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929" r:id="rId5"/>
    <p:sldMasterId id="2147483930" r:id="rId6"/>
    <p:sldMasterId id="2147483931" r:id="rId7"/>
    <p:sldMasterId id="2147483932" r:id="rId8"/>
    <p:sldMasterId id="2147483933" r:id="rId9"/>
    <p:sldMasterId id="2147483934" r:id="rId10"/>
    <p:sldMasterId id="2147483935" r:id="rId11"/>
    <p:sldMasterId id="2147483936" r:id="rId12"/>
    <p:sldMasterId id="2147483937" r:id="rId13"/>
    <p:sldMasterId id="2147483938" r:id="rId14"/>
    <p:sldMasterId id="2147483939"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Lst>
  <p:sldSz cy="5143500" cx="9144000"/>
  <p:notesSz cx="6858000" cy="9144000"/>
  <p:embeddedFontLst>
    <p:embeddedFont>
      <p:font typeface="Roboto"/>
      <p:regular r:id="rId63"/>
      <p:bold r:id="rId64"/>
      <p:italic r:id="rId65"/>
      <p:boldItalic r:id="rId66"/>
    </p:embeddedFont>
    <p:embeddedFont>
      <p:font typeface="Bebas Neue"/>
      <p:regular r:id="rId67"/>
    </p:embeddedFont>
    <p:embeddedFont>
      <p:font typeface="El Messiri"/>
      <p:regular r:id="rId68"/>
      <p:bold r:id="rId69"/>
    </p:embeddedFont>
    <p:embeddedFont>
      <p:font typeface="Open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CE873E-4E7D-47ED-8169-4204251A2F92}">
  <a:tblStyle styleId="{2FCE873E-4E7D-47ED-8169-4204251A2F9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28F9293-56D5-416A-90B2-4DAEF7C1A164}"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4.xml"/><Relationship Id="rId42" Type="http://schemas.openxmlformats.org/officeDocument/2006/relationships/slide" Target="slides/slide26.xml"/><Relationship Id="rId41" Type="http://schemas.openxmlformats.org/officeDocument/2006/relationships/slide" Target="slides/slide25.xml"/><Relationship Id="rId44" Type="http://schemas.openxmlformats.org/officeDocument/2006/relationships/slide" Target="slides/slide28.xml"/><Relationship Id="rId43" Type="http://schemas.openxmlformats.org/officeDocument/2006/relationships/slide" Target="slides/slide27.xml"/><Relationship Id="rId46" Type="http://schemas.openxmlformats.org/officeDocument/2006/relationships/slide" Target="slides/slide30.xml"/><Relationship Id="rId45" Type="http://schemas.openxmlformats.org/officeDocument/2006/relationships/slide" Target="slides/slide29.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2.xml"/><Relationship Id="rId47" Type="http://schemas.openxmlformats.org/officeDocument/2006/relationships/slide" Target="slides/slide31.xml"/><Relationship Id="rId49" Type="http://schemas.openxmlformats.org/officeDocument/2006/relationships/slide" Target="slides/slide33.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OpenSans-boldItalic.fntdata"/><Relationship Id="rId72" Type="http://schemas.openxmlformats.org/officeDocument/2006/relationships/font" Target="fonts/OpenSans-italic.fntdata"/><Relationship Id="rId31" Type="http://schemas.openxmlformats.org/officeDocument/2006/relationships/slide" Target="slides/slide15.xml"/><Relationship Id="rId30" Type="http://schemas.openxmlformats.org/officeDocument/2006/relationships/slide" Target="slides/slide14.xml"/><Relationship Id="rId33" Type="http://schemas.openxmlformats.org/officeDocument/2006/relationships/slide" Target="slides/slide17.xml"/><Relationship Id="rId32" Type="http://schemas.openxmlformats.org/officeDocument/2006/relationships/slide" Target="slides/slide16.xml"/><Relationship Id="rId35" Type="http://schemas.openxmlformats.org/officeDocument/2006/relationships/slide" Target="slides/slide19.xml"/><Relationship Id="rId34" Type="http://schemas.openxmlformats.org/officeDocument/2006/relationships/slide" Target="slides/slide18.xml"/><Relationship Id="rId71" Type="http://schemas.openxmlformats.org/officeDocument/2006/relationships/font" Target="fonts/OpenSans-bold.fntdata"/><Relationship Id="rId70" Type="http://schemas.openxmlformats.org/officeDocument/2006/relationships/font" Target="fonts/OpenSans-regular.fntdata"/><Relationship Id="rId37" Type="http://schemas.openxmlformats.org/officeDocument/2006/relationships/slide" Target="slides/slide21.xml"/><Relationship Id="rId36" Type="http://schemas.openxmlformats.org/officeDocument/2006/relationships/slide" Target="slides/slide20.xml"/><Relationship Id="rId39" Type="http://schemas.openxmlformats.org/officeDocument/2006/relationships/slide" Target="slides/slide23.xml"/><Relationship Id="rId38" Type="http://schemas.openxmlformats.org/officeDocument/2006/relationships/slide" Target="slides/slide22.xml"/><Relationship Id="rId62" Type="http://schemas.openxmlformats.org/officeDocument/2006/relationships/slide" Target="slides/slide46.xml"/><Relationship Id="rId61" Type="http://schemas.openxmlformats.org/officeDocument/2006/relationships/slide" Target="slides/slide45.xml"/><Relationship Id="rId20" Type="http://schemas.openxmlformats.org/officeDocument/2006/relationships/slide" Target="slides/slide4.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6.xml"/><Relationship Id="rId66" Type="http://schemas.openxmlformats.org/officeDocument/2006/relationships/font" Target="fonts/Roboto-boldItalic.fntdata"/><Relationship Id="rId21" Type="http://schemas.openxmlformats.org/officeDocument/2006/relationships/slide" Target="slides/slide5.xml"/><Relationship Id="rId65" Type="http://schemas.openxmlformats.org/officeDocument/2006/relationships/font" Target="fonts/Roboto-italic.fntdata"/><Relationship Id="rId24" Type="http://schemas.openxmlformats.org/officeDocument/2006/relationships/slide" Target="slides/slide8.xml"/><Relationship Id="rId68" Type="http://schemas.openxmlformats.org/officeDocument/2006/relationships/font" Target="fonts/ElMessiri-regular.fntdata"/><Relationship Id="rId23" Type="http://schemas.openxmlformats.org/officeDocument/2006/relationships/slide" Target="slides/slide7.xml"/><Relationship Id="rId67" Type="http://schemas.openxmlformats.org/officeDocument/2006/relationships/font" Target="fonts/BebasNeue-regular.fntdata"/><Relationship Id="rId60" Type="http://schemas.openxmlformats.org/officeDocument/2006/relationships/slide" Target="slides/slide44.xml"/><Relationship Id="rId26" Type="http://schemas.openxmlformats.org/officeDocument/2006/relationships/slide" Target="slides/slide10.xml"/><Relationship Id="rId25" Type="http://schemas.openxmlformats.org/officeDocument/2006/relationships/slide" Target="slides/slide9.xml"/><Relationship Id="rId69" Type="http://schemas.openxmlformats.org/officeDocument/2006/relationships/font" Target="fonts/ElMessiri-bold.fntdata"/><Relationship Id="rId28" Type="http://schemas.openxmlformats.org/officeDocument/2006/relationships/slide" Target="slides/slide12.xml"/><Relationship Id="rId27" Type="http://schemas.openxmlformats.org/officeDocument/2006/relationships/slide" Target="slides/slide11.xml"/><Relationship Id="rId29" Type="http://schemas.openxmlformats.org/officeDocument/2006/relationships/slide" Target="slides/slide13.xml"/><Relationship Id="rId51" Type="http://schemas.openxmlformats.org/officeDocument/2006/relationships/slide" Target="slides/slide35.xml"/><Relationship Id="rId50" Type="http://schemas.openxmlformats.org/officeDocument/2006/relationships/slide" Target="slides/slide34.xml"/><Relationship Id="rId53" Type="http://schemas.openxmlformats.org/officeDocument/2006/relationships/slide" Target="slides/slide37.xml"/><Relationship Id="rId52" Type="http://schemas.openxmlformats.org/officeDocument/2006/relationships/slide" Target="slides/slide36.xml"/><Relationship Id="rId11" Type="http://schemas.openxmlformats.org/officeDocument/2006/relationships/slideMaster" Target="slideMasters/slideMaster7.xml"/><Relationship Id="rId55" Type="http://schemas.openxmlformats.org/officeDocument/2006/relationships/slide" Target="slides/slide39.xml"/><Relationship Id="rId10" Type="http://schemas.openxmlformats.org/officeDocument/2006/relationships/slideMaster" Target="slideMasters/slideMaster6.xml"/><Relationship Id="rId54" Type="http://schemas.openxmlformats.org/officeDocument/2006/relationships/slide" Target="slides/slide38.xml"/><Relationship Id="rId13" Type="http://schemas.openxmlformats.org/officeDocument/2006/relationships/slideMaster" Target="slideMasters/slideMaster9.xml"/><Relationship Id="rId57" Type="http://schemas.openxmlformats.org/officeDocument/2006/relationships/slide" Target="slides/slide41.xml"/><Relationship Id="rId12" Type="http://schemas.openxmlformats.org/officeDocument/2006/relationships/slideMaster" Target="slideMasters/slideMaster8.xml"/><Relationship Id="rId56" Type="http://schemas.openxmlformats.org/officeDocument/2006/relationships/slide" Target="slides/slide40.xml"/><Relationship Id="rId15" Type="http://schemas.openxmlformats.org/officeDocument/2006/relationships/slideMaster" Target="slideMasters/slideMaster11.xml"/><Relationship Id="rId59" Type="http://schemas.openxmlformats.org/officeDocument/2006/relationships/slide" Target="slides/slide43.xml"/><Relationship Id="rId14" Type="http://schemas.openxmlformats.org/officeDocument/2006/relationships/slideMaster" Target="slideMasters/slideMaster10.xml"/><Relationship Id="rId58" Type="http://schemas.openxmlformats.org/officeDocument/2006/relationships/slide" Target="slides/slide42.xml"/><Relationship Id="rId17" Type="http://schemas.openxmlformats.org/officeDocument/2006/relationships/slide" Target="slides/slide1.xml"/><Relationship Id="rId16" Type="http://schemas.openxmlformats.org/officeDocument/2006/relationships/notesMaster" Target="notesMasters/notesMaster1.xml"/><Relationship Id="rId19" Type="http://schemas.openxmlformats.org/officeDocument/2006/relationships/slide" Target="slides/slide3.xml"/><Relationship Id="rId1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0" name="Shape 12270"/>
        <p:cNvGrpSpPr/>
        <p:nvPr/>
      </p:nvGrpSpPr>
      <p:grpSpPr>
        <a:xfrm>
          <a:off x="0" y="0"/>
          <a:ext cx="0" cy="0"/>
          <a:chOff x="0" y="0"/>
          <a:chExt cx="0" cy="0"/>
        </a:xfrm>
      </p:grpSpPr>
      <p:sp>
        <p:nvSpPr>
          <p:cNvPr id="12271" name="Google Shape;12271;g261556e4a23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2" name="Google Shape;12272;g261556e4a23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4" name="Shape 12564"/>
        <p:cNvGrpSpPr/>
        <p:nvPr/>
      </p:nvGrpSpPr>
      <p:grpSpPr>
        <a:xfrm>
          <a:off x="0" y="0"/>
          <a:ext cx="0" cy="0"/>
          <a:chOff x="0" y="0"/>
          <a:chExt cx="0" cy="0"/>
        </a:xfrm>
      </p:grpSpPr>
      <p:sp>
        <p:nvSpPr>
          <p:cNvPr id="12565" name="Google Shape;12565;g261556e4a23_0_22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6" name="Google Shape;12566;g261556e4a23_0_22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1" name="Shape 12571"/>
        <p:cNvGrpSpPr/>
        <p:nvPr/>
      </p:nvGrpSpPr>
      <p:grpSpPr>
        <a:xfrm>
          <a:off x="0" y="0"/>
          <a:ext cx="0" cy="0"/>
          <a:chOff x="0" y="0"/>
          <a:chExt cx="0" cy="0"/>
        </a:xfrm>
      </p:grpSpPr>
      <p:sp>
        <p:nvSpPr>
          <p:cNvPr id="12572" name="Google Shape;12572;g261556e4a23_0_23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3" name="Google Shape;12573;g261556e4a23_0_23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Rodríguez-Estrella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1" name="Shape 12581"/>
        <p:cNvGrpSpPr/>
        <p:nvPr/>
      </p:nvGrpSpPr>
      <p:grpSpPr>
        <a:xfrm>
          <a:off x="0" y="0"/>
          <a:ext cx="0" cy="0"/>
          <a:chOff x="0" y="0"/>
          <a:chExt cx="0" cy="0"/>
        </a:xfrm>
      </p:grpSpPr>
      <p:sp>
        <p:nvSpPr>
          <p:cNvPr id="12582" name="Google Shape;12582;g261556e4a23_0_23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3" name="Google Shape;12583;g261556e4a23_0_23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8" name="Shape 12618"/>
        <p:cNvGrpSpPr/>
        <p:nvPr/>
      </p:nvGrpSpPr>
      <p:grpSpPr>
        <a:xfrm>
          <a:off x="0" y="0"/>
          <a:ext cx="0" cy="0"/>
          <a:chOff x="0" y="0"/>
          <a:chExt cx="0" cy="0"/>
        </a:xfrm>
      </p:grpSpPr>
      <p:sp>
        <p:nvSpPr>
          <p:cNvPr id="12619" name="Google Shape;12619;g261556e4a23_0_23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0" name="Google Shape;12620;g261556e4a23_0_23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5" name="Shape 12655"/>
        <p:cNvGrpSpPr/>
        <p:nvPr/>
      </p:nvGrpSpPr>
      <p:grpSpPr>
        <a:xfrm>
          <a:off x="0" y="0"/>
          <a:ext cx="0" cy="0"/>
          <a:chOff x="0" y="0"/>
          <a:chExt cx="0" cy="0"/>
        </a:xfrm>
      </p:grpSpPr>
      <p:sp>
        <p:nvSpPr>
          <p:cNvPr id="12656" name="Google Shape;12656;g261556e4a23_0_23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7" name="Google Shape;12657;g261556e4a23_0_23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2" name="Shape 12692"/>
        <p:cNvGrpSpPr/>
        <p:nvPr/>
      </p:nvGrpSpPr>
      <p:grpSpPr>
        <a:xfrm>
          <a:off x="0" y="0"/>
          <a:ext cx="0" cy="0"/>
          <a:chOff x="0" y="0"/>
          <a:chExt cx="0" cy="0"/>
        </a:xfrm>
      </p:grpSpPr>
      <p:sp>
        <p:nvSpPr>
          <p:cNvPr id="12693" name="Google Shape;12693;g261556e4a23_0_28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4" name="Google Shape;12694;g261556e4a23_0_28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2" name="Shape 12702"/>
        <p:cNvGrpSpPr/>
        <p:nvPr/>
      </p:nvGrpSpPr>
      <p:grpSpPr>
        <a:xfrm>
          <a:off x="0" y="0"/>
          <a:ext cx="0" cy="0"/>
          <a:chOff x="0" y="0"/>
          <a:chExt cx="0" cy="0"/>
        </a:xfrm>
      </p:grpSpPr>
      <p:sp>
        <p:nvSpPr>
          <p:cNvPr id="12703" name="Google Shape;12703;g261556e4a23_0_28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4" name="Google Shape;12704;g261556e4a23_0_28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2" name="Shape 12712"/>
        <p:cNvGrpSpPr/>
        <p:nvPr/>
      </p:nvGrpSpPr>
      <p:grpSpPr>
        <a:xfrm>
          <a:off x="0" y="0"/>
          <a:ext cx="0" cy="0"/>
          <a:chOff x="0" y="0"/>
          <a:chExt cx="0" cy="0"/>
        </a:xfrm>
      </p:grpSpPr>
      <p:sp>
        <p:nvSpPr>
          <p:cNvPr id="12713" name="Google Shape;12713;g261556e4a23_0_28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4" name="Google Shape;12714;g261556e4a23_0_28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9" name="Shape 12719"/>
        <p:cNvGrpSpPr/>
        <p:nvPr/>
      </p:nvGrpSpPr>
      <p:grpSpPr>
        <a:xfrm>
          <a:off x="0" y="0"/>
          <a:ext cx="0" cy="0"/>
          <a:chOff x="0" y="0"/>
          <a:chExt cx="0" cy="0"/>
        </a:xfrm>
      </p:grpSpPr>
      <p:sp>
        <p:nvSpPr>
          <p:cNvPr id="12720" name="Google Shape;12720;g261556e4a23_0_28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1" name="Google Shape;12721;g261556e4a23_0_28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8" name="Shape 12728"/>
        <p:cNvGrpSpPr/>
        <p:nvPr/>
      </p:nvGrpSpPr>
      <p:grpSpPr>
        <a:xfrm>
          <a:off x="0" y="0"/>
          <a:ext cx="0" cy="0"/>
          <a:chOff x="0" y="0"/>
          <a:chExt cx="0" cy="0"/>
        </a:xfrm>
      </p:grpSpPr>
      <p:sp>
        <p:nvSpPr>
          <p:cNvPr id="12729" name="Google Shape;12729;g261556e4a23_0_28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0" name="Google Shape;12730;g261556e4a23_0_28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6" name="Shape 12366"/>
        <p:cNvGrpSpPr/>
        <p:nvPr/>
      </p:nvGrpSpPr>
      <p:grpSpPr>
        <a:xfrm>
          <a:off x="0" y="0"/>
          <a:ext cx="0" cy="0"/>
          <a:chOff x="0" y="0"/>
          <a:chExt cx="0" cy="0"/>
        </a:xfrm>
      </p:grpSpPr>
      <p:sp>
        <p:nvSpPr>
          <p:cNvPr id="12367" name="Google Shape;12367;g261556e4a23_0_16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8" name="Google Shape;12368;g261556e4a23_0_16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7" name="Shape 12737"/>
        <p:cNvGrpSpPr/>
        <p:nvPr/>
      </p:nvGrpSpPr>
      <p:grpSpPr>
        <a:xfrm>
          <a:off x="0" y="0"/>
          <a:ext cx="0" cy="0"/>
          <a:chOff x="0" y="0"/>
          <a:chExt cx="0" cy="0"/>
        </a:xfrm>
      </p:grpSpPr>
      <p:sp>
        <p:nvSpPr>
          <p:cNvPr id="12738" name="Google Shape;12738;g261556e4a23_0_29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9" name="Google Shape;12739;g261556e4a23_0_29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4" name="Shape 12744"/>
        <p:cNvGrpSpPr/>
        <p:nvPr/>
      </p:nvGrpSpPr>
      <p:grpSpPr>
        <a:xfrm>
          <a:off x="0" y="0"/>
          <a:ext cx="0" cy="0"/>
          <a:chOff x="0" y="0"/>
          <a:chExt cx="0" cy="0"/>
        </a:xfrm>
      </p:grpSpPr>
      <p:sp>
        <p:nvSpPr>
          <p:cNvPr id="12745" name="Google Shape;12745;g261556e4a23_0_3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6" name="Google Shape;12746;g261556e4a23_0_3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4" name="Shape 12794"/>
        <p:cNvGrpSpPr/>
        <p:nvPr/>
      </p:nvGrpSpPr>
      <p:grpSpPr>
        <a:xfrm>
          <a:off x="0" y="0"/>
          <a:ext cx="0" cy="0"/>
          <a:chOff x="0" y="0"/>
          <a:chExt cx="0" cy="0"/>
        </a:xfrm>
      </p:grpSpPr>
      <p:sp>
        <p:nvSpPr>
          <p:cNvPr id="12795" name="Google Shape;12795;g261556e4a23_0_37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6" name="Google Shape;12796;g261556e4a23_0_37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3" name="Shape 12843"/>
        <p:cNvGrpSpPr/>
        <p:nvPr/>
      </p:nvGrpSpPr>
      <p:grpSpPr>
        <a:xfrm>
          <a:off x="0" y="0"/>
          <a:ext cx="0" cy="0"/>
          <a:chOff x="0" y="0"/>
          <a:chExt cx="0" cy="0"/>
        </a:xfrm>
      </p:grpSpPr>
      <p:sp>
        <p:nvSpPr>
          <p:cNvPr id="12844" name="Google Shape;12844;g261556e4a23_0_20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5" name="Google Shape;12845;g261556e4a23_0_20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6" name="Shape 12886"/>
        <p:cNvGrpSpPr/>
        <p:nvPr/>
      </p:nvGrpSpPr>
      <p:grpSpPr>
        <a:xfrm>
          <a:off x="0" y="0"/>
          <a:ext cx="0" cy="0"/>
          <a:chOff x="0" y="0"/>
          <a:chExt cx="0" cy="0"/>
        </a:xfrm>
      </p:grpSpPr>
      <p:sp>
        <p:nvSpPr>
          <p:cNvPr id="12887" name="Google Shape;12887;g261556e4a23_0_17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8" name="Google Shape;12888;g261556e4a23_0_17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3" name="Shape 12893"/>
        <p:cNvGrpSpPr/>
        <p:nvPr/>
      </p:nvGrpSpPr>
      <p:grpSpPr>
        <a:xfrm>
          <a:off x="0" y="0"/>
          <a:ext cx="0" cy="0"/>
          <a:chOff x="0" y="0"/>
          <a:chExt cx="0" cy="0"/>
        </a:xfrm>
      </p:grpSpPr>
      <p:sp>
        <p:nvSpPr>
          <p:cNvPr id="12894" name="Google Shape;12894;g261556e4a23_0_22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5" name="Google Shape;12895;g261556e4a23_0_22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4" name="Shape 12904"/>
        <p:cNvGrpSpPr/>
        <p:nvPr/>
      </p:nvGrpSpPr>
      <p:grpSpPr>
        <a:xfrm>
          <a:off x="0" y="0"/>
          <a:ext cx="0" cy="0"/>
          <a:chOff x="0" y="0"/>
          <a:chExt cx="0" cy="0"/>
        </a:xfrm>
      </p:grpSpPr>
      <p:sp>
        <p:nvSpPr>
          <p:cNvPr id="12905" name="Google Shape;12905;g261556e4a23_0_22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6" name="Google Shape;12906;g261556e4a23_0_22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1" name="Shape 12941"/>
        <p:cNvGrpSpPr/>
        <p:nvPr/>
      </p:nvGrpSpPr>
      <p:grpSpPr>
        <a:xfrm>
          <a:off x="0" y="0"/>
          <a:ext cx="0" cy="0"/>
          <a:chOff x="0" y="0"/>
          <a:chExt cx="0" cy="0"/>
        </a:xfrm>
      </p:grpSpPr>
      <p:sp>
        <p:nvSpPr>
          <p:cNvPr id="12942" name="Google Shape;12942;g261556e4a23_0_23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3" name="Google Shape;12943;g261556e4a23_0_23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8" name="Shape 12978"/>
        <p:cNvGrpSpPr/>
        <p:nvPr/>
      </p:nvGrpSpPr>
      <p:grpSpPr>
        <a:xfrm>
          <a:off x="0" y="0"/>
          <a:ext cx="0" cy="0"/>
          <a:chOff x="0" y="0"/>
          <a:chExt cx="0" cy="0"/>
        </a:xfrm>
      </p:grpSpPr>
      <p:sp>
        <p:nvSpPr>
          <p:cNvPr id="12979" name="Google Shape;12979;g261556e4a23_0_22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0" name="Google Shape;12980;g261556e4a23_0_22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5" name="Shape 13015"/>
        <p:cNvGrpSpPr/>
        <p:nvPr/>
      </p:nvGrpSpPr>
      <p:grpSpPr>
        <a:xfrm>
          <a:off x="0" y="0"/>
          <a:ext cx="0" cy="0"/>
          <a:chOff x="0" y="0"/>
          <a:chExt cx="0" cy="0"/>
        </a:xfrm>
      </p:grpSpPr>
      <p:sp>
        <p:nvSpPr>
          <p:cNvPr id="13016" name="Google Shape;13016;g261556e4a23_0_23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7" name="Google Shape;13017;g261556e4a23_0_23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6" name="Shape 12416"/>
        <p:cNvGrpSpPr/>
        <p:nvPr/>
      </p:nvGrpSpPr>
      <p:grpSpPr>
        <a:xfrm>
          <a:off x="0" y="0"/>
          <a:ext cx="0" cy="0"/>
          <a:chOff x="0" y="0"/>
          <a:chExt cx="0" cy="0"/>
        </a:xfrm>
      </p:grpSpPr>
      <p:sp>
        <p:nvSpPr>
          <p:cNvPr id="12417" name="Google Shape;12417;g261556e4a23_0_3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8" name="Google Shape;12418;g261556e4a23_0_3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t/>
            </a:r>
            <a:endParaRPr sz="2300">
              <a:solidFill>
                <a:schemeClr val="dk1"/>
              </a:solidFill>
            </a:endParaRPr>
          </a:p>
          <a:p>
            <a:pPr indent="-374650" lvl="0" marL="457200" rtl="0" algn="l">
              <a:lnSpc>
                <a:spcPct val="115000"/>
              </a:lnSpc>
              <a:spcBef>
                <a:spcPts val="0"/>
              </a:spcBef>
              <a:spcAft>
                <a:spcPts val="0"/>
              </a:spcAft>
              <a:buClr>
                <a:schemeClr val="dk1"/>
              </a:buClr>
              <a:buSzPts val="2300"/>
              <a:buAutoNum type="arabicPeriod"/>
            </a:pPr>
            <a:r>
              <a:rPr lang="en" sz="2300">
                <a:solidFill>
                  <a:schemeClr val="dk1"/>
                </a:solidFill>
              </a:rPr>
              <a:t>Explore case studies to see how search method affects: </a:t>
            </a:r>
            <a:endParaRPr sz="2300">
              <a:solidFill>
                <a:schemeClr val="dk1"/>
              </a:solidFill>
            </a:endParaRPr>
          </a:p>
          <a:p>
            <a:pPr indent="-374650" lvl="1" marL="914400" rtl="0" algn="l">
              <a:lnSpc>
                <a:spcPct val="115000"/>
              </a:lnSpc>
              <a:spcBef>
                <a:spcPts val="0"/>
              </a:spcBef>
              <a:spcAft>
                <a:spcPts val="0"/>
              </a:spcAft>
              <a:buClr>
                <a:schemeClr val="dk1"/>
              </a:buClr>
              <a:buSzPts val="2300"/>
              <a:buAutoNum type="alphaLcPeriod"/>
            </a:pPr>
            <a:r>
              <a:rPr b="1" lang="en" sz="2300">
                <a:solidFill>
                  <a:schemeClr val="dk1"/>
                </a:solidFill>
              </a:rPr>
              <a:t>Librarian’s </a:t>
            </a:r>
            <a:r>
              <a:rPr lang="en" sz="2300">
                <a:solidFill>
                  <a:schemeClr val="dk1"/>
                </a:solidFill>
              </a:rPr>
              <a:t>ability to identify and acquire relevant literature</a:t>
            </a:r>
            <a:endParaRPr sz="2300">
              <a:solidFill>
                <a:schemeClr val="dk1"/>
              </a:solidFill>
            </a:endParaRPr>
          </a:p>
          <a:p>
            <a:pPr indent="-374650" lvl="1" marL="914400" rtl="0" algn="l">
              <a:lnSpc>
                <a:spcPct val="115000"/>
              </a:lnSpc>
              <a:spcBef>
                <a:spcPts val="0"/>
              </a:spcBef>
              <a:spcAft>
                <a:spcPts val="0"/>
              </a:spcAft>
              <a:buClr>
                <a:schemeClr val="dk1"/>
              </a:buClr>
              <a:buSzPts val="2300"/>
              <a:buAutoNum type="alphaLcPeriod"/>
            </a:pPr>
            <a:r>
              <a:rPr b="1" lang="en" sz="2300">
                <a:solidFill>
                  <a:schemeClr val="dk1"/>
                </a:solidFill>
              </a:rPr>
              <a:t>Researcher’s </a:t>
            </a:r>
            <a:r>
              <a:rPr lang="en" sz="2300">
                <a:solidFill>
                  <a:schemeClr val="dk1"/>
                </a:solidFill>
              </a:rPr>
              <a:t>ability find and utilize relevant data from literature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2" name="Shape 13052"/>
        <p:cNvGrpSpPr/>
        <p:nvPr/>
      </p:nvGrpSpPr>
      <p:grpSpPr>
        <a:xfrm>
          <a:off x="0" y="0"/>
          <a:ext cx="0" cy="0"/>
          <a:chOff x="0" y="0"/>
          <a:chExt cx="0" cy="0"/>
        </a:xfrm>
      </p:grpSpPr>
      <p:sp>
        <p:nvSpPr>
          <p:cNvPr id="13053" name="Google Shape;13053;g261556e4a23_0_23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4" name="Google Shape;13054;g261556e4a23_0_23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9" name="Shape 13089"/>
        <p:cNvGrpSpPr/>
        <p:nvPr/>
      </p:nvGrpSpPr>
      <p:grpSpPr>
        <a:xfrm>
          <a:off x="0" y="0"/>
          <a:ext cx="0" cy="0"/>
          <a:chOff x="0" y="0"/>
          <a:chExt cx="0" cy="0"/>
        </a:xfrm>
      </p:grpSpPr>
      <p:sp>
        <p:nvSpPr>
          <p:cNvPr id="13090" name="Google Shape;13090;g261556e4a23_0_23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1" name="Google Shape;13091;g261556e4a23_0_23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8" name="Shape 13098"/>
        <p:cNvGrpSpPr/>
        <p:nvPr/>
      </p:nvGrpSpPr>
      <p:grpSpPr>
        <a:xfrm>
          <a:off x="0" y="0"/>
          <a:ext cx="0" cy="0"/>
          <a:chOff x="0" y="0"/>
          <a:chExt cx="0" cy="0"/>
        </a:xfrm>
      </p:grpSpPr>
      <p:sp>
        <p:nvSpPr>
          <p:cNvPr id="13099" name="Google Shape;13099;g261556e4a2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0" name="Google Shape;13100;g261556e4a2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5" name="Shape 13105"/>
        <p:cNvGrpSpPr/>
        <p:nvPr/>
      </p:nvGrpSpPr>
      <p:grpSpPr>
        <a:xfrm>
          <a:off x="0" y="0"/>
          <a:ext cx="0" cy="0"/>
          <a:chOff x="0" y="0"/>
          <a:chExt cx="0" cy="0"/>
        </a:xfrm>
      </p:grpSpPr>
      <p:sp>
        <p:nvSpPr>
          <p:cNvPr id="13106" name="Google Shape;13106;g261556e4a23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7" name="Google Shape;13107;g261556e4a23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2" name="Shape 13112"/>
        <p:cNvGrpSpPr/>
        <p:nvPr/>
      </p:nvGrpSpPr>
      <p:grpSpPr>
        <a:xfrm>
          <a:off x="0" y="0"/>
          <a:ext cx="0" cy="0"/>
          <a:chOff x="0" y="0"/>
          <a:chExt cx="0" cy="0"/>
        </a:xfrm>
      </p:grpSpPr>
      <p:sp>
        <p:nvSpPr>
          <p:cNvPr id="13113" name="Google Shape;13113;g261556e4a23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4" name="Google Shape;13114;g261556e4a23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9" name="Shape 13119"/>
        <p:cNvGrpSpPr/>
        <p:nvPr/>
      </p:nvGrpSpPr>
      <p:grpSpPr>
        <a:xfrm>
          <a:off x="0" y="0"/>
          <a:ext cx="0" cy="0"/>
          <a:chOff x="0" y="0"/>
          <a:chExt cx="0" cy="0"/>
        </a:xfrm>
      </p:grpSpPr>
      <p:sp>
        <p:nvSpPr>
          <p:cNvPr id="13120" name="Google Shape;13120;g261556e4a2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1" name="Google Shape;13121;g261556e4a2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8" name="Shape 13128"/>
        <p:cNvGrpSpPr/>
        <p:nvPr/>
      </p:nvGrpSpPr>
      <p:grpSpPr>
        <a:xfrm>
          <a:off x="0" y="0"/>
          <a:ext cx="0" cy="0"/>
          <a:chOff x="0" y="0"/>
          <a:chExt cx="0" cy="0"/>
        </a:xfrm>
      </p:grpSpPr>
      <p:sp>
        <p:nvSpPr>
          <p:cNvPr id="13129" name="Google Shape;13129;g261556e4a23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0" name="Google Shape;13130;g261556e4a23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5" name="Shape 13135"/>
        <p:cNvGrpSpPr/>
        <p:nvPr/>
      </p:nvGrpSpPr>
      <p:grpSpPr>
        <a:xfrm>
          <a:off x="0" y="0"/>
          <a:ext cx="0" cy="0"/>
          <a:chOff x="0" y="0"/>
          <a:chExt cx="0" cy="0"/>
        </a:xfrm>
      </p:grpSpPr>
      <p:sp>
        <p:nvSpPr>
          <p:cNvPr id="13136" name="Google Shape;13136;g261556e4a23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7" name="Google Shape;13137;g261556e4a23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2" name="Shape 13142"/>
        <p:cNvGrpSpPr/>
        <p:nvPr/>
      </p:nvGrpSpPr>
      <p:grpSpPr>
        <a:xfrm>
          <a:off x="0" y="0"/>
          <a:ext cx="0" cy="0"/>
          <a:chOff x="0" y="0"/>
          <a:chExt cx="0" cy="0"/>
        </a:xfrm>
      </p:grpSpPr>
      <p:sp>
        <p:nvSpPr>
          <p:cNvPr id="13143" name="Google Shape;13143;g261556e4a23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4" name="Google Shape;13144;g261556e4a23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9" name="Shape 13149"/>
        <p:cNvGrpSpPr/>
        <p:nvPr/>
      </p:nvGrpSpPr>
      <p:grpSpPr>
        <a:xfrm>
          <a:off x="0" y="0"/>
          <a:ext cx="0" cy="0"/>
          <a:chOff x="0" y="0"/>
          <a:chExt cx="0" cy="0"/>
        </a:xfrm>
      </p:grpSpPr>
      <p:sp>
        <p:nvSpPr>
          <p:cNvPr id="13150" name="Google Shape;13150;g261556e4a23_0_36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1" name="Google Shape;13151;g261556e4a23_0_36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5" name="Shape 12425"/>
        <p:cNvGrpSpPr/>
        <p:nvPr/>
      </p:nvGrpSpPr>
      <p:grpSpPr>
        <a:xfrm>
          <a:off x="0" y="0"/>
          <a:ext cx="0" cy="0"/>
          <a:chOff x="0" y="0"/>
          <a:chExt cx="0" cy="0"/>
        </a:xfrm>
      </p:grpSpPr>
      <p:sp>
        <p:nvSpPr>
          <p:cNvPr id="12426" name="Google Shape;12426;g261556e4a23_0_6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7" name="Google Shape;12427;g261556e4a23_0_6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9" name="Shape 13159"/>
        <p:cNvGrpSpPr/>
        <p:nvPr/>
      </p:nvGrpSpPr>
      <p:grpSpPr>
        <a:xfrm>
          <a:off x="0" y="0"/>
          <a:ext cx="0" cy="0"/>
          <a:chOff x="0" y="0"/>
          <a:chExt cx="0" cy="0"/>
        </a:xfrm>
      </p:grpSpPr>
      <p:sp>
        <p:nvSpPr>
          <p:cNvPr id="13160" name="Google Shape;13160;g261556e4a23_0_23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1" name="Google Shape;13161;g261556e4a23_0_23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6" name="Shape 13166"/>
        <p:cNvGrpSpPr/>
        <p:nvPr/>
      </p:nvGrpSpPr>
      <p:grpSpPr>
        <a:xfrm>
          <a:off x="0" y="0"/>
          <a:ext cx="0" cy="0"/>
          <a:chOff x="0" y="0"/>
          <a:chExt cx="0" cy="0"/>
        </a:xfrm>
      </p:grpSpPr>
      <p:sp>
        <p:nvSpPr>
          <p:cNvPr id="13167" name="Google Shape;13167;g261556e4a23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8" name="Google Shape;13168;g261556e4a23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5" name="Shape 13175"/>
        <p:cNvGrpSpPr/>
        <p:nvPr/>
      </p:nvGrpSpPr>
      <p:grpSpPr>
        <a:xfrm>
          <a:off x="0" y="0"/>
          <a:ext cx="0" cy="0"/>
          <a:chOff x="0" y="0"/>
          <a:chExt cx="0" cy="0"/>
        </a:xfrm>
      </p:grpSpPr>
      <p:sp>
        <p:nvSpPr>
          <p:cNvPr id="13176" name="Google Shape;13176;g261556e4a23_0_37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7" name="Google Shape;13177;g261556e4a23_0_37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5" name="Shape 13225"/>
        <p:cNvGrpSpPr/>
        <p:nvPr/>
      </p:nvGrpSpPr>
      <p:grpSpPr>
        <a:xfrm>
          <a:off x="0" y="0"/>
          <a:ext cx="0" cy="0"/>
          <a:chOff x="0" y="0"/>
          <a:chExt cx="0" cy="0"/>
        </a:xfrm>
      </p:grpSpPr>
      <p:sp>
        <p:nvSpPr>
          <p:cNvPr id="13226" name="Google Shape;13226;g261556e4a23_0_37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7" name="Google Shape;13227;g261556e4a23_0_37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4" name="Shape 13274"/>
        <p:cNvGrpSpPr/>
        <p:nvPr/>
      </p:nvGrpSpPr>
      <p:grpSpPr>
        <a:xfrm>
          <a:off x="0" y="0"/>
          <a:ext cx="0" cy="0"/>
          <a:chOff x="0" y="0"/>
          <a:chExt cx="0" cy="0"/>
        </a:xfrm>
      </p:grpSpPr>
      <p:sp>
        <p:nvSpPr>
          <p:cNvPr id="13275" name="Google Shape;13275;g261556e4a23_0_24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6" name="Google Shape;13276;g261556e4a23_0_24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1" name="Shape 13351"/>
        <p:cNvGrpSpPr/>
        <p:nvPr/>
      </p:nvGrpSpPr>
      <p:grpSpPr>
        <a:xfrm>
          <a:off x="0" y="0"/>
          <a:ext cx="0" cy="0"/>
          <a:chOff x="0" y="0"/>
          <a:chExt cx="0" cy="0"/>
        </a:xfrm>
      </p:grpSpPr>
      <p:sp>
        <p:nvSpPr>
          <p:cNvPr id="13352" name="Google Shape;13352;g261556e4a23_0_32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3" name="Google Shape;13353;g261556e4a23_0_32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2" name="Shape 13422"/>
        <p:cNvGrpSpPr/>
        <p:nvPr/>
      </p:nvGrpSpPr>
      <p:grpSpPr>
        <a:xfrm>
          <a:off x="0" y="0"/>
          <a:ext cx="0" cy="0"/>
          <a:chOff x="0" y="0"/>
          <a:chExt cx="0" cy="0"/>
        </a:xfrm>
      </p:grpSpPr>
      <p:sp>
        <p:nvSpPr>
          <p:cNvPr id="13423" name="Google Shape;13423;g261556e4a23_0_10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4" name="Google Shape;13424;g261556e4a23_0_10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0" name="Shape 12460"/>
        <p:cNvGrpSpPr/>
        <p:nvPr/>
      </p:nvGrpSpPr>
      <p:grpSpPr>
        <a:xfrm>
          <a:off x="0" y="0"/>
          <a:ext cx="0" cy="0"/>
          <a:chOff x="0" y="0"/>
          <a:chExt cx="0" cy="0"/>
        </a:xfrm>
      </p:grpSpPr>
      <p:sp>
        <p:nvSpPr>
          <p:cNvPr id="12461" name="Google Shape;12461;g261556e4a23_0_8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2" name="Google Shape;12462;g261556e4a23_0_8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rPr>
              <a:t>Introduction to the field; </a:t>
            </a:r>
            <a:r>
              <a:rPr lang="en" sz="2800">
                <a:solidFill>
                  <a:schemeClr val="dk1"/>
                </a:solidFill>
              </a:rPr>
              <a:t>rigorous approach to literature identification</a:t>
            </a:r>
            <a:endParaRPr sz="28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6" name="Shape 12486"/>
        <p:cNvGrpSpPr/>
        <p:nvPr/>
      </p:nvGrpSpPr>
      <p:grpSpPr>
        <a:xfrm>
          <a:off x="0" y="0"/>
          <a:ext cx="0" cy="0"/>
          <a:chOff x="0" y="0"/>
          <a:chExt cx="0" cy="0"/>
        </a:xfrm>
      </p:grpSpPr>
      <p:sp>
        <p:nvSpPr>
          <p:cNvPr id="12487" name="Google Shape;12487;g261556e4a23_0_12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8" name="Google Shape;12488;g261556e4a23_0_12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F1F1F"/>
                </a:solidFill>
                <a:latin typeface="Georgia"/>
                <a:ea typeface="Georgia"/>
                <a:cs typeface="Georgia"/>
                <a:sym typeface="Georgia"/>
              </a:rPr>
              <a:t>Preferred Reporting Items for Systematic reviews and Meta-Analyses (PRISMA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9" name="Shape 12509"/>
        <p:cNvGrpSpPr/>
        <p:nvPr/>
      </p:nvGrpSpPr>
      <p:grpSpPr>
        <a:xfrm>
          <a:off x="0" y="0"/>
          <a:ext cx="0" cy="0"/>
          <a:chOff x="0" y="0"/>
          <a:chExt cx="0" cy="0"/>
        </a:xfrm>
      </p:grpSpPr>
      <p:sp>
        <p:nvSpPr>
          <p:cNvPr id="12510" name="Google Shape;12510;g261556e4a23_0_15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1" name="Google Shape;12511;g261556e4a23_0_15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7" name="Shape 12517"/>
        <p:cNvGrpSpPr/>
        <p:nvPr/>
      </p:nvGrpSpPr>
      <p:grpSpPr>
        <a:xfrm>
          <a:off x="0" y="0"/>
          <a:ext cx="0" cy="0"/>
          <a:chOff x="0" y="0"/>
          <a:chExt cx="0" cy="0"/>
        </a:xfrm>
      </p:grpSpPr>
      <p:sp>
        <p:nvSpPr>
          <p:cNvPr id="12518" name="Google Shape;12518;g261556e4a23_0_14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9" name="Google Shape;12519;g261556e4a23_0_14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3" name="Shape 12523"/>
        <p:cNvGrpSpPr/>
        <p:nvPr/>
      </p:nvGrpSpPr>
      <p:grpSpPr>
        <a:xfrm>
          <a:off x="0" y="0"/>
          <a:ext cx="0" cy="0"/>
          <a:chOff x="0" y="0"/>
          <a:chExt cx="0" cy="0"/>
        </a:xfrm>
      </p:grpSpPr>
      <p:sp>
        <p:nvSpPr>
          <p:cNvPr id="12524" name="Google Shape;12524;g261556e4a23_0_19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5" name="Google Shape;12525;g261556e4a23_0_19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86" name="Shape 4086"/>
        <p:cNvGrpSpPr/>
        <p:nvPr/>
      </p:nvGrpSpPr>
      <p:grpSpPr>
        <a:xfrm>
          <a:off x="0" y="0"/>
          <a:ext cx="0" cy="0"/>
          <a:chOff x="0" y="0"/>
          <a:chExt cx="0" cy="0"/>
        </a:xfrm>
      </p:grpSpPr>
      <p:grpSp>
        <p:nvGrpSpPr>
          <p:cNvPr id="4087" name="Google Shape;4087;p105"/>
          <p:cNvGrpSpPr/>
          <p:nvPr/>
        </p:nvGrpSpPr>
        <p:grpSpPr>
          <a:xfrm>
            <a:off x="4884198" y="11407"/>
            <a:ext cx="4479698" cy="5221528"/>
            <a:chOff x="4884198" y="11407"/>
            <a:chExt cx="4479698" cy="5221528"/>
          </a:xfrm>
        </p:grpSpPr>
        <p:sp>
          <p:nvSpPr>
            <p:cNvPr id="4088" name="Google Shape;4088;p105"/>
            <p:cNvSpPr/>
            <p:nvPr/>
          </p:nvSpPr>
          <p:spPr>
            <a:xfrm flipH="1">
              <a:off x="4884198" y="46901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9" name="Google Shape;4089;p105"/>
            <p:cNvGrpSpPr/>
            <p:nvPr/>
          </p:nvGrpSpPr>
          <p:grpSpPr>
            <a:xfrm>
              <a:off x="6806441" y="11407"/>
              <a:ext cx="2557455" cy="5221528"/>
              <a:chOff x="6806441" y="11407"/>
              <a:chExt cx="2557455" cy="5221528"/>
            </a:xfrm>
          </p:grpSpPr>
          <p:sp>
            <p:nvSpPr>
              <p:cNvPr id="4090" name="Google Shape;4090;p105"/>
              <p:cNvSpPr/>
              <p:nvPr/>
            </p:nvSpPr>
            <p:spPr>
              <a:xfrm flipH="1">
                <a:off x="8161684" y="4323898"/>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1" name="Google Shape;4091;p105"/>
              <p:cNvGrpSpPr/>
              <p:nvPr/>
            </p:nvGrpSpPr>
            <p:grpSpPr>
              <a:xfrm>
                <a:off x="8403301" y="2238297"/>
                <a:ext cx="960595" cy="2905194"/>
                <a:chOff x="3221922" y="3632026"/>
                <a:chExt cx="349066" cy="1055705"/>
              </a:xfrm>
            </p:grpSpPr>
            <p:sp>
              <p:nvSpPr>
                <p:cNvPr id="4092" name="Google Shape;4092;p105"/>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05"/>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05"/>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05"/>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05"/>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05"/>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05"/>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05"/>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05"/>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05"/>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05"/>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05"/>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05"/>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05"/>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05"/>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05"/>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05"/>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05"/>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05"/>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05"/>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05"/>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05"/>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05"/>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05"/>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05"/>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05"/>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05"/>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05"/>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05"/>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05"/>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05"/>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05"/>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05"/>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05"/>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05"/>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05"/>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05"/>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05"/>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05"/>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05"/>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05"/>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05"/>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05"/>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05"/>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05"/>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05"/>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05"/>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105"/>
              <p:cNvGrpSpPr/>
              <p:nvPr/>
            </p:nvGrpSpPr>
            <p:grpSpPr>
              <a:xfrm flipH="1">
                <a:off x="6806441" y="11407"/>
                <a:ext cx="2321869" cy="1238918"/>
                <a:chOff x="0" y="12"/>
                <a:chExt cx="1772825" cy="945955"/>
              </a:xfrm>
            </p:grpSpPr>
            <p:sp>
              <p:nvSpPr>
                <p:cNvPr id="4140" name="Google Shape;4140;p105"/>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05"/>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105"/>
              <p:cNvGrpSpPr/>
              <p:nvPr/>
            </p:nvGrpSpPr>
            <p:grpSpPr>
              <a:xfrm flipH="1" rot="-420477">
                <a:off x="8640763" y="1685010"/>
                <a:ext cx="312149" cy="1409144"/>
                <a:chOff x="3969875" y="1708525"/>
                <a:chExt cx="94175" cy="425150"/>
              </a:xfrm>
            </p:grpSpPr>
            <p:sp>
              <p:nvSpPr>
                <p:cNvPr id="4143" name="Google Shape;4143;p10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0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0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0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05"/>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0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0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150" name="Google Shape;4150;p105"/>
          <p:cNvSpPr txBox="1"/>
          <p:nvPr>
            <p:ph type="title"/>
          </p:nvPr>
        </p:nvSpPr>
        <p:spPr>
          <a:xfrm>
            <a:off x="4177625" y="1191525"/>
            <a:ext cx="3509400" cy="10701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151" name="Google Shape;4151;p105"/>
          <p:cNvSpPr txBox="1"/>
          <p:nvPr>
            <p:ph idx="1" type="subTitle"/>
          </p:nvPr>
        </p:nvSpPr>
        <p:spPr>
          <a:xfrm>
            <a:off x="4177625" y="2185475"/>
            <a:ext cx="3509400" cy="113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52" name="Shape 4152"/>
        <p:cNvGrpSpPr/>
        <p:nvPr/>
      </p:nvGrpSpPr>
      <p:grpSpPr>
        <a:xfrm>
          <a:off x="0" y="0"/>
          <a:ext cx="0" cy="0"/>
          <a:chOff x="0" y="0"/>
          <a:chExt cx="0" cy="0"/>
        </a:xfrm>
      </p:grpSpPr>
      <p:sp>
        <p:nvSpPr>
          <p:cNvPr id="4153" name="Google Shape;4153;p106"/>
          <p:cNvSpPr/>
          <p:nvPr>
            <p:ph idx="2" type="pic"/>
          </p:nvPr>
        </p:nvSpPr>
        <p:spPr>
          <a:xfrm>
            <a:off x="0" y="0"/>
            <a:ext cx="9144000" cy="5143500"/>
          </a:xfrm>
          <a:prstGeom prst="rect">
            <a:avLst/>
          </a:prstGeom>
          <a:noFill/>
          <a:ln>
            <a:noFill/>
          </a:ln>
        </p:spPr>
      </p:sp>
      <p:sp>
        <p:nvSpPr>
          <p:cNvPr id="4154" name="Google Shape;4154;p106"/>
          <p:cNvSpPr txBox="1"/>
          <p:nvPr>
            <p:ph type="title"/>
          </p:nvPr>
        </p:nvSpPr>
        <p:spPr>
          <a:xfrm>
            <a:off x="720000" y="3856775"/>
            <a:ext cx="7704000" cy="7473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55" name="Shape 4155"/>
        <p:cNvGrpSpPr/>
        <p:nvPr/>
      </p:nvGrpSpPr>
      <p:grpSpPr>
        <a:xfrm>
          <a:off x="0" y="0"/>
          <a:ext cx="0" cy="0"/>
          <a:chOff x="0" y="0"/>
          <a:chExt cx="0" cy="0"/>
        </a:xfrm>
      </p:grpSpPr>
      <p:grpSp>
        <p:nvGrpSpPr>
          <p:cNvPr id="4156" name="Google Shape;4156;p107"/>
          <p:cNvGrpSpPr/>
          <p:nvPr/>
        </p:nvGrpSpPr>
        <p:grpSpPr>
          <a:xfrm>
            <a:off x="-78584" y="369785"/>
            <a:ext cx="9551618" cy="4830941"/>
            <a:chOff x="-78584" y="369785"/>
            <a:chExt cx="9551618" cy="4830941"/>
          </a:xfrm>
        </p:grpSpPr>
        <p:grpSp>
          <p:nvGrpSpPr>
            <p:cNvPr id="4157" name="Google Shape;4157;p107"/>
            <p:cNvGrpSpPr/>
            <p:nvPr/>
          </p:nvGrpSpPr>
          <p:grpSpPr>
            <a:xfrm>
              <a:off x="-78584" y="2935816"/>
              <a:ext cx="748887" cy="2264909"/>
              <a:chOff x="3221922" y="3632026"/>
              <a:chExt cx="349066" cy="1055705"/>
            </a:xfrm>
          </p:grpSpPr>
          <p:sp>
            <p:nvSpPr>
              <p:cNvPr id="4158" name="Google Shape;4158;p107"/>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07"/>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07"/>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07"/>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07"/>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07"/>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07"/>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07"/>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07"/>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07"/>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07"/>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07"/>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07"/>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07"/>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07"/>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07"/>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07"/>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07"/>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07"/>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07"/>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07"/>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07"/>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07"/>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07"/>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07"/>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07"/>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07"/>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07"/>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07"/>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07"/>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07"/>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07"/>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07"/>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07"/>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07"/>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07"/>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07"/>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07"/>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07"/>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07"/>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07"/>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07"/>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07"/>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07"/>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07"/>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07"/>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07"/>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107"/>
            <p:cNvGrpSpPr/>
            <p:nvPr/>
          </p:nvGrpSpPr>
          <p:grpSpPr>
            <a:xfrm>
              <a:off x="8526815" y="369785"/>
              <a:ext cx="946219" cy="2651446"/>
              <a:chOff x="8526815" y="369785"/>
              <a:chExt cx="946219" cy="2651446"/>
            </a:xfrm>
          </p:grpSpPr>
          <p:grpSp>
            <p:nvGrpSpPr>
              <p:cNvPr id="4206" name="Google Shape;4206;p107"/>
              <p:cNvGrpSpPr/>
              <p:nvPr/>
            </p:nvGrpSpPr>
            <p:grpSpPr>
              <a:xfrm>
                <a:off x="8526815" y="1426564"/>
                <a:ext cx="946219" cy="1594667"/>
                <a:chOff x="2567024" y="2978878"/>
                <a:chExt cx="344820" cy="581126"/>
              </a:xfrm>
            </p:grpSpPr>
            <p:sp>
              <p:nvSpPr>
                <p:cNvPr id="4207" name="Google Shape;4207;p107"/>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07"/>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07"/>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07"/>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07"/>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07"/>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07"/>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07"/>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07"/>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07"/>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07"/>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07"/>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07"/>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07"/>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07"/>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07"/>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07"/>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07"/>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07"/>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07"/>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07"/>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07"/>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07"/>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07"/>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07"/>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07"/>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07"/>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107"/>
              <p:cNvGrpSpPr/>
              <p:nvPr/>
            </p:nvGrpSpPr>
            <p:grpSpPr>
              <a:xfrm>
                <a:off x="8634328" y="369785"/>
                <a:ext cx="283978" cy="747254"/>
                <a:chOff x="3969875" y="1708525"/>
                <a:chExt cx="85675" cy="225450"/>
              </a:xfrm>
            </p:grpSpPr>
            <p:sp>
              <p:nvSpPr>
                <p:cNvPr id="4235" name="Google Shape;4235;p10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0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0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0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0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0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241" name="Google Shape;4241;p107"/>
          <p:cNvSpPr txBox="1"/>
          <p:nvPr>
            <p:ph hasCustomPrompt="1" type="title"/>
          </p:nvPr>
        </p:nvSpPr>
        <p:spPr>
          <a:xfrm>
            <a:off x="926650" y="2203775"/>
            <a:ext cx="5953800" cy="10245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242" name="Google Shape;4242;p107"/>
          <p:cNvSpPr txBox="1"/>
          <p:nvPr>
            <p:ph idx="1" type="subTitle"/>
          </p:nvPr>
        </p:nvSpPr>
        <p:spPr>
          <a:xfrm>
            <a:off x="926650" y="3228300"/>
            <a:ext cx="59538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4243" name="Shape 4243"/>
        <p:cNvGrpSpPr/>
        <p:nvPr/>
      </p:nvGrpSpPr>
      <p:grpSpPr>
        <a:xfrm>
          <a:off x="0" y="0"/>
          <a:ext cx="0" cy="0"/>
          <a:chOff x="0" y="0"/>
          <a:chExt cx="0" cy="0"/>
        </a:xfrm>
      </p:grpSpPr>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244" name="Shape 4244"/>
        <p:cNvGrpSpPr/>
        <p:nvPr/>
      </p:nvGrpSpPr>
      <p:grpSpPr>
        <a:xfrm>
          <a:off x="0" y="0"/>
          <a:ext cx="0" cy="0"/>
          <a:chOff x="0" y="0"/>
          <a:chExt cx="0" cy="0"/>
        </a:xfrm>
      </p:grpSpPr>
      <p:grpSp>
        <p:nvGrpSpPr>
          <p:cNvPr id="4245" name="Google Shape;4245;p109"/>
          <p:cNvGrpSpPr/>
          <p:nvPr/>
        </p:nvGrpSpPr>
        <p:grpSpPr>
          <a:xfrm>
            <a:off x="9527" y="-37644"/>
            <a:ext cx="9146393" cy="5185432"/>
            <a:chOff x="9527" y="-37644"/>
            <a:chExt cx="9146393" cy="5185432"/>
          </a:xfrm>
        </p:grpSpPr>
        <p:grpSp>
          <p:nvGrpSpPr>
            <p:cNvPr id="4246" name="Google Shape;4246;p109"/>
            <p:cNvGrpSpPr/>
            <p:nvPr/>
          </p:nvGrpSpPr>
          <p:grpSpPr>
            <a:xfrm flipH="1">
              <a:off x="7383095" y="12"/>
              <a:ext cx="1772825" cy="945955"/>
              <a:chOff x="0" y="12"/>
              <a:chExt cx="1772825" cy="945955"/>
            </a:xfrm>
          </p:grpSpPr>
          <p:sp>
            <p:nvSpPr>
              <p:cNvPr id="4247" name="Google Shape;4247;p109"/>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09"/>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109"/>
            <p:cNvGrpSpPr/>
            <p:nvPr/>
          </p:nvGrpSpPr>
          <p:grpSpPr>
            <a:xfrm flipH="1">
              <a:off x="6812375" y="-37644"/>
              <a:ext cx="849803" cy="519340"/>
              <a:chOff x="4423100" y="2537450"/>
              <a:chExt cx="448350" cy="274000"/>
            </a:xfrm>
          </p:grpSpPr>
          <p:sp>
            <p:nvSpPr>
              <p:cNvPr id="4250" name="Google Shape;4250;p109"/>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09"/>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09"/>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09"/>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09"/>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109"/>
            <p:cNvGrpSpPr/>
            <p:nvPr/>
          </p:nvGrpSpPr>
          <p:grpSpPr>
            <a:xfrm>
              <a:off x="9527" y="3606810"/>
              <a:ext cx="1772825" cy="1540979"/>
              <a:chOff x="9527" y="3606810"/>
              <a:chExt cx="1772825" cy="1540979"/>
            </a:xfrm>
          </p:grpSpPr>
          <p:grpSp>
            <p:nvGrpSpPr>
              <p:cNvPr id="4256" name="Google Shape;4256;p109"/>
              <p:cNvGrpSpPr/>
              <p:nvPr/>
            </p:nvGrpSpPr>
            <p:grpSpPr>
              <a:xfrm>
                <a:off x="9527" y="4201833"/>
                <a:ext cx="1772825" cy="945955"/>
                <a:chOff x="9527" y="4201833"/>
                <a:chExt cx="1772825" cy="945955"/>
              </a:xfrm>
            </p:grpSpPr>
            <p:sp>
              <p:nvSpPr>
                <p:cNvPr id="4257" name="Google Shape;4257;p109"/>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09"/>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9" name="Google Shape;4259;p109"/>
              <p:cNvGrpSpPr/>
              <p:nvPr/>
            </p:nvGrpSpPr>
            <p:grpSpPr>
              <a:xfrm flipH="1">
                <a:off x="132350" y="3606810"/>
                <a:ext cx="312152" cy="1409160"/>
                <a:chOff x="3969875" y="1708525"/>
                <a:chExt cx="94175" cy="425150"/>
              </a:xfrm>
            </p:grpSpPr>
            <p:sp>
              <p:nvSpPr>
                <p:cNvPr id="4260" name="Google Shape;4260;p10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0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0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0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09"/>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0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0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7" name="Google Shape;4267;p109"/>
            <p:cNvGrpSpPr/>
            <p:nvPr/>
          </p:nvGrpSpPr>
          <p:grpSpPr>
            <a:xfrm flipH="1" rot="10800000">
              <a:off x="8668400" y="323078"/>
              <a:ext cx="283978" cy="747254"/>
              <a:chOff x="3969875" y="1708525"/>
              <a:chExt cx="85675" cy="225450"/>
            </a:xfrm>
          </p:grpSpPr>
          <p:sp>
            <p:nvSpPr>
              <p:cNvPr id="4268" name="Google Shape;4268;p10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0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0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0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0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0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74" name="Google Shape;4274;p10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75" name="Google Shape;4275;p109"/>
          <p:cNvSpPr txBox="1"/>
          <p:nvPr>
            <p:ph idx="1" type="subTitle"/>
          </p:nvPr>
        </p:nvSpPr>
        <p:spPr>
          <a:xfrm>
            <a:off x="7200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76" name="Google Shape;4276;p109"/>
          <p:cNvSpPr txBox="1"/>
          <p:nvPr>
            <p:ph idx="2" type="subTitle"/>
          </p:nvPr>
        </p:nvSpPr>
        <p:spPr>
          <a:xfrm>
            <a:off x="33657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77" name="Google Shape;4277;p109"/>
          <p:cNvSpPr txBox="1"/>
          <p:nvPr>
            <p:ph idx="3" type="subTitle"/>
          </p:nvPr>
        </p:nvSpPr>
        <p:spPr>
          <a:xfrm>
            <a:off x="7200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78" name="Google Shape;4278;p109"/>
          <p:cNvSpPr txBox="1"/>
          <p:nvPr>
            <p:ph idx="4" type="subTitle"/>
          </p:nvPr>
        </p:nvSpPr>
        <p:spPr>
          <a:xfrm>
            <a:off x="33657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79" name="Google Shape;4279;p109"/>
          <p:cNvSpPr txBox="1"/>
          <p:nvPr>
            <p:ph idx="5" type="subTitle"/>
          </p:nvPr>
        </p:nvSpPr>
        <p:spPr>
          <a:xfrm>
            <a:off x="60114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80" name="Google Shape;4280;p109"/>
          <p:cNvSpPr txBox="1"/>
          <p:nvPr>
            <p:ph idx="6" type="subTitle"/>
          </p:nvPr>
        </p:nvSpPr>
        <p:spPr>
          <a:xfrm>
            <a:off x="60114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81" name="Google Shape;4281;p109"/>
          <p:cNvSpPr txBox="1"/>
          <p:nvPr>
            <p:ph hasCustomPrompt="1" idx="7" type="title"/>
          </p:nvPr>
        </p:nvSpPr>
        <p:spPr>
          <a:xfrm>
            <a:off x="720000"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82" name="Google Shape;4282;p109"/>
          <p:cNvSpPr txBox="1"/>
          <p:nvPr>
            <p:ph hasCustomPrompt="1" idx="8" type="title"/>
          </p:nvPr>
        </p:nvSpPr>
        <p:spPr>
          <a:xfrm>
            <a:off x="720000"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83" name="Google Shape;4283;p109"/>
          <p:cNvSpPr txBox="1"/>
          <p:nvPr>
            <p:ph hasCustomPrompt="1" idx="9" type="title"/>
          </p:nvPr>
        </p:nvSpPr>
        <p:spPr>
          <a:xfrm>
            <a:off x="3365700"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84" name="Google Shape;4284;p109"/>
          <p:cNvSpPr txBox="1"/>
          <p:nvPr>
            <p:ph hasCustomPrompt="1" idx="13" type="title"/>
          </p:nvPr>
        </p:nvSpPr>
        <p:spPr>
          <a:xfrm>
            <a:off x="3365700"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85" name="Google Shape;4285;p109"/>
          <p:cNvSpPr txBox="1"/>
          <p:nvPr>
            <p:ph hasCustomPrompt="1" idx="14" type="title"/>
          </p:nvPr>
        </p:nvSpPr>
        <p:spPr>
          <a:xfrm>
            <a:off x="6011395"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86" name="Google Shape;4286;p109"/>
          <p:cNvSpPr txBox="1"/>
          <p:nvPr>
            <p:ph hasCustomPrompt="1" idx="15" type="title"/>
          </p:nvPr>
        </p:nvSpPr>
        <p:spPr>
          <a:xfrm>
            <a:off x="6011395"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87" name="Google Shape;4287;p109"/>
          <p:cNvSpPr txBox="1"/>
          <p:nvPr>
            <p:ph idx="16" type="subTitle"/>
          </p:nvPr>
        </p:nvSpPr>
        <p:spPr>
          <a:xfrm>
            <a:off x="7200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88" name="Google Shape;4288;p109"/>
          <p:cNvSpPr txBox="1"/>
          <p:nvPr>
            <p:ph idx="17" type="subTitle"/>
          </p:nvPr>
        </p:nvSpPr>
        <p:spPr>
          <a:xfrm>
            <a:off x="33657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89" name="Google Shape;4289;p109"/>
          <p:cNvSpPr txBox="1"/>
          <p:nvPr>
            <p:ph idx="18" type="subTitle"/>
          </p:nvPr>
        </p:nvSpPr>
        <p:spPr>
          <a:xfrm>
            <a:off x="60114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90" name="Google Shape;4290;p109"/>
          <p:cNvSpPr txBox="1"/>
          <p:nvPr>
            <p:ph idx="19" type="subTitle"/>
          </p:nvPr>
        </p:nvSpPr>
        <p:spPr>
          <a:xfrm>
            <a:off x="7200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91" name="Google Shape;4291;p109"/>
          <p:cNvSpPr txBox="1"/>
          <p:nvPr>
            <p:ph idx="20" type="subTitle"/>
          </p:nvPr>
        </p:nvSpPr>
        <p:spPr>
          <a:xfrm>
            <a:off x="33657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92" name="Google Shape;4292;p109"/>
          <p:cNvSpPr txBox="1"/>
          <p:nvPr>
            <p:ph idx="21" type="subTitle"/>
          </p:nvPr>
        </p:nvSpPr>
        <p:spPr>
          <a:xfrm>
            <a:off x="60114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293" name="Shape 4293"/>
        <p:cNvGrpSpPr/>
        <p:nvPr/>
      </p:nvGrpSpPr>
      <p:grpSpPr>
        <a:xfrm>
          <a:off x="0" y="0"/>
          <a:ext cx="0" cy="0"/>
          <a:chOff x="0" y="0"/>
          <a:chExt cx="0" cy="0"/>
        </a:xfrm>
      </p:grpSpPr>
      <p:grpSp>
        <p:nvGrpSpPr>
          <p:cNvPr id="4294" name="Google Shape;4294;p110"/>
          <p:cNvGrpSpPr/>
          <p:nvPr/>
        </p:nvGrpSpPr>
        <p:grpSpPr>
          <a:xfrm>
            <a:off x="-353337" y="12"/>
            <a:ext cx="9499730" cy="5232924"/>
            <a:chOff x="-353337" y="12"/>
            <a:chExt cx="9499730" cy="5232924"/>
          </a:xfrm>
        </p:grpSpPr>
        <p:grpSp>
          <p:nvGrpSpPr>
            <p:cNvPr id="4295" name="Google Shape;4295;p110"/>
            <p:cNvGrpSpPr/>
            <p:nvPr/>
          </p:nvGrpSpPr>
          <p:grpSpPr>
            <a:xfrm flipH="1">
              <a:off x="7373568" y="12"/>
              <a:ext cx="1772825" cy="945955"/>
              <a:chOff x="0" y="12"/>
              <a:chExt cx="1772825" cy="945955"/>
            </a:xfrm>
          </p:grpSpPr>
          <p:sp>
            <p:nvSpPr>
              <p:cNvPr id="4296" name="Google Shape;4296;p110"/>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10"/>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110"/>
            <p:cNvGrpSpPr/>
            <p:nvPr/>
          </p:nvGrpSpPr>
          <p:grpSpPr>
            <a:xfrm>
              <a:off x="-353337" y="3386171"/>
              <a:ext cx="9486949" cy="1846765"/>
              <a:chOff x="-353337" y="3386171"/>
              <a:chExt cx="9486949" cy="1846765"/>
            </a:xfrm>
          </p:grpSpPr>
          <p:grpSp>
            <p:nvGrpSpPr>
              <p:cNvPr id="4299" name="Google Shape;4299;p110"/>
              <p:cNvGrpSpPr/>
              <p:nvPr/>
            </p:nvGrpSpPr>
            <p:grpSpPr>
              <a:xfrm flipH="1">
                <a:off x="0" y="4201833"/>
                <a:ext cx="1772825" cy="945955"/>
                <a:chOff x="7373568" y="4201833"/>
                <a:chExt cx="1772825" cy="945955"/>
              </a:xfrm>
            </p:grpSpPr>
            <p:sp>
              <p:nvSpPr>
                <p:cNvPr id="4300" name="Google Shape;4300;p110"/>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10"/>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2" name="Google Shape;4302;p110"/>
              <p:cNvGrpSpPr/>
              <p:nvPr/>
            </p:nvGrpSpPr>
            <p:grpSpPr>
              <a:xfrm flipH="1" rot="1045927">
                <a:off x="-253949" y="3520692"/>
                <a:ext cx="1023867" cy="820496"/>
                <a:chOff x="4423100" y="2378550"/>
                <a:chExt cx="540200" cy="432900"/>
              </a:xfrm>
            </p:grpSpPr>
            <p:sp>
              <p:nvSpPr>
                <p:cNvPr id="4303" name="Google Shape;4303;p110"/>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10"/>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10"/>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10"/>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10"/>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10"/>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10"/>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110"/>
              <p:cNvGrpSpPr/>
              <p:nvPr/>
            </p:nvGrpSpPr>
            <p:grpSpPr>
              <a:xfrm>
                <a:off x="101916" y="3386185"/>
                <a:ext cx="312152" cy="1409160"/>
                <a:chOff x="3969875" y="1708525"/>
                <a:chExt cx="94175" cy="425150"/>
              </a:xfrm>
            </p:grpSpPr>
            <p:sp>
              <p:nvSpPr>
                <p:cNvPr id="4311" name="Google Shape;4311;p110"/>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10"/>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10"/>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10"/>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10"/>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10"/>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10"/>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110"/>
              <p:cNvGrpSpPr/>
              <p:nvPr/>
            </p:nvGrpSpPr>
            <p:grpSpPr>
              <a:xfrm>
                <a:off x="4884198" y="4323898"/>
                <a:ext cx="4249413" cy="909038"/>
                <a:chOff x="4884198" y="4323898"/>
                <a:chExt cx="4249413" cy="909038"/>
              </a:xfrm>
            </p:grpSpPr>
            <p:sp>
              <p:nvSpPr>
                <p:cNvPr id="4319" name="Google Shape;4319;p110"/>
                <p:cNvSpPr/>
                <p:nvPr/>
              </p:nvSpPr>
              <p:spPr>
                <a:xfrm flipH="1">
                  <a:off x="4884198" y="46901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10"/>
                <p:cNvSpPr/>
                <p:nvPr/>
              </p:nvSpPr>
              <p:spPr>
                <a:xfrm flipH="1">
                  <a:off x="8466484" y="4323898"/>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321" name="Google Shape;4321;p11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322" name="Shape 4322"/>
        <p:cNvGrpSpPr/>
        <p:nvPr/>
      </p:nvGrpSpPr>
      <p:grpSpPr>
        <a:xfrm>
          <a:off x="0" y="0"/>
          <a:ext cx="0" cy="0"/>
          <a:chOff x="0" y="0"/>
          <a:chExt cx="0" cy="0"/>
        </a:xfrm>
      </p:grpSpPr>
      <p:grpSp>
        <p:nvGrpSpPr>
          <p:cNvPr id="4323" name="Google Shape;4323;p111"/>
          <p:cNvGrpSpPr/>
          <p:nvPr/>
        </p:nvGrpSpPr>
        <p:grpSpPr>
          <a:xfrm>
            <a:off x="-4544" y="4245385"/>
            <a:ext cx="5854049" cy="909038"/>
            <a:chOff x="-4544" y="4245385"/>
            <a:chExt cx="5854049" cy="909038"/>
          </a:xfrm>
        </p:grpSpPr>
        <p:sp>
          <p:nvSpPr>
            <p:cNvPr id="4324" name="Google Shape;4324;p111"/>
            <p:cNvSpPr/>
            <p:nvPr/>
          </p:nvSpPr>
          <p:spPr>
            <a:xfrm>
              <a:off x="-4544" y="4245385"/>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11"/>
            <p:cNvSpPr/>
            <p:nvPr/>
          </p:nvSpPr>
          <p:spPr>
            <a:xfrm>
              <a:off x="1141424" y="4690673"/>
              <a:ext cx="410276" cy="452827"/>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11"/>
            <p:cNvSpPr/>
            <p:nvPr/>
          </p:nvSpPr>
          <p:spPr>
            <a:xfrm>
              <a:off x="5537327" y="4798970"/>
              <a:ext cx="312177" cy="344532"/>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7" name="Google Shape;4327;p111"/>
          <p:cNvSpPr txBox="1"/>
          <p:nvPr>
            <p:ph type="title"/>
          </p:nvPr>
        </p:nvSpPr>
        <p:spPr>
          <a:xfrm>
            <a:off x="713250" y="3534625"/>
            <a:ext cx="59340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328" name="Google Shape;4328;p111"/>
          <p:cNvSpPr txBox="1"/>
          <p:nvPr>
            <p:ph idx="1" type="subTitle"/>
          </p:nvPr>
        </p:nvSpPr>
        <p:spPr>
          <a:xfrm>
            <a:off x="713250" y="1717228"/>
            <a:ext cx="7717500" cy="1817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34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329" name="Shape 4329"/>
        <p:cNvGrpSpPr/>
        <p:nvPr/>
      </p:nvGrpSpPr>
      <p:grpSpPr>
        <a:xfrm>
          <a:off x="0" y="0"/>
          <a:ext cx="0" cy="0"/>
          <a:chOff x="0" y="0"/>
          <a:chExt cx="0" cy="0"/>
        </a:xfrm>
      </p:grpSpPr>
      <p:grpSp>
        <p:nvGrpSpPr>
          <p:cNvPr id="4330" name="Google Shape;4330;p112"/>
          <p:cNvGrpSpPr/>
          <p:nvPr/>
        </p:nvGrpSpPr>
        <p:grpSpPr>
          <a:xfrm>
            <a:off x="8430766" y="2534393"/>
            <a:ext cx="748887" cy="2609108"/>
            <a:chOff x="8430766" y="2534393"/>
            <a:chExt cx="748887" cy="2609108"/>
          </a:xfrm>
        </p:grpSpPr>
        <p:grpSp>
          <p:nvGrpSpPr>
            <p:cNvPr id="4331" name="Google Shape;4331;p112"/>
            <p:cNvGrpSpPr/>
            <p:nvPr/>
          </p:nvGrpSpPr>
          <p:grpSpPr>
            <a:xfrm>
              <a:off x="8430766" y="2878591"/>
              <a:ext cx="748887" cy="2264909"/>
              <a:chOff x="3221922" y="3632026"/>
              <a:chExt cx="349066" cy="1055705"/>
            </a:xfrm>
          </p:grpSpPr>
          <p:sp>
            <p:nvSpPr>
              <p:cNvPr id="4332" name="Google Shape;4332;p112"/>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12"/>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12"/>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12"/>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12"/>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12"/>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12"/>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12"/>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12"/>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12"/>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12"/>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12"/>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12"/>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12"/>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12"/>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12"/>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12"/>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12"/>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12"/>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12"/>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12"/>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12"/>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12"/>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12"/>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12"/>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12"/>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12"/>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12"/>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12"/>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12"/>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12"/>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12"/>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12"/>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12"/>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12"/>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12"/>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12"/>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12"/>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12"/>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12"/>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12"/>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12"/>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12"/>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12"/>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12"/>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12"/>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12"/>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112"/>
            <p:cNvGrpSpPr/>
            <p:nvPr/>
          </p:nvGrpSpPr>
          <p:grpSpPr>
            <a:xfrm>
              <a:off x="8658372" y="2534393"/>
              <a:ext cx="410285" cy="820543"/>
              <a:chOff x="3049925" y="2302950"/>
              <a:chExt cx="137675" cy="275350"/>
            </a:xfrm>
          </p:grpSpPr>
          <p:sp>
            <p:nvSpPr>
              <p:cNvPr id="4380" name="Google Shape;4380;p112"/>
              <p:cNvSpPr/>
              <p:nvPr/>
            </p:nvSpPr>
            <p:spPr>
              <a:xfrm>
                <a:off x="3130100" y="2363125"/>
                <a:ext cx="57500" cy="57525"/>
              </a:xfrm>
              <a:custGeom>
                <a:rect b="b" l="l" r="r" t="t"/>
                <a:pathLst>
                  <a:path extrusionOk="0" h="2301" w="2300">
                    <a:moveTo>
                      <a:pt x="1151" y="1"/>
                    </a:moveTo>
                    <a:cubicBezTo>
                      <a:pt x="515" y="1"/>
                      <a:pt x="0" y="516"/>
                      <a:pt x="0" y="1151"/>
                    </a:cubicBezTo>
                    <a:cubicBezTo>
                      <a:pt x="0" y="1785"/>
                      <a:pt x="515" y="2300"/>
                      <a:pt x="1151" y="2300"/>
                    </a:cubicBezTo>
                    <a:cubicBezTo>
                      <a:pt x="1786" y="2300"/>
                      <a:pt x="2300" y="1785"/>
                      <a:pt x="2300" y="1151"/>
                    </a:cubicBezTo>
                    <a:cubicBezTo>
                      <a:pt x="2300" y="516"/>
                      <a:pt x="1786" y="1"/>
                      <a:pt x="1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12"/>
              <p:cNvSpPr/>
              <p:nvPr/>
            </p:nvSpPr>
            <p:spPr>
              <a:xfrm>
                <a:off x="3049925" y="2363125"/>
                <a:ext cx="26050" cy="26025"/>
              </a:xfrm>
              <a:custGeom>
                <a:rect b="b" l="l" r="r" t="t"/>
                <a:pathLst>
                  <a:path extrusionOk="0" h="1041" w="1042">
                    <a:moveTo>
                      <a:pt x="520" y="1"/>
                    </a:moveTo>
                    <a:cubicBezTo>
                      <a:pt x="233" y="1"/>
                      <a:pt x="0" y="234"/>
                      <a:pt x="0" y="521"/>
                    </a:cubicBezTo>
                    <a:cubicBezTo>
                      <a:pt x="0" y="808"/>
                      <a:pt x="233" y="1041"/>
                      <a:pt x="520" y="1041"/>
                    </a:cubicBezTo>
                    <a:cubicBezTo>
                      <a:pt x="807" y="1041"/>
                      <a:pt x="1042" y="808"/>
                      <a:pt x="1042" y="521"/>
                    </a:cubicBezTo>
                    <a:cubicBezTo>
                      <a:pt x="1042" y="234"/>
                      <a:pt x="807" y="1"/>
                      <a:pt x="5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12"/>
              <p:cNvSpPr/>
              <p:nvPr/>
            </p:nvSpPr>
            <p:spPr>
              <a:xfrm>
                <a:off x="3090000" y="2474175"/>
                <a:ext cx="26025" cy="26050"/>
              </a:xfrm>
              <a:custGeom>
                <a:rect b="b" l="l" r="r" t="t"/>
                <a:pathLst>
                  <a:path extrusionOk="0" h="1042" w="1041">
                    <a:moveTo>
                      <a:pt x="521" y="1"/>
                    </a:moveTo>
                    <a:cubicBezTo>
                      <a:pt x="234" y="1"/>
                      <a:pt x="1" y="233"/>
                      <a:pt x="1" y="522"/>
                    </a:cubicBezTo>
                    <a:cubicBezTo>
                      <a:pt x="1" y="809"/>
                      <a:pt x="234" y="1042"/>
                      <a:pt x="521" y="1042"/>
                    </a:cubicBezTo>
                    <a:cubicBezTo>
                      <a:pt x="808" y="1042"/>
                      <a:pt x="1041" y="809"/>
                      <a:pt x="1041" y="522"/>
                    </a:cubicBezTo>
                    <a:cubicBezTo>
                      <a:pt x="1041" y="233"/>
                      <a:pt x="808" y="1"/>
                      <a:pt x="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12"/>
              <p:cNvSpPr/>
              <p:nvPr/>
            </p:nvSpPr>
            <p:spPr>
              <a:xfrm>
                <a:off x="3093175" y="2565275"/>
                <a:ext cx="13025" cy="13025"/>
              </a:xfrm>
              <a:custGeom>
                <a:rect b="b" l="l" r="r" t="t"/>
                <a:pathLst>
                  <a:path extrusionOk="0" h="521" w="521">
                    <a:moveTo>
                      <a:pt x="260" y="1"/>
                    </a:moveTo>
                    <a:cubicBezTo>
                      <a:pt x="116" y="1"/>
                      <a:pt x="0" y="117"/>
                      <a:pt x="0" y="261"/>
                    </a:cubicBezTo>
                    <a:cubicBezTo>
                      <a:pt x="0" y="405"/>
                      <a:pt x="116" y="521"/>
                      <a:pt x="260" y="521"/>
                    </a:cubicBezTo>
                    <a:cubicBezTo>
                      <a:pt x="404" y="521"/>
                      <a:pt x="520" y="405"/>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12"/>
              <p:cNvSpPr/>
              <p:nvPr/>
            </p:nvSpPr>
            <p:spPr>
              <a:xfrm>
                <a:off x="3130100" y="2467675"/>
                <a:ext cx="13025" cy="13025"/>
              </a:xfrm>
              <a:custGeom>
                <a:rect b="b" l="l" r="r" t="t"/>
                <a:pathLst>
                  <a:path extrusionOk="0" h="521" w="521">
                    <a:moveTo>
                      <a:pt x="260" y="1"/>
                    </a:moveTo>
                    <a:cubicBezTo>
                      <a:pt x="117" y="1"/>
                      <a:pt x="0" y="117"/>
                      <a:pt x="0" y="261"/>
                    </a:cubicBezTo>
                    <a:cubicBezTo>
                      <a:pt x="0" y="404"/>
                      <a:pt x="117" y="521"/>
                      <a:pt x="260" y="521"/>
                    </a:cubicBezTo>
                    <a:cubicBezTo>
                      <a:pt x="404" y="521"/>
                      <a:pt x="520" y="404"/>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12"/>
              <p:cNvSpPr/>
              <p:nvPr/>
            </p:nvSpPr>
            <p:spPr>
              <a:xfrm>
                <a:off x="3083500" y="2302950"/>
                <a:ext cx="13025" cy="13025"/>
              </a:xfrm>
              <a:custGeom>
                <a:rect b="b" l="l" r="r" t="t"/>
                <a:pathLst>
                  <a:path extrusionOk="0" h="521" w="521">
                    <a:moveTo>
                      <a:pt x="261" y="1"/>
                    </a:moveTo>
                    <a:cubicBezTo>
                      <a:pt x="117" y="1"/>
                      <a:pt x="1" y="117"/>
                      <a:pt x="1" y="261"/>
                    </a:cubicBezTo>
                    <a:cubicBezTo>
                      <a:pt x="1" y="404"/>
                      <a:pt x="117" y="521"/>
                      <a:pt x="261" y="521"/>
                    </a:cubicBezTo>
                    <a:cubicBezTo>
                      <a:pt x="404" y="521"/>
                      <a:pt x="521" y="404"/>
                      <a:pt x="521" y="261"/>
                    </a:cubicBezTo>
                    <a:cubicBezTo>
                      <a:pt x="521" y="117"/>
                      <a:pt x="404" y="1"/>
                      <a:pt x="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86" name="Google Shape;4386;p112"/>
          <p:cNvSpPr txBox="1"/>
          <p:nvPr>
            <p:ph type="title"/>
          </p:nvPr>
        </p:nvSpPr>
        <p:spPr>
          <a:xfrm>
            <a:off x="882030" y="890712"/>
            <a:ext cx="2785500" cy="2245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87" name="Google Shape;4387;p112"/>
          <p:cNvSpPr txBox="1"/>
          <p:nvPr>
            <p:ph idx="1" type="subTitle"/>
          </p:nvPr>
        </p:nvSpPr>
        <p:spPr>
          <a:xfrm>
            <a:off x="882030" y="3136488"/>
            <a:ext cx="2785500" cy="111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88" name="Google Shape;4388;p112"/>
          <p:cNvSpPr/>
          <p:nvPr>
            <p:ph idx="2" type="pic"/>
          </p:nvPr>
        </p:nvSpPr>
        <p:spPr>
          <a:xfrm>
            <a:off x="4198892" y="539500"/>
            <a:ext cx="4063200" cy="4064400"/>
          </a:xfrm>
          <a:prstGeom prst="rect">
            <a:avLst/>
          </a:prstGeom>
          <a:noFill/>
          <a:ln>
            <a:noFill/>
          </a:ln>
        </p:spPr>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4389" name="Shape 4389"/>
        <p:cNvGrpSpPr/>
        <p:nvPr/>
      </p:nvGrpSpPr>
      <p:grpSpPr>
        <a:xfrm>
          <a:off x="0" y="0"/>
          <a:ext cx="0" cy="0"/>
          <a:chOff x="0" y="0"/>
          <a:chExt cx="0" cy="0"/>
        </a:xfrm>
      </p:grpSpPr>
      <p:sp>
        <p:nvSpPr>
          <p:cNvPr id="4390" name="Google Shape;4390;p113"/>
          <p:cNvSpPr txBox="1"/>
          <p:nvPr>
            <p:ph type="title"/>
          </p:nvPr>
        </p:nvSpPr>
        <p:spPr>
          <a:xfrm>
            <a:off x="1170425" y="1572450"/>
            <a:ext cx="2575500" cy="1133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91" name="Google Shape;4391;p113"/>
          <p:cNvSpPr txBox="1"/>
          <p:nvPr>
            <p:ph idx="1" type="subTitle"/>
          </p:nvPr>
        </p:nvSpPr>
        <p:spPr>
          <a:xfrm>
            <a:off x="1170425" y="2629975"/>
            <a:ext cx="2575500" cy="94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392" name="Google Shape;4392;p113"/>
          <p:cNvGrpSpPr/>
          <p:nvPr/>
        </p:nvGrpSpPr>
        <p:grpSpPr>
          <a:xfrm>
            <a:off x="9527" y="-338828"/>
            <a:ext cx="9146393" cy="5486617"/>
            <a:chOff x="9527" y="-338828"/>
            <a:chExt cx="9146393" cy="5486617"/>
          </a:xfrm>
        </p:grpSpPr>
        <p:grpSp>
          <p:nvGrpSpPr>
            <p:cNvPr id="4393" name="Google Shape;4393;p113"/>
            <p:cNvGrpSpPr/>
            <p:nvPr/>
          </p:nvGrpSpPr>
          <p:grpSpPr>
            <a:xfrm>
              <a:off x="9527" y="-338828"/>
              <a:ext cx="9146393" cy="5486617"/>
              <a:chOff x="9527" y="-338828"/>
              <a:chExt cx="9146393" cy="5486617"/>
            </a:xfrm>
          </p:grpSpPr>
          <p:grpSp>
            <p:nvGrpSpPr>
              <p:cNvPr id="4394" name="Google Shape;4394;p113"/>
              <p:cNvGrpSpPr/>
              <p:nvPr/>
            </p:nvGrpSpPr>
            <p:grpSpPr>
              <a:xfrm flipH="1">
                <a:off x="7383095" y="12"/>
                <a:ext cx="1772825" cy="945955"/>
                <a:chOff x="0" y="12"/>
                <a:chExt cx="1772825" cy="945955"/>
              </a:xfrm>
            </p:grpSpPr>
            <p:sp>
              <p:nvSpPr>
                <p:cNvPr id="4395" name="Google Shape;4395;p113"/>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13"/>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113"/>
              <p:cNvGrpSpPr/>
              <p:nvPr/>
            </p:nvGrpSpPr>
            <p:grpSpPr>
              <a:xfrm flipH="1">
                <a:off x="6638282" y="-338823"/>
                <a:ext cx="1023895" cy="820519"/>
                <a:chOff x="4423100" y="2378550"/>
                <a:chExt cx="540200" cy="432900"/>
              </a:xfrm>
            </p:grpSpPr>
            <p:sp>
              <p:nvSpPr>
                <p:cNvPr id="4398" name="Google Shape;4398;p113"/>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13"/>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13"/>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13"/>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13"/>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13"/>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13"/>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113"/>
              <p:cNvGrpSpPr/>
              <p:nvPr/>
            </p:nvGrpSpPr>
            <p:grpSpPr>
              <a:xfrm>
                <a:off x="9527" y="3606810"/>
                <a:ext cx="1772825" cy="1540979"/>
                <a:chOff x="9527" y="3606810"/>
                <a:chExt cx="1772825" cy="1540979"/>
              </a:xfrm>
            </p:grpSpPr>
            <p:grpSp>
              <p:nvGrpSpPr>
                <p:cNvPr id="4406" name="Google Shape;4406;p113"/>
                <p:cNvGrpSpPr/>
                <p:nvPr/>
              </p:nvGrpSpPr>
              <p:grpSpPr>
                <a:xfrm>
                  <a:off x="9527" y="4201833"/>
                  <a:ext cx="1772825" cy="945955"/>
                  <a:chOff x="9527" y="4201833"/>
                  <a:chExt cx="1772825" cy="945955"/>
                </a:xfrm>
              </p:grpSpPr>
              <p:sp>
                <p:nvSpPr>
                  <p:cNvPr id="4407" name="Google Shape;4407;p113"/>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13"/>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113"/>
                <p:cNvGrpSpPr/>
                <p:nvPr/>
              </p:nvGrpSpPr>
              <p:grpSpPr>
                <a:xfrm flipH="1">
                  <a:off x="132350" y="3606810"/>
                  <a:ext cx="312152" cy="1409160"/>
                  <a:chOff x="3969875" y="1708525"/>
                  <a:chExt cx="94175" cy="425150"/>
                </a:xfrm>
              </p:grpSpPr>
              <p:sp>
                <p:nvSpPr>
                  <p:cNvPr id="4410" name="Google Shape;4410;p11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1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1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1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13"/>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1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1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7" name="Google Shape;4417;p113"/>
              <p:cNvGrpSpPr/>
              <p:nvPr/>
            </p:nvGrpSpPr>
            <p:grpSpPr>
              <a:xfrm flipH="1" rot="10800000">
                <a:off x="8668400" y="-338828"/>
                <a:ext cx="312152" cy="1409160"/>
                <a:chOff x="3969875" y="1708525"/>
                <a:chExt cx="94175" cy="425150"/>
              </a:xfrm>
            </p:grpSpPr>
            <p:sp>
              <p:nvSpPr>
                <p:cNvPr id="4418" name="Google Shape;4418;p11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1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1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1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13"/>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1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1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25" name="Google Shape;4425;p113"/>
            <p:cNvSpPr/>
            <p:nvPr/>
          </p:nvSpPr>
          <p:spPr>
            <a:xfrm>
              <a:off x="189510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4426" name="Shape 4426"/>
        <p:cNvGrpSpPr/>
        <p:nvPr/>
      </p:nvGrpSpPr>
      <p:grpSpPr>
        <a:xfrm>
          <a:off x="0" y="0"/>
          <a:ext cx="0" cy="0"/>
          <a:chOff x="0" y="0"/>
          <a:chExt cx="0" cy="0"/>
        </a:xfrm>
      </p:grpSpPr>
      <p:sp>
        <p:nvSpPr>
          <p:cNvPr id="4427" name="Google Shape;4427;p114"/>
          <p:cNvSpPr txBox="1"/>
          <p:nvPr>
            <p:ph type="title"/>
          </p:nvPr>
        </p:nvSpPr>
        <p:spPr>
          <a:xfrm>
            <a:off x="5403400" y="1572425"/>
            <a:ext cx="2570100" cy="1133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4428" name="Google Shape;4428;p114"/>
          <p:cNvSpPr txBox="1"/>
          <p:nvPr>
            <p:ph idx="1" type="subTitle"/>
          </p:nvPr>
        </p:nvSpPr>
        <p:spPr>
          <a:xfrm>
            <a:off x="5403400" y="2629950"/>
            <a:ext cx="2570100" cy="94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grpSp>
        <p:nvGrpSpPr>
          <p:cNvPr id="4429" name="Google Shape;4429;p114"/>
          <p:cNvGrpSpPr/>
          <p:nvPr/>
        </p:nvGrpSpPr>
        <p:grpSpPr>
          <a:xfrm>
            <a:off x="-232985" y="-338823"/>
            <a:ext cx="9388905" cy="5504529"/>
            <a:chOff x="-232985" y="-338823"/>
            <a:chExt cx="9388905" cy="5504529"/>
          </a:xfrm>
        </p:grpSpPr>
        <p:grpSp>
          <p:nvGrpSpPr>
            <p:cNvPr id="4430" name="Google Shape;4430;p114"/>
            <p:cNvGrpSpPr/>
            <p:nvPr/>
          </p:nvGrpSpPr>
          <p:grpSpPr>
            <a:xfrm flipH="1">
              <a:off x="9527" y="-338823"/>
              <a:ext cx="9146393" cy="5486611"/>
              <a:chOff x="9527" y="-338823"/>
              <a:chExt cx="9146393" cy="5486611"/>
            </a:xfrm>
          </p:grpSpPr>
          <p:grpSp>
            <p:nvGrpSpPr>
              <p:cNvPr id="4431" name="Google Shape;4431;p114"/>
              <p:cNvGrpSpPr/>
              <p:nvPr/>
            </p:nvGrpSpPr>
            <p:grpSpPr>
              <a:xfrm flipH="1">
                <a:off x="7383095" y="12"/>
                <a:ext cx="1772825" cy="945955"/>
                <a:chOff x="0" y="12"/>
                <a:chExt cx="1772825" cy="945955"/>
              </a:xfrm>
            </p:grpSpPr>
            <p:sp>
              <p:nvSpPr>
                <p:cNvPr id="4432" name="Google Shape;4432;p114"/>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14"/>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114"/>
              <p:cNvGrpSpPr/>
              <p:nvPr/>
            </p:nvGrpSpPr>
            <p:grpSpPr>
              <a:xfrm flipH="1">
                <a:off x="6638282" y="-338823"/>
                <a:ext cx="1023895" cy="820519"/>
                <a:chOff x="4423100" y="2378550"/>
                <a:chExt cx="540200" cy="432900"/>
              </a:xfrm>
            </p:grpSpPr>
            <p:sp>
              <p:nvSpPr>
                <p:cNvPr id="4435" name="Google Shape;4435;p114"/>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14"/>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14"/>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14"/>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14"/>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14"/>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14"/>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114"/>
              <p:cNvGrpSpPr/>
              <p:nvPr/>
            </p:nvGrpSpPr>
            <p:grpSpPr>
              <a:xfrm>
                <a:off x="9527" y="3606810"/>
                <a:ext cx="1772825" cy="1540979"/>
                <a:chOff x="9527" y="3606810"/>
                <a:chExt cx="1772825" cy="1540979"/>
              </a:xfrm>
            </p:grpSpPr>
            <p:grpSp>
              <p:nvGrpSpPr>
                <p:cNvPr id="4443" name="Google Shape;4443;p114"/>
                <p:cNvGrpSpPr/>
                <p:nvPr/>
              </p:nvGrpSpPr>
              <p:grpSpPr>
                <a:xfrm>
                  <a:off x="9527" y="4201833"/>
                  <a:ext cx="1772825" cy="945955"/>
                  <a:chOff x="9527" y="4201833"/>
                  <a:chExt cx="1772825" cy="945955"/>
                </a:xfrm>
              </p:grpSpPr>
              <p:sp>
                <p:nvSpPr>
                  <p:cNvPr id="4444" name="Google Shape;4444;p114"/>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14"/>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114"/>
                <p:cNvGrpSpPr/>
                <p:nvPr/>
              </p:nvGrpSpPr>
              <p:grpSpPr>
                <a:xfrm flipH="1">
                  <a:off x="132350" y="3606810"/>
                  <a:ext cx="312152" cy="1409160"/>
                  <a:chOff x="3969875" y="1708525"/>
                  <a:chExt cx="94175" cy="425150"/>
                </a:xfrm>
              </p:grpSpPr>
              <p:sp>
                <p:nvSpPr>
                  <p:cNvPr id="4447" name="Google Shape;4447;p114"/>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14"/>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14"/>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14"/>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14"/>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14"/>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14"/>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4" name="Google Shape;4454;p114"/>
              <p:cNvGrpSpPr/>
              <p:nvPr/>
            </p:nvGrpSpPr>
            <p:grpSpPr>
              <a:xfrm flipH="1" rot="10800000">
                <a:off x="8668400" y="323078"/>
                <a:ext cx="283978" cy="747254"/>
                <a:chOff x="3969875" y="1708525"/>
                <a:chExt cx="85675" cy="225450"/>
              </a:xfrm>
            </p:grpSpPr>
            <p:sp>
              <p:nvSpPr>
                <p:cNvPr id="4455" name="Google Shape;4455;p114"/>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14"/>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14"/>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14"/>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14"/>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14"/>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1" name="Google Shape;4461;p114"/>
            <p:cNvGrpSpPr/>
            <p:nvPr/>
          </p:nvGrpSpPr>
          <p:grpSpPr>
            <a:xfrm>
              <a:off x="-232985" y="3571039"/>
              <a:ext cx="6648648" cy="1594667"/>
              <a:chOff x="-232985" y="3571039"/>
              <a:chExt cx="6648648" cy="1594667"/>
            </a:xfrm>
          </p:grpSpPr>
          <p:grpSp>
            <p:nvGrpSpPr>
              <p:cNvPr id="4462" name="Google Shape;4462;p114"/>
              <p:cNvGrpSpPr/>
              <p:nvPr/>
            </p:nvGrpSpPr>
            <p:grpSpPr>
              <a:xfrm>
                <a:off x="-232985" y="3571039"/>
                <a:ext cx="946219" cy="1594667"/>
                <a:chOff x="2567024" y="2978878"/>
                <a:chExt cx="344820" cy="581126"/>
              </a:xfrm>
            </p:grpSpPr>
            <p:sp>
              <p:nvSpPr>
                <p:cNvPr id="4463" name="Google Shape;4463;p114"/>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14"/>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14"/>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14"/>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14"/>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14"/>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14"/>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14"/>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14"/>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14"/>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14"/>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14"/>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14"/>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14"/>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14"/>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14"/>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14"/>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14"/>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14"/>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14"/>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14"/>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14"/>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14"/>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14"/>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14"/>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14"/>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14"/>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0" name="Google Shape;4490;p114"/>
              <p:cNvSpPr/>
              <p:nvPr/>
            </p:nvSpPr>
            <p:spPr>
              <a:xfrm>
                <a:off x="6103529"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4491" name="Shape 4491"/>
        <p:cNvGrpSpPr/>
        <p:nvPr/>
      </p:nvGrpSpPr>
      <p:grpSpPr>
        <a:xfrm>
          <a:off x="0" y="0"/>
          <a:ext cx="0" cy="0"/>
          <a:chOff x="0" y="0"/>
          <a:chExt cx="0" cy="0"/>
        </a:xfrm>
      </p:grpSpPr>
      <p:sp>
        <p:nvSpPr>
          <p:cNvPr id="4492" name="Google Shape;4492;p115"/>
          <p:cNvSpPr txBox="1"/>
          <p:nvPr>
            <p:ph idx="1" type="subTitle"/>
          </p:nvPr>
        </p:nvSpPr>
        <p:spPr>
          <a:xfrm>
            <a:off x="713225" y="1333425"/>
            <a:ext cx="7704000" cy="307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grpSp>
        <p:nvGrpSpPr>
          <p:cNvPr id="4493" name="Google Shape;4493;p115"/>
          <p:cNvGrpSpPr/>
          <p:nvPr/>
        </p:nvGrpSpPr>
        <p:grpSpPr>
          <a:xfrm>
            <a:off x="9527" y="-338823"/>
            <a:ext cx="9146393" cy="5486611"/>
            <a:chOff x="9527" y="-338823"/>
            <a:chExt cx="9146393" cy="5486611"/>
          </a:xfrm>
        </p:grpSpPr>
        <p:grpSp>
          <p:nvGrpSpPr>
            <p:cNvPr id="4494" name="Google Shape;4494;p115"/>
            <p:cNvGrpSpPr/>
            <p:nvPr/>
          </p:nvGrpSpPr>
          <p:grpSpPr>
            <a:xfrm>
              <a:off x="9527" y="-338823"/>
              <a:ext cx="9146393" cy="5486611"/>
              <a:chOff x="9527" y="-338823"/>
              <a:chExt cx="9146393" cy="5486611"/>
            </a:xfrm>
          </p:grpSpPr>
          <p:grpSp>
            <p:nvGrpSpPr>
              <p:cNvPr id="4495" name="Google Shape;4495;p115"/>
              <p:cNvGrpSpPr/>
              <p:nvPr/>
            </p:nvGrpSpPr>
            <p:grpSpPr>
              <a:xfrm flipH="1">
                <a:off x="7383095" y="12"/>
                <a:ext cx="1772825" cy="945955"/>
                <a:chOff x="0" y="12"/>
                <a:chExt cx="1772825" cy="945955"/>
              </a:xfrm>
            </p:grpSpPr>
            <p:sp>
              <p:nvSpPr>
                <p:cNvPr id="4496" name="Google Shape;4496;p115"/>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15"/>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115"/>
              <p:cNvGrpSpPr/>
              <p:nvPr/>
            </p:nvGrpSpPr>
            <p:grpSpPr>
              <a:xfrm flipH="1">
                <a:off x="6638282" y="-338823"/>
                <a:ext cx="1023895" cy="820519"/>
                <a:chOff x="4423100" y="2378550"/>
                <a:chExt cx="540200" cy="432900"/>
              </a:xfrm>
            </p:grpSpPr>
            <p:sp>
              <p:nvSpPr>
                <p:cNvPr id="4499" name="Google Shape;4499;p115"/>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15"/>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15"/>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15"/>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15"/>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15"/>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15"/>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115"/>
              <p:cNvGrpSpPr/>
              <p:nvPr/>
            </p:nvGrpSpPr>
            <p:grpSpPr>
              <a:xfrm>
                <a:off x="9527" y="3606810"/>
                <a:ext cx="1772825" cy="1540979"/>
                <a:chOff x="9527" y="3606810"/>
                <a:chExt cx="1772825" cy="1540979"/>
              </a:xfrm>
            </p:grpSpPr>
            <p:grpSp>
              <p:nvGrpSpPr>
                <p:cNvPr id="4507" name="Google Shape;4507;p115"/>
                <p:cNvGrpSpPr/>
                <p:nvPr/>
              </p:nvGrpSpPr>
              <p:grpSpPr>
                <a:xfrm>
                  <a:off x="9527" y="4201833"/>
                  <a:ext cx="1772825" cy="945955"/>
                  <a:chOff x="9527" y="4201833"/>
                  <a:chExt cx="1772825" cy="945955"/>
                </a:xfrm>
              </p:grpSpPr>
              <p:sp>
                <p:nvSpPr>
                  <p:cNvPr id="4508" name="Google Shape;4508;p115"/>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15"/>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115"/>
                <p:cNvGrpSpPr/>
                <p:nvPr/>
              </p:nvGrpSpPr>
              <p:grpSpPr>
                <a:xfrm flipH="1">
                  <a:off x="132350" y="3606810"/>
                  <a:ext cx="312152" cy="1409160"/>
                  <a:chOff x="3969875" y="1708525"/>
                  <a:chExt cx="94175" cy="425150"/>
                </a:xfrm>
              </p:grpSpPr>
              <p:sp>
                <p:nvSpPr>
                  <p:cNvPr id="4511" name="Google Shape;4511;p11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1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1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1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15"/>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1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1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8" name="Google Shape;4518;p115"/>
              <p:cNvGrpSpPr/>
              <p:nvPr/>
            </p:nvGrpSpPr>
            <p:grpSpPr>
              <a:xfrm flipH="1" rot="10800000">
                <a:off x="8668400" y="323078"/>
                <a:ext cx="283978" cy="747254"/>
                <a:chOff x="3969875" y="1708525"/>
                <a:chExt cx="85675" cy="225450"/>
              </a:xfrm>
            </p:grpSpPr>
            <p:sp>
              <p:nvSpPr>
                <p:cNvPr id="4519" name="Google Shape;4519;p11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1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1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1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1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1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25" name="Google Shape;4525;p115"/>
            <p:cNvSpPr/>
            <p:nvPr/>
          </p:nvSpPr>
          <p:spPr>
            <a:xfrm>
              <a:off x="189510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6" name="Google Shape;4526;p1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527" name="Shape 4527"/>
        <p:cNvGrpSpPr/>
        <p:nvPr/>
      </p:nvGrpSpPr>
      <p:grpSpPr>
        <a:xfrm>
          <a:off x="0" y="0"/>
          <a:ext cx="0" cy="0"/>
          <a:chOff x="0" y="0"/>
          <a:chExt cx="0" cy="0"/>
        </a:xfrm>
      </p:grpSpPr>
      <p:grpSp>
        <p:nvGrpSpPr>
          <p:cNvPr id="4528" name="Google Shape;4528;p116"/>
          <p:cNvGrpSpPr/>
          <p:nvPr/>
        </p:nvGrpSpPr>
        <p:grpSpPr>
          <a:xfrm>
            <a:off x="-3" y="11403"/>
            <a:ext cx="9128308" cy="5208327"/>
            <a:chOff x="-3" y="11403"/>
            <a:chExt cx="9128308" cy="5208327"/>
          </a:xfrm>
        </p:grpSpPr>
        <p:grpSp>
          <p:nvGrpSpPr>
            <p:cNvPr id="4529" name="Google Shape;4529;p116"/>
            <p:cNvGrpSpPr/>
            <p:nvPr/>
          </p:nvGrpSpPr>
          <p:grpSpPr>
            <a:xfrm>
              <a:off x="-3" y="4376679"/>
              <a:ext cx="1496127" cy="843051"/>
              <a:chOff x="-3" y="4376679"/>
              <a:chExt cx="1496127" cy="843051"/>
            </a:xfrm>
          </p:grpSpPr>
          <p:grpSp>
            <p:nvGrpSpPr>
              <p:cNvPr id="4530" name="Google Shape;4530;p116"/>
              <p:cNvGrpSpPr/>
              <p:nvPr/>
            </p:nvGrpSpPr>
            <p:grpSpPr>
              <a:xfrm flipH="1" rot="10800000">
                <a:off x="-3" y="4376679"/>
                <a:ext cx="1400000" cy="747021"/>
                <a:chOff x="0" y="12"/>
                <a:chExt cx="1772825" cy="945955"/>
              </a:xfrm>
            </p:grpSpPr>
            <p:sp>
              <p:nvSpPr>
                <p:cNvPr id="4531" name="Google Shape;4531;p116"/>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16"/>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3" name="Google Shape;4533;p116"/>
              <p:cNvSpPr/>
              <p:nvPr/>
            </p:nvSpPr>
            <p:spPr>
              <a:xfrm flipH="1">
                <a:off x="1085348" y="4766329"/>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116"/>
            <p:cNvGrpSpPr/>
            <p:nvPr/>
          </p:nvGrpSpPr>
          <p:grpSpPr>
            <a:xfrm flipH="1">
              <a:off x="7728304" y="11403"/>
              <a:ext cx="1400000" cy="747021"/>
              <a:chOff x="0" y="12"/>
              <a:chExt cx="1772825" cy="945955"/>
            </a:xfrm>
          </p:grpSpPr>
          <p:sp>
            <p:nvSpPr>
              <p:cNvPr id="4535" name="Google Shape;4535;p116"/>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16"/>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37" name="Google Shape;4537;p1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38" name="Google Shape;4538;p116"/>
          <p:cNvSpPr txBox="1"/>
          <p:nvPr>
            <p:ph idx="1" type="subTitle"/>
          </p:nvPr>
        </p:nvSpPr>
        <p:spPr>
          <a:xfrm>
            <a:off x="720000" y="3607997"/>
            <a:ext cx="3817500" cy="6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39" name="Google Shape;4539;p116"/>
          <p:cNvSpPr txBox="1"/>
          <p:nvPr>
            <p:ph idx="2" type="subTitle"/>
          </p:nvPr>
        </p:nvSpPr>
        <p:spPr>
          <a:xfrm>
            <a:off x="720000" y="2125797"/>
            <a:ext cx="3817500" cy="6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40" name="Google Shape;4540;p116"/>
          <p:cNvSpPr txBox="1"/>
          <p:nvPr>
            <p:ph idx="3" type="subTitle"/>
          </p:nvPr>
        </p:nvSpPr>
        <p:spPr>
          <a:xfrm>
            <a:off x="720000" y="1616825"/>
            <a:ext cx="3817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541" name="Google Shape;4541;p116"/>
          <p:cNvSpPr txBox="1"/>
          <p:nvPr>
            <p:ph idx="4" type="subTitle"/>
          </p:nvPr>
        </p:nvSpPr>
        <p:spPr>
          <a:xfrm>
            <a:off x="720000" y="3099025"/>
            <a:ext cx="3817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4542" name="Shape 4542"/>
        <p:cNvGrpSpPr/>
        <p:nvPr/>
      </p:nvGrpSpPr>
      <p:grpSpPr>
        <a:xfrm>
          <a:off x="0" y="0"/>
          <a:ext cx="0" cy="0"/>
          <a:chOff x="0" y="0"/>
          <a:chExt cx="0" cy="0"/>
        </a:xfrm>
      </p:grpSpPr>
      <p:sp>
        <p:nvSpPr>
          <p:cNvPr id="4543" name="Google Shape;4543;p1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44" name="Google Shape;4544;p117"/>
          <p:cNvSpPr txBox="1"/>
          <p:nvPr>
            <p:ph idx="1" type="subTitle"/>
          </p:nvPr>
        </p:nvSpPr>
        <p:spPr>
          <a:xfrm>
            <a:off x="4665011" y="1286625"/>
            <a:ext cx="3318300" cy="304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45" name="Google Shape;4545;p117"/>
          <p:cNvSpPr txBox="1"/>
          <p:nvPr>
            <p:ph idx="2" type="subTitle"/>
          </p:nvPr>
        </p:nvSpPr>
        <p:spPr>
          <a:xfrm>
            <a:off x="1160700" y="1286625"/>
            <a:ext cx="3318300" cy="304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546" name="Google Shape;4546;p117"/>
          <p:cNvGrpSpPr/>
          <p:nvPr/>
        </p:nvGrpSpPr>
        <p:grpSpPr>
          <a:xfrm>
            <a:off x="-226210" y="12"/>
            <a:ext cx="9372604" cy="5209994"/>
            <a:chOff x="-226210" y="12"/>
            <a:chExt cx="9372604" cy="5209994"/>
          </a:xfrm>
        </p:grpSpPr>
        <p:grpSp>
          <p:nvGrpSpPr>
            <p:cNvPr id="4547" name="Google Shape;4547;p117"/>
            <p:cNvGrpSpPr/>
            <p:nvPr/>
          </p:nvGrpSpPr>
          <p:grpSpPr>
            <a:xfrm>
              <a:off x="0" y="12"/>
              <a:ext cx="1772825" cy="945955"/>
              <a:chOff x="0" y="12"/>
              <a:chExt cx="1772825" cy="945955"/>
            </a:xfrm>
          </p:grpSpPr>
          <p:sp>
            <p:nvSpPr>
              <p:cNvPr id="4548" name="Google Shape;4548;p117"/>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17"/>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117"/>
            <p:cNvGrpSpPr/>
            <p:nvPr/>
          </p:nvGrpSpPr>
          <p:grpSpPr>
            <a:xfrm>
              <a:off x="7373568" y="4201833"/>
              <a:ext cx="1772825" cy="945955"/>
              <a:chOff x="7373568" y="4201833"/>
              <a:chExt cx="1772825" cy="945955"/>
            </a:xfrm>
          </p:grpSpPr>
          <p:sp>
            <p:nvSpPr>
              <p:cNvPr id="4551" name="Google Shape;4551;p117"/>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17"/>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117"/>
            <p:cNvGrpSpPr/>
            <p:nvPr/>
          </p:nvGrpSpPr>
          <p:grpSpPr>
            <a:xfrm>
              <a:off x="-226210" y="3615339"/>
              <a:ext cx="946219" cy="1594667"/>
              <a:chOff x="2567024" y="2978878"/>
              <a:chExt cx="344820" cy="581126"/>
            </a:xfrm>
          </p:grpSpPr>
          <p:sp>
            <p:nvSpPr>
              <p:cNvPr id="4554" name="Google Shape;4554;p117"/>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17"/>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17"/>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17"/>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17"/>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17"/>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17"/>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17"/>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17"/>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17"/>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17"/>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17"/>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17"/>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17"/>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17"/>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17"/>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17"/>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17"/>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17"/>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17"/>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17"/>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17"/>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17"/>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17"/>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17"/>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17"/>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17"/>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117"/>
            <p:cNvGrpSpPr/>
            <p:nvPr/>
          </p:nvGrpSpPr>
          <p:grpSpPr>
            <a:xfrm flipH="1">
              <a:off x="220827" y="2814710"/>
              <a:ext cx="283978" cy="747254"/>
              <a:chOff x="3969875" y="1708525"/>
              <a:chExt cx="85675" cy="225450"/>
            </a:xfrm>
          </p:grpSpPr>
          <p:sp>
            <p:nvSpPr>
              <p:cNvPr id="4582" name="Google Shape;4582;p11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1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1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1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1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1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588" name="Shape 4588"/>
        <p:cNvGrpSpPr/>
        <p:nvPr/>
      </p:nvGrpSpPr>
      <p:grpSpPr>
        <a:xfrm>
          <a:off x="0" y="0"/>
          <a:ext cx="0" cy="0"/>
          <a:chOff x="0" y="0"/>
          <a:chExt cx="0" cy="0"/>
        </a:xfrm>
      </p:grpSpPr>
      <p:grpSp>
        <p:nvGrpSpPr>
          <p:cNvPr id="4589" name="Google Shape;4589;p118"/>
          <p:cNvGrpSpPr/>
          <p:nvPr/>
        </p:nvGrpSpPr>
        <p:grpSpPr>
          <a:xfrm>
            <a:off x="7383095" y="12"/>
            <a:ext cx="1772825" cy="5141975"/>
            <a:chOff x="7383095" y="12"/>
            <a:chExt cx="1772825" cy="5141975"/>
          </a:xfrm>
        </p:grpSpPr>
        <p:grpSp>
          <p:nvGrpSpPr>
            <p:cNvPr id="4590" name="Google Shape;4590;p118"/>
            <p:cNvGrpSpPr/>
            <p:nvPr/>
          </p:nvGrpSpPr>
          <p:grpSpPr>
            <a:xfrm flipH="1">
              <a:off x="7383095" y="4196032"/>
              <a:ext cx="1772825" cy="945955"/>
              <a:chOff x="9527" y="4201833"/>
              <a:chExt cx="1772825" cy="945955"/>
            </a:xfrm>
          </p:grpSpPr>
          <p:sp>
            <p:nvSpPr>
              <p:cNvPr id="4591" name="Google Shape;4591;p118"/>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18"/>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118"/>
            <p:cNvGrpSpPr/>
            <p:nvPr/>
          </p:nvGrpSpPr>
          <p:grpSpPr>
            <a:xfrm flipH="1">
              <a:off x="8647053" y="2786860"/>
              <a:ext cx="312152" cy="1409160"/>
              <a:chOff x="3969875" y="1708525"/>
              <a:chExt cx="94175" cy="425150"/>
            </a:xfrm>
          </p:grpSpPr>
          <p:sp>
            <p:nvSpPr>
              <p:cNvPr id="4594" name="Google Shape;4594;p118"/>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18"/>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18"/>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18"/>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18"/>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18"/>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18"/>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118"/>
            <p:cNvGrpSpPr/>
            <p:nvPr/>
          </p:nvGrpSpPr>
          <p:grpSpPr>
            <a:xfrm flipH="1">
              <a:off x="7383095" y="12"/>
              <a:ext cx="1772825" cy="945955"/>
              <a:chOff x="0" y="12"/>
              <a:chExt cx="1772825" cy="945955"/>
            </a:xfrm>
          </p:grpSpPr>
          <p:sp>
            <p:nvSpPr>
              <p:cNvPr id="4602" name="Google Shape;4602;p118"/>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18"/>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04" name="Google Shape;4604;p1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05" name="Google Shape;4605;p118"/>
          <p:cNvSpPr txBox="1"/>
          <p:nvPr>
            <p:ph idx="1" type="subTitle"/>
          </p:nvPr>
        </p:nvSpPr>
        <p:spPr>
          <a:xfrm>
            <a:off x="720000" y="1802392"/>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06" name="Google Shape;4606;p118"/>
          <p:cNvSpPr txBox="1"/>
          <p:nvPr>
            <p:ph idx="2" type="subTitle"/>
          </p:nvPr>
        </p:nvSpPr>
        <p:spPr>
          <a:xfrm>
            <a:off x="720000" y="2897767"/>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07" name="Google Shape;4607;p118"/>
          <p:cNvSpPr txBox="1"/>
          <p:nvPr>
            <p:ph idx="3" type="subTitle"/>
          </p:nvPr>
        </p:nvSpPr>
        <p:spPr>
          <a:xfrm>
            <a:off x="720000" y="3993142"/>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08" name="Google Shape;4608;p118"/>
          <p:cNvSpPr txBox="1"/>
          <p:nvPr>
            <p:ph idx="4" type="subTitle"/>
          </p:nvPr>
        </p:nvSpPr>
        <p:spPr>
          <a:xfrm>
            <a:off x="720000" y="1337175"/>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09" name="Google Shape;4609;p118"/>
          <p:cNvSpPr txBox="1"/>
          <p:nvPr>
            <p:ph idx="5" type="subTitle"/>
          </p:nvPr>
        </p:nvSpPr>
        <p:spPr>
          <a:xfrm>
            <a:off x="720000" y="2432550"/>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10" name="Google Shape;4610;p118"/>
          <p:cNvSpPr txBox="1"/>
          <p:nvPr>
            <p:ph idx="6" type="subTitle"/>
          </p:nvPr>
        </p:nvSpPr>
        <p:spPr>
          <a:xfrm>
            <a:off x="720000" y="3527925"/>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611" name="Shape 4611"/>
        <p:cNvGrpSpPr/>
        <p:nvPr/>
      </p:nvGrpSpPr>
      <p:grpSpPr>
        <a:xfrm>
          <a:off x="0" y="0"/>
          <a:ext cx="0" cy="0"/>
          <a:chOff x="0" y="0"/>
          <a:chExt cx="0" cy="0"/>
        </a:xfrm>
      </p:grpSpPr>
      <p:grpSp>
        <p:nvGrpSpPr>
          <p:cNvPr id="4612" name="Google Shape;4612;p119"/>
          <p:cNvGrpSpPr/>
          <p:nvPr/>
        </p:nvGrpSpPr>
        <p:grpSpPr>
          <a:xfrm>
            <a:off x="-304792" y="-203479"/>
            <a:ext cx="2083718" cy="3078145"/>
            <a:chOff x="-304792" y="-203479"/>
            <a:chExt cx="2083718" cy="3078145"/>
          </a:xfrm>
        </p:grpSpPr>
        <p:grpSp>
          <p:nvGrpSpPr>
            <p:cNvPr id="4613" name="Google Shape;4613;p119"/>
            <p:cNvGrpSpPr/>
            <p:nvPr/>
          </p:nvGrpSpPr>
          <p:grpSpPr>
            <a:xfrm flipH="1" rot="9903919">
              <a:off x="-25590" y="-145233"/>
              <a:ext cx="748876" cy="2264877"/>
              <a:chOff x="3221922" y="3632026"/>
              <a:chExt cx="349066" cy="1055705"/>
            </a:xfrm>
          </p:grpSpPr>
          <p:sp>
            <p:nvSpPr>
              <p:cNvPr id="4614" name="Google Shape;4614;p119"/>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19"/>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19"/>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19"/>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19"/>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19"/>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19"/>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19"/>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19"/>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19"/>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19"/>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19"/>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19"/>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19"/>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19"/>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19"/>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19"/>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19"/>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19"/>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19"/>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19"/>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19"/>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19"/>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19"/>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19"/>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19"/>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19"/>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19"/>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19"/>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19"/>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19"/>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19"/>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19"/>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19"/>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19"/>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19"/>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19"/>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19"/>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19"/>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19"/>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19"/>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19"/>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19"/>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19"/>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19"/>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19"/>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19"/>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119"/>
            <p:cNvGrpSpPr/>
            <p:nvPr/>
          </p:nvGrpSpPr>
          <p:grpSpPr>
            <a:xfrm rot="10800000">
              <a:off x="6101" y="12"/>
              <a:ext cx="1772825" cy="945955"/>
              <a:chOff x="7373568" y="4201833"/>
              <a:chExt cx="1772825" cy="945955"/>
            </a:xfrm>
          </p:grpSpPr>
          <p:sp>
            <p:nvSpPr>
              <p:cNvPr id="4662" name="Google Shape;4662;p119"/>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19"/>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119"/>
            <p:cNvGrpSpPr/>
            <p:nvPr/>
          </p:nvGrpSpPr>
          <p:grpSpPr>
            <a:xfrm rot="10800000">
              <a:off x="130913" y="1465506"/>
              <a:ext cx="312152" cy="1409160"/>
              <a:chOff x="3969875" y="1708525"/>
              <a:chExt cx="94175" cy="425150"/>
            </a:xfrm>
          </p:grpSpPr>
          <p:sp>
            <p:nvSpPr>
              <p:cNvPr id="4665" name="Google Shape;4665;p11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1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1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1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19"/>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1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1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72" name="Google Shape;4672;p1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73" name="Google Shape;4673;p119"/>
          <p:cNvSpPr txBox="1"/>
          <p:nvPr>
            <p:ph idx="1" type="subTitle"/>
          </p:nvPr>
        </p:nvSpPr>
        <p:spPr>
          <a:xfrm>
            <a:off x="7137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74" name="Google Shape;4674;p119"/>
          <p:cNvSpPr txBox="1"/>
          <p:nvPr>
            <p:ph idx="2" type="subTitle"/>
          </p:nvPr>
        </p:nvSpPr>
        <p:spPr>
          <a:xfrm>
            <a:off x="34464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75" name="Google Shape;4675;p119"/>
          <p:cNvSpPr txBox="1"/>
          <p:nvPr>
            <p:ph idx="3" type="subTitle"/>
          </p:nvPr>
        </p:nvSpPr>
        <p:spPr>
          <a:xfrm>
            <a:off x="7137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76" name="Google Shape;4676;p119"/>
          <p:cNvSpPr txBox="1"/>
          <p:nvPr>
            <p:ph idx="4" type="subTitle"/>
          </p:nvPr>
        </p:nvSpPr>
        <p:spPr>
          <a:xfrm>
            <a:off x="34464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77" name="Google Shape;4677;p119"/>
          <p:cNvSpPr txBox="1"/>
          <p:nvPr>
            <p:ph idx="5" type="subTitle"/>
          </p:nvPr>
        </p:nvSpPr>
        <p:spPr>
          <a:xfrm>
            <a:off x="7120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78" name="Google Shape;4678;p119"/>
          <p:cNvSpPr txBox="1"/>
          <p:nvPr>
            <p:ph idx="6" type="subTitle"/>
          </p:nvPr>
        </p:nvSpPr>
        <p:spPr>
          <a:xfrm>
            <a:off x="34464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79" name="Google Shape;4679;p119"/>
          <p:cNvSpPr txBox="1"/>
          <p:nvPr>
            <p:ph idx="7" type="subTitle"/>
          </p:nvPr>
        </p:nvSpPr>
        <p:spPr>
          <a:xfrm>
            <a:off x="7120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80" name="Google Shape;4680;p119"/>
          <p:cNvSpPr txBox="1"/>
          <p:nvPr>
            <p:ph idx="8" type="subTitle"/>
          </p:nvPr>
        </p:nvSpPr>
        <p:spPr>
          <a:xfrm>
            <a:off x="34464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681" name="Shape 4681"/>
        <p:cNvGrpSpPr/>
        <p:nvPr/>
      </p:nvGrpSpPr>
      <p:grpSpPr>
        <a:xfrm>
          <a:off x="0" y="0"/>
          <a:ext cx="0" cy="0"/>
          <a:chOff x="0" y="0"/>
          <a:chExt cx="0" cy="0"/>
        </a:xfrm>
      </p:grpSpPr>
      <p:grpSp>
        <p:nvGrpSpPr>
          <p:cNvPr id="4682" name="Google Shape;4682;p120"/>
          <p:cNvGrpSpPr/>
          <p:nvPr/>
        </p:nvGrpSpPr>
        <p:grpSpPr>
          <a:xfrm>
            <a:off x="9527" y="12"/>
            <a:ext cx="9146393" cy="5147777"/>
            <a:chOff x="9527" y="12"/>
            <a:chExt cx="9146393" cy="5147777"/>
          </a:xfrm>
        </p:grpSpPr>
        <p:grpSp>
          <p:nvGrpSpPr>
            <p:cNvPr id="4683" name="Google Shape;4683;p120"/>
            <p:cNvGrpSpPr/>
            <p:nvPr/>
          </p:nvGrpSpPr>
          <p:grpSpPr>
            <a:xfrm>
              <a:off x="9527" y="12"/>
              <a:ext cx="9146393" cy="5147777"/>
              <a:chOff x="9527" y="12"/>
              <a:chExt cx="9146393" cy="5147777"/>
            </a:xfrm>
          </p:grpSpPr>
          <p:grpSp>
            <p:nvGrpSpPr>
              <p:cNvPr id="4684" name="Google Shape;4684;p120"/>
              <p:cNvGrpSpPr/>
              <p:nvPr/>
            </p:nvGrpSpPr>
            <p:grpSpPr>
              <a:xfrm flipH="1">
                <a:off x="7383095" y="12"/>
                <a:ext cx="1772825" cy="945955"/>
                <a:chOff x="0" y="12"/>
                <a:chExt cx="1772825" cy="945955"/>
              </a:xfrm>
            </p:grpSpPr>
            <p:sp>
              <p:nvSpPr>
                <p:cNvPr id="4685" name="Google Shape;4685;p120"/>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20"/>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7" name="Google Shape;4687;p120"/>
              <p:cNvGrpSpPr/>
              <p:nvPr/>
            </p:nvGrpSpPr>
            <p:grpSpPr>
              <a:xfrm>
                <a:off x="9527" y="4201833"/>
                <a:ext cx="1772825" cy="945955"/>
                <a:chOff x="9527" y="4201833"/>
                <a:chExt cx="1772825" cy="945955"/>
              </a:xfrm>
            </p:grpSpPr>
            <p:sp>
              <p:nvSpPr>
                <p:cNvPr id="4688" name="Google Shape;4688;p120"/>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20"/>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0" name="Google Shape;4690;p120"/>
            <p:cNvGrpSpPr/>
            <p:nvPr/>
          </p:nvGrpSpPr>
          <p:grpSpPr>
            <a:xfrm flipH="1">
              <a:off x="185700" y="202472"/>
              <a:ext cx="312152" cy="1409160"/>
              <a:chOff x="3969875" y="1708525"/>
              <a:chExt cx="94175" cy="425150"/>
            </a:xfrm>
          </p:grpSpPr>
          <p:sp>
            <p:nvSpPr>
              <p:cNvPr id="4691" name="Google Shape;4691;p120"/>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20"/>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20"/>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20"/>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20"/>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20"/>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20"/>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98" name="Google Shape;4698;p1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99" name="Google Shape;4699;p120"/>
          <p:cNvSpPr txBox="1"/>
          <p:nvPr>
            <p:ph idx="1" type="subTitle"/>
          </p:nvPr>
        </p:nvSpPr>
        <p:spPr>
          <a:xfrm>
            <a:off x="7137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700" name="Google Shape;4700;p120"/>
          <p:cNvSpPr txBox="1"/>
          <p:nvPr>
            <p:ph idx="2" type="subTitle"/>
          </p:nvPr>
        </p:nvSpPr>
        <p:spPr>
          <a:xfrm>
            <a:off x="34464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701" name="Google Shape;4701;p120"/>
          <p:cNvSpPr txBox="1"/>
          <p:nvPr>
            <p:ph idx="3" type="subTitle"/>
          </p:nvPr>
        </p:nvSpPr>
        <p:spPr>
          <a:xfrm>
            <a:off x="7137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702" name="Google Shape;4702;p120"/>
          <p:cNvSpPr txBox="1"/>
          <p:nvPr>
            <p:ph idx="4" type="subTitle"/>
          </p:nvPr>
        </p:nvSpPr>
        <p:spPr>
          <a:xfrm>
            <a:off x="34464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703" name="Google Shape;4703;p120"/>
          <p:cNvSpPr txBox="1"/>
          <p:nvPr>
            <p:ph idx="5" type="subTitle"/>
          </p:nvPr>
        </p:nvSpPr>
        <p:spPr>
          <a:xfrm>
            <a:off x="6182501"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704" name="Google Shape;4704;p120"/>
          <p:cNvSpPr txBox="1"/>
          <p:nvPr>
            <p:ph idx="6" type="subTitle"/>
          </p:nvPr>
        </p:nvSpPr>
        <p:spPr>
          <a:xfrm>
            <a:off x="6182501"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705" name="Google Shape;4705;p120"/>
          <p:cNvSpPr txBox="1"/>
          <p:nvPr>
            <p:ph idx="7" type="subTitle"/>
          </p:nvPr>
        </p:nvSpPr>
        <p:spPr>
          <a:xfrm>
            <a:off x="7120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706" name="Google Shape;4706;p120"/>
          <p:cNvSpPr txBox="1"/>
          <p:nvPr>
            <p:ph idx="8" type="subTitle"/>
          </p:nvPr>
        </p:nvSpPr>
        <p:spPr>
          <a:xfrm>
            <a:off x="34464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707" name="Google Shape;4707;p120"/>
          <p:cNvSpPr txBox="1"/>
          <p:nvPr>
            <p:ph idx="9" type="subTitle"/>
          </p:nvPr>
        </p:nvSpPr>
        <p:spPr>
          <a:xfrm>
            <a:off x="61808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708" name="Google Shape;4708;p120"/>
          <p:cNvSpPr txBox="1"/>
          <p:nvPr>
            <p:ph idx="13" type="subTitle"/>
          </p:nvPr>
        </p:nvSpPr>
        <p:spPr>
          <a:xfrm>
            <a:off x="7120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709" name="Google Shape;4709;p120"/>
          <p:cNvSpPr txBox="1"/>
          <p:nvPr>
            <p:ph idx="14" type="subTitle"/>
          </p:nvPr>
        </p:nvSpPr>
        <p:spPr>
          <a:xfrm>
            <a:off x="34464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710" name="Google Shape;4710;p120"/>
          <p:cNvSpPr txBox="1"/>
          <p:nvPr>
            <p:ph idx="15" type="subTitle"/>
          </p:nvPr>
        </p:nvSpPr>
        <p:spPr>
          <a:xfrm>
            <a:off x="61808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711" name="Shape 4711"/>
        <p:cNvGrpSpPr/>
        <p:nvPr/>
      </p:nvGrpSpPr>
      <p:grpSpPr>
        <a:xfrm>
          <a:off x="0" y="0"/>
          <a:ext cx="0" cy="0"/>
          <a:chOff x="0" y="0"/>
          <a:chExt cx="0" cy="0"/>
        </a:xfrm>
      </p:grpSpPr>
      <p:sp>
        <p:nvSpPr>
          <p:cNvPr id="4712" name="Google Shape;4712;p121"/>
          <p:cNvSpPr txBox="1"/>
          <p:nvPr>
            <p:ph hasCustomPrompt="1" type="title"/>
          </p:nvPr>
        </p:nvSpPr>
        <p:spPr>
          <a:xfrm>
            <a:off x="797271" y="629975"/>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713" name="Google Shape;4713;p121"/>
          <p:cNvSpPr txBox="1"/>
          <p:nvPr>
            <p:ph idx="1" type="subTitle"/>
          </p:nvPr>
        </p:nvSpPr>
        <p:spPr>
          <a:xfrm>
            <a:off x="710271" y="1387974"/>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714" name="Google Shape;4714;p121"/>
          <p:cNvSpPr txBox="1"/>
          <p:nvPr>
            <p:ph hasCustomPrompt="1" idx="2" type="title"/>
          </p:nvPr>
        </p:nvSpPr>
        <p:spPr>
          <a:xfrm>
            <a:off x="797271" y="2003876"/>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715" name="Google Shape;4715;p121"/>
          <p:cNvSpPr txBox="1"/>
          <p:nvPr>
            <p:ph idx="3" type="subTitle"/>
          </p:nvPr>
        </p:nvSpPr>
        <p:spPr>
          <a:xfrm>
            <a:off x="710271" y="2764450"/>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716" name="Google Shape;4716;p121"/>
          <p:cNvSpPr txBox="1"/>
          <p:nvPr>
            <p:ph hasCustomPrompt="1" idx="4" type="title"/>
          </p:nvPr>
        </p:nvSpPr>
        <p:spPr>
          <a:xfrm>
            <a:off x="797271" y="3377777"/>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717" name="Google Shape;4717;p121"/>
          <p:cNvSpPr txBox="1"/>
          <p:nvPr>
            <p:ph idx="5" type="subTitle"/>
          </p:nvPr>
        </p:nvSpPr>
        <p:spPr>
          <a:xfrm>
            <a:off x="710271" y="4140925"/>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4718" name="Google Shape;4718;p121"/>
          <p:cNvGrpSpPr/>
          <p:nvPr/>
        </p:nvGrpSpPr>
        <p:grpSpPr>
          <a:xfrm>
            <a:off x="-182994" y="4283910"/>
            <a:ext cx="1205407" cy="909041"/>
            <a:chOff x="-182994" y="4283910"/>
            <a:chExt cx="1205407" cy="909041"/>
          </a:xfrm>
        </p:grpSpPr>
        <p:sp>
          <p:nvSpPr>
            <p:cNvPr id="4719" name="Google Shape;4719;p121"/>
            <p:cNvSpPr/>
            <p:nvPr/>
          </p:nvSpPr>
          <p:spPr>
            <a:xfrm>
              <a:off x="-182994" y="4283910"/>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21"/>
            <p:cNvSpPr/>
            <p:nvPr/>
          </p:nvSpPr>
          <p:spPr>
            <a:xfrm>
              <a:off x="710279" y="484842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721" name="Shape 4721"/>
        <p:cNvGrpSpPr/>
        <p:nvPr/>
      </p:nvGrpSpPr>
      <p:grpSpPr>
        <a:xfrm>
          <a:off x="0" y="0"/>
          <a:ext cx="0" cy="0"/>
          <a:chOff x="0" y="0"/>
          <a:chExt cx="0" cy="0"/>
        </a:xfrm>
      </p:grpSpPr>
      <p:grpSp>
        <p:nvGrpSpPr>
          <p:cNvPr id="4722" name="Google Shape;4722;p122"/>
          <p:cNvGrpSpPr/>
          <p:nvPr/>
        </p:nvGrpSpPr>
        <p:grpSpPr>
          <a:xfrm>
            <a:off x="-78584" y="2935816"/>
            <a:ext cx="4507471" cy="2264909"/>
            <a:chOff x="-78584" y="2935816"/>
            <a:chExt cx="4507471" cy="2264909"/>
          </a:xfrm>
        </p:grpSpPr>
        <p:grpSp>
          <p:nvGrpSpPr>
            <p:cNvPr id="4723" name="Google Shape;4723;p122"/>
            <p:cNvGrpSpPr/>
            <p:nvPr/>
          </p:nvGrpSpPr>
          <p:grpSpPr>
            <a:xfrm>
              <a:off x="-78584" y="2935816"/>
              <a:ext cx="748887" cy="2264909"/>
              <a:chOff x="-78584" y="2935816"/>
              <a:chExt cx="748887" cy="2264909"/>
            </a:xfrm>
          </p:grpSpPr>
          <p:grpSp>
            <p:nvGrpSpPr>
              <p:cNvPr id="4724" name="Google Shape;4724;p122"/>
              <p:cNvGrpSpPr/>
              <p:nvPr/>
            </p:nvGrpSpPr>
            <p:grpSpPr>
              <a:xfrm>
                <a:off x="-78584" y="2935816"/>
                <a:ext cx="748887" cy="2264909"/>
                <a:chOff x="3221922" y="3632026"/>
                <a:chExt cx="349066" cy="1055705"/>
              </a:xfrm>
            </p:grpSpPr>
            <p:sp>
              <p:nvSpPr>
                <p:cNvPr id="4725" name="Google Shape;4725;p122"/>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22"/>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22"/>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22"/>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22"/>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22"/>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122"/>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22"/>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22"/>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22"/>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22"/>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122"/>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122"/>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22"/>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122"/>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122"/>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22"/>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22"/>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22"/>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22"/>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122"/>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22"/>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22"/>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122"/>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22"/>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22"/>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22"/>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22"/>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22"/>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22"/>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22"/>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22"/>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22"/>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22"/>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22"/>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22"/>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122"/>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122"/>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22"/>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122"/>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122"/>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22"/>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122"/>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122"/>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22"/>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122"/>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122"/>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122"/>
              <p:cNvGrpSpPr/>
              <p:nvPr/>
            </p:nvGrpSpPr>
            <p:grpSpPr>
              <a:xfrm>
                <a:off x="143447" y="3084218"/>
                <a:ext cx="410285" cy="820543"/>
                <a:chOff x="3049925" y="2302950"/>
                <a:chExt cx="137675" cy="275350"/>
              </a:xfrm>
            </p:grpSpPr>
            <p:sp>
              <p:nvSpPr>
                <p:cNvPr id="4773" name="Google Shape;4773;p122"/>
                <p:cNvSpPr/>
                <p:nvPr/>
              </p:nvSpPr>
              <p:spPr>
                <a:xfrm>
                  <a:off x="3130100" y="2363125"/>
                  <a:ext cx="57500" cy="57525"/>
                </a:xfrm>
                <a:custGeom>
                  <a:rect b="b" l="l" r="r" t="t"/>
                  <a:pathLst>
                    <a:path extrusionOk="0" h="2301" w="2300">
                      <a:moveTo>
                        <a:pt x="1151" y="1"/>
                      </a:moveTo>
                      <a:cubicBezTo>
                        <a:pt x="515" y="1"/>
                        <a:pt x="0" y="516"/>
                        <a:pt x="0" y="1151"/>
                      </a:cubicBezTo>
                      <a:cubicBezTo>
                        <a:pt x="0" y="1785"/>
                        <a:pt x="515" y="2300"/>
                        <a:pt x="1151" y="2300"/>
                      </a:cubicBezTo>
                      <a:cubicBezTo>
                        <a:pt x="1786" y="2300"/>
                        <a:pt x="2300" y="1785"/>
                        <a:pt x="2300" y="1151"/>
                      </a:cubicBezTo>
                      <a:cubicBezTo>
                        <a:pt x="2300" y="516"/>
                        <a:pt x="1786" y="1"/>
                        <a:pt x="1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122"/>
                <p:cNvSpPr/>
                <p:nvPr/>
              </p:nvSpPr>
              <p:spPr>
                <a:xfrm>
                  <a:off x="3049925" y="2363125"/>
                  <a:ext cx="26050" cy="26025"/>
                </a:xfrm>
                <a:custGeom>
                  <a:rect b="b" l="l" r="r" t="t"/>
                  <a:pathLst>
                    <a:path extrusionOk="0" h="1041" w="1042">
                      <a:moveTo>
                        <a:pt x="520" y="1"/>
                      </a:moveTo>
                      <a:cubicBezTo>
                        <a:pt x="233" y="1"/>
                        <a:pt x="0" y="234"/>
                        <a:pt x="0" y="521"/>
                      </a:cubicBezTo>
                      <a:cubicBezTo>
                        <a:pt x="0" y="808"/>
                        <a:pt x="233" y="1041"/>
                        <a:pt x="520" y="1041"/>
                      </a:cubicBezTo>
                      <a:cubicBezTo>
                        <a:pt x="807" y="1041"/>
                        <a:pt x="1042" y="808"/>
                        <a:pt x="1042" y="521"/>
                      </a:cubicBezTo>
                      <a:cubicBezTo>
                        <a:pt x="1042" y="234"/>
                        <a:pt x="807" y="1"/>
                        <a:pt x="5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22"/>
                <p:cNvSpPr/>
                <p:nvPr/>
              </p:nvSpPr>
              <p:spPr>
                <a:xfrm>
                  <a:off x="3090000" y="2474175"/>
                  <a:ext cx="26025" cy="26050"/>
                </a:xfrm>
                <a:custGeom>
                  <a:rect b="b" l="l" r="r" t="t"/>
                  <a:pathLst>
                    <a:path extrusionOk="0" h="1042" w="1041">
                      <a:moveTo>
                        <a:pt x="521" y="1"/>
                      </a:moveTo>
                      <a:cubicBezTo>
                        <a:pt x="234" y="1"/>
                        <a:pt x="1" y="233"/>
                        <a:pt x="1" y="522"/>
                      </a:cubicBezTo>
                      <a:cubicBezTo>
                        <a:pt x="1" y="809"/>
                        <a:pt x="234" y="1042"/>
                        <a:pt x="521" y="1042"/>
                      </a:cubicBezTo>
                      <a:cubicBezTo>
                        <a:pt x="808" y="1042"/>
                        <a:pt x="1041" y="809"/>
                        <a:pt x="1041" y="522"/>
                      </a:cubicBezTo>
                      <a:cubicBezTo>
                        <a:pt x="1041" y="233"/>
                        <a:pt x="808" y="1"/>
                        <a:pt x="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122"/>
                <p:cNvSpPr/>
                <p:nvPr/>
              </p:nvSpPr>
              <p:spPr>
                <a:xfrm>
                  <a:off x="3093175" y="2565275"/>
                  <a:ext cx="13025" cy="13025"/>
                </a:xfrm>
                <a:custGeom>
                  <a:rect b="b" l="l" r="r" t="t"/>
                  <a:pathLst>
                    <a:path extrusionOk="0" h="521" w="521">
                      <a:moveTo>
                        <a:pt x="260" y="1"/>
                      </a:moveTo>
                      <a:cubicBezTo>
                        <a:pt x="116" y="1"/>
                        <a:pt x="0" y="117"/>
                        <a:pt x="0" y="261"/>
                      </a:cubicBezTo>
                      <a:cubicBezTo>
                        <a:pt x="0" y="405"/>
                        <a:pt x="116" y="521"/>
                        <a:pt x="260" y="521"/>
                      </a:cubicBezTo>
                      <a:cubicBezTo>
                        <a:pt x="404" y="521"/>
                        <a:pt x="520" y="405"/>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122"/>
                <p:cNvSpPr/>
                <p:nvPr/>
              </p:nvSpPr>
              <p:spPr>
                <a:xfrm>
                  <a:off x="3130100" y="2467675"/>
                  <a:ext cx="13025" cy="13025"/>
                </a:xfrm>
                <a:custGeom>
                  <a:rect b="b" l="l" r="r" t="t"/>
                  <a:pathLst>
                    <a:path extrusionOk="0" h="521" w="521">
                      <a:moveTo>
                        <a:pt x="260" y="1"/>
                      </a:moveTo>
                      <a:cubicBezTo>
                        <a:pt x="117" y="1"/>
                        <a:pt x="0" y="117"/>
                        <a:pt x="0" y="261"/>
                      </a:cubicBezTo>
                      <a:cubicBezTo>
                        <a:pt x="0" y="404"/>
                        <a:pt x="117" y="521"/>
                        <a:pt x="260" y="521"/>
                      </a:cubicBezTo>
                      <a:cubicBezTo>
                        <a:pt x="404" y="521"/>
                        <a:pt x="520" y="404"/>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22"/>
                <p:cNvSpPr/>
                <p:nvPr/>
              </p:nvSpPr>
              <p:spPr>
                <a:xfrm>
                  <a:off x="3083500" y="2302950"/>
                  <a:ext cx="13025" cy="13025"/>
                </a:xfrm>
                <a:custGeom>
                  <a:rect b="b" l="l" r="r" t="t"/>
                  <a:pathLst>
                    <a:path extrusionOk="0" h="521" w="521">
                      <a:moveTo>
                        <a:pt x="261" y="1"/>
                      </a:moveTo>
                      <a:cubicBezTo>
                        <a:pt x="117" y="1"/>
                        <a:pt x="1" y="117"/>
                        <a:pt x="1" y="261"/>
                      </a:cubicBezTo>
                      <a:cubicBezTo>
                        <a:pt x="1" y="404"/>
                        <a:pt x="117" y="521"/>
                        <a:pt x="261" y="521"/>
                      </a:cubicBezTo>
                      <a:cubicBezTo>
                        <a:pt x="404" y="521"/>
                        <a:pt x="521" y="404"/>
                        <a:pt x="521" y="261"/>
                      </a:cubicBezTo>
                      <a:cubicBezTo>
                        <a:pt x="521" y="117"/>
                        <a:pt x="404" y="1"/>
                        <a:pt x="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79" name="Google Shape;4779;p122"/>
            <p:cNvSpPr/>
            <p:nvPr/>
          </p:nvSpPr>
          <p:spPr>
            <a:xfrm>
              <a:off x="411675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0" name="Google Shape;4780;p122"/>
          <p:cNvSpPr txBox="1"/>
          <p:nvPr>
            <p:ph type="title"/>
          </p:nvPr>
        </p:nvSpPr>
        <p:spPr>
          <a:xfrm>
            <a:off x="713262" y="539500"/>
            <a:ext cx="3642600" cy="948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81" name="Google Shape;4781;p122"/>
          <p:cNvSpPr txBox="1"/>
          <p:nvPr>
            <p:ph idx="1" type="subTitle"/>
          </p:nvPr>
        </p:nvSpPr>
        <p:spPr>
          <a:xfrm>
            <a:off x="713225" y="1563701"/>
            <a:ext cx="3642600" cy="124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782" name="Google Shape;4782;p122"/>
          <p:cNvSpPr txBox="1"/>
          <p:nvPr/>
        </p:nvSpPr>
        <p:spPr>
          <a:xfrm>
            <a:off x="713273" y="3600455"/>
            <a:ext cx="3642600" cy="73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lt1"/>
                </a:solidFill>
                <a:latin typeface="Open Sans"/>
                <a:ea typeface="Open Sans"/>
                <a:cs typeface="Open Sans"/>
                <a:sym typeface="Open Sans"/>
              </a:rPr>
              <a:t>CREDITS:</a:t>
            </a:r>
            <a:r>
              <a:rPr lang="en" sz="1200">
                <a:solidFill>
                  <a:schemeClr val="lt1"/>
                </a:solidFill>
                <a:latin typeface="Open Sans"/>
                <a:ea typeface="Open Sans"/>
                <a:cs typeface="Open Sans"/>
                <a:sym typeface="Open Sans"/>
              </a:rPr>
              <a:t> This presentation template was created by </a:t>
            </a:r>
            <a:r>
              <a:rPr b="1" lang="en" sz="1200" u="sng">
                <a:solidFill>
                  <a:schemeClr val="lt1"/>
                </a:solidFill>
                <a:latin typeface="Open Sans"/>
                <a:ea typeface="Open Sans"/>
                <a:cs typeface="Open Sans"/>
                <a:sym typeface="Open Sans"/>
                <a:hlinkClick r:id="rId2">
                  <a:extLst>
                    <a:ext uri="{A12FA001-AC4F-418D-AE19-62706E023703}">
                      <ahyp:hlinkClr val="tx"/>
                    </a:ext>
                  </a:extLst>
                </a:hlinkClick>
              </a:rPr>
              <a:t>Slidesgo</a:t>
            </a:r>
            <a:r>
              <a:rPr lang="en" sz="1200">
                <a:solidFill>
                  <a:schemeClr val="lt1"/>
                </a:solidFill>
                <a:latin typeface="Open Sans"/>
                <a:ea typeface="Open Sans"/>
                <a:cs typeface="Open Sans"/>
                <a:sym typeface="Open Sans"/>
              </a:rPr>
              <a:t>, and includes icons by </a:t>
            </a:r>
            <a:r>
              <a:rPr b="1" lang="en" sz="1200" u="sng">
                <a:solidFill>
                  <a:schemeClr val="lt1"/>
                </a:solidFill>
                <a:latin typeface="Open Sans"/>
                <a:ea typeface="Open Sans"/>
                <a:cs typeface="Open Sans"/>
                <a:sym typeface="Open Sans"/>
                <a:hlinkClick r:id="rId3">
                  <a:extLst>
                    <a:ext uri="{A12FA001-AC4F-418D-AE19-62706E023703}">
                      <ahyp:hlinkClr val="tx"/>
                    </a:ext>
                  </a:extLst>
                </a:hlinkClick>
              </a:rPr>
              <a:t>Flaticon</a:t>
            </a:r>
            <a:r>
              <a:rPr lang="en" sz="1200">
                <a:solidFill>
                  <a:schemeClr val="lt1"/>
                </a:solidFill>
                <a:latin typeface="Open Sans"/>
                <a:ea typeface="Open Sans"/>
                <a:cs typeface="Open Sans"/>
                <a:sym typeface="Open Sans"/>
              </a:rPr>
              <a:t>, and infographics &amp; images by </a:t>
            </a:r>
            <a:r>
              <a:rPr b="1" lang="en" sz="1200" u="sng">
                <a:solidFill>
                  <a:schemeClr val="lt1"/>
                </a:solidFill>
                <a:latin typeface="Open Sans"/>
                <a:ea typeface="Open Sans"/>
                <a:cs typeface="Open Sans"/>
                <a:sym typeface="Open Sans"/>
                <a:hlinkClick r:id="rId4">
                  <a:extLst>
                    <a:ext uri="{A12FA001-AC4F-418D-AE19-62706E023703}">
                      <ahyp:hlinkClr val="tx"/>
                    </a:ext>
                  </a:extLst>
                </a:hlinkClick>
              </a:rPr>
              <a:t>Freepik</a:t>
            </a:r>
            <a:r>
              <a:rPr lang="en" sz="1200" u="sng">
                <a:solidFill>
                  <a:schemeClr val="lt1"/>
                </a:solidFill>
                <a:latin typeface="Open Sans"/>
                <a:ea typeface="Open Sans"/>
                <a:cs typeface="Open Sans"/>
                <a:sym typeface="Open Sans"/>
              </a:rPr>
              <a:t> </a:t>
            </a:r>
            <a:endParaRPr b="1" sz="1200" u="sng">
              <a:solidFill>
                <a:schemeClr val="lt1"/>
              </a:solidFill>
              <a:latin typeface="Open Sans"/>
              <a:ea typeface="Open Sans"/>
              <a:cs typeface="Open Sans"/>
              <a:sym typeface="Open Sans"/>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783" name="Shape 4783"/>
        <p:cNvGrpSpPr/>
        <p:nvPr/>
      </p:nvGrpSpPr>
      <p:grpSpPr>
        <a:xfrm>
          <a:off x="0" y="0"/>
          <a:ext cx="0" cy="0"/>
          <a:chOff x="0" y="0"/>
          <a:chExt cx="0" cy="0"/>
        </a:xfrm>
      </p:grpSpPr>
      <p:grpSp>
        <p:nvGrpSpPr>
          <p:cNvPr id="4784" name="Google Shape;4784;p123"/>
          <p:cNvGrpSpPr/>
          <p:nvPr/>
        </p:nvGrpSpPr>
        <p:grpSpPr>
          <a:xfrm>
            <a:off x="-471355" y="8"/>
            <a:ext cx="10043853" cy="5279346"/>
            <a:chOff x="-471355" y="8"/>
            <a:chExt cx="10043853" cy="5279346"/>
          </a:xfrm>
        </p:grpSpPr>
        <p:grpSp>
          <p:nvGrpSpPr>
            <p:cNvPr id="4785" name="Google Shape;4785;p123"/>
            <p:cNvGrpSpPr/>
            <p:nvPr/>
          </p:nvGrpSpPr>
          <p:grpSpPr>
            <a:xfrm flipH="1" rot="-896081">
              <a:off x="8544421" y="2884656"/>
              <a:ext cx="748876" cy="2264877"/>
              <a:chOff x="3221922" y="3632026"/>
              <a:chExt cx="349066" cy="1055705"/>
            </a:xfrm>
          </p:grpSpPr>
          <p:sp>
            <p:nvSpPr>
              <p:cNvPr id="4786" name="Google Shape;4786;p123"/>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23"/>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23"/>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123"/>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23"/>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23"/>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23"/>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123"/>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23"/>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23"/>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23"/>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23"/>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23"/>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123"/>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23"/>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23"/>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23"/>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23"/>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23"/>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23"/>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123"/>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23"/>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23"/>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23"/>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23"/>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23"/>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23"/>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23"/>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23"/>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23"/>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23"/>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23"/>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23"/>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23"/>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23"/>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123"/>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23"/>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123"/>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123"/>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23"/>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123"/>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123"/>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23"/>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123"/>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123"/>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23"/>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23"/>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3" name="Google Shape;4833;p123"/>
            <p:cNvGrpSpPr/>
            <p:nvPr/>
          </p:nvGrpSpPr>
          <p:grpSpPr>
            <a:xfrm rot="10800000">
              <a:off x="-7" y="8"/>
              <a:ext cx="1772825" cy="945955"/>
              <a:chOff x="7373568" y="4201833"/>
              <a:chExt cx="1772825" cy="945955"/>
            </a:xfrm>
          </p:grpSpPr>
          <p:sp>
            <p:nvSpPr>
              <p:cNvPr id="4834" name="Google Shape;4834;p123"/>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123"/>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123"/>
            <p:cNvGrpSpPr/>
            <p:nvPr/>
          </p:nvGrpSpPr>
          <p:grpSpPr>
            <a:xfrm>
              <a:off x="8762778" y="2007235"/>
              <a:ext cx="312152" cy="1409160"/>
              <a:chOff x="3969875" y="1708525"/>
              <a:chExt cx="94175" cy="425150"/>
            </a:xfrm>
          </p:grpSpPr>
          <p:sp>
            <p:nvSpPr>
              <p:cNvPr id="4837" name="Google Shape;4837;p12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12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12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2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23"/>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2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2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123"/>
            <p:cNvGrpSpPr/>
            <p:nvPr/>
          </p:nvGrpSpPr>
          <p:grpSpPr>
            <a:xfrm flipH="1" rot="-896081">
              <a:off x="-192154" y="2956231"/>
              <a:ext cx="748876" cy="2264877"/>
              <a:chOff x="3221922" y="3632026"/>
              <a:chExt cx="349066" cy="1055705"/>
            </a:xfrm>
          </p:grpSpPr>
          <p:sp>
            <p:nvSpPr>
              <p:cNvPr id="4845" name="Google Shape;4845;p123"/>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23"/>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23"/>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23"/>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23"/>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123"/>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23"/>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23"/>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123"/>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23"/>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23"/>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123"/>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23"/>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23"/>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23"/>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23"/>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23"/>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123"/>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23"/>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23"/>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123"/>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23"/>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23"/>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23"/>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23"/>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23"/>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123"/>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23"/>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123"/>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123"/>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23"/>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123"/>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123"/>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23"/>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23"/>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23"/>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23"/>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23"/>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23"/>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23"/>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23"/>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23"/>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23"/>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23"/>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23"/>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23"/>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23"/>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123"/>
            <p:cNvGrpSpPr/>
            <p:nvPr/>
          </p:nvGrpSpPr>
          <p:grpSpPr>
            <a:xfrm>
              <a:off x="173253" y="2477610"/>
              <a:ext cx="312152" cy="1409160"/>
              <a:chOff x="3969875" y="1708525"/>
              <a:chExt cx="94175" cy="425150"/>
            </a:xfrm>
          </p:grpSpPr>
          <p:sp>
            <p:nvSpPr>
              <p:cNvPr id="4893" name="Google Shape;4893;p12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2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2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2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23"/>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2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2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123"/>
            <p:cNvGrpSpPr/>
            <p:nvPr/>
          </p:nvGrpSpPr>
          <p:grpSpPr>
            <a:xfrm flipH="1" rot="10800000">
              <a:off x="7371168" y="8"/>
              <a:ext cx="1772825" cy="945955"/>
              <a:chOff x="7373568" y="4201833"/>
              <a:chExt cx="1772825" cy="945955"/>
            </a:xfrm>
          </p:grpSpPr>
          <p:sp>
            <p:nvSpPr>
              <p:cNvPr id="4901" name="Google Shape;4901;p123"/>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23"/>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903" name="Shape 4903"/>
        <p:cNvGrpSpPr/>
        <p:nvPr/>
      </p:nvGrpSpPr>
      <p:grpSpPr>
        <a:xfrm>
          <a:off x="0" y="0"/>
          <a:ext cx="0" cy="0"/>
          <a:chOff x="0" y="0"/>
          <a:chExt cx="0" cy="0"/>
        </a:xfrm>
      </p:grpSpPr>
      <p:grpSp>
        <p:nvGrpSpPr>
          <p:cNvPr id="4904" name="Google Shape;4904;p124"/>
          <p:cNvGrpSpPr/>
          <p:nvPr/>
        </p:nvGrpSpPr>
        <p:grpSpPr>
          <a:xfrm>
            <a:off x="-158368" y="-1066"/>
            <a:ext cx="9409657" cy="5148855"/>
            <a:chOff x="-158368" y="-1066"/>
            <a:chExt cx="9409657" cy="5148855"/>
          </a:xfrm>
        </p:grpSpPr>
        <p:grpSp>
          <p:nvGrpSpPr>
            <p:cNvPr id="4905" name="Google Shape;4905;p124"/>
            <p:cNvGrpSpPr/>
            <p:nvPr/>
          </p:nvGrpSpPr>
          <p:grpSpPr>
            <a:xfrm>
              <a:off x="0" y="12"/>
              <a:ext cx="1772825" cy="945955"/>
              <a:chOff x="0" y="12"/>
              <a:chExt cx="1772825" cy="945955"/>
            </a:xfrm>
          </p:grpSpPr>
          <p:sp>
            <p:nvSpPr>
              <p:cNvPr id="4906" name="Google Shape;4906;p124"/>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24"/>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8" name="Google Shape;4908;p124"/>
            <p:cNvGrpSpPr/>
            <p:nvPr/>
          </p:nvGrpSpPr>
          <p:grpSpPr>
            <a:xfrm>
              <a:off x="7373568" y="4201833"/>
              <a:ext cx="1772825" cy="945955"/>
              <a:chOff x="7373568" y="4201833"/>
              <a:chExt cx="1772825" cy="945955"/>
            </a:xfrm>
          </p:grpSpPr>
          <p:sp>
            <p:nvSpPr>
              <p:cNvPr id="4909" name="Google Shape;4909;p124"/>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24"/>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1" name="Google Shape;4911;p124"/>
            <p:cNvGrpSpPr/>
            <p:nvPr/>
          </p:nvGrpSpPr>
          <p:grpSpPr>
            <a:xfrm flipH="1" rot="-4014681">
              <a:off x="-177772" y="698962"/>
              <a:ext cx="849814" cy="519346"/>
              <a:chOff x="4423100" y="2537450"/>
              <a:chExt cx="448350" cy="274000"/>
            </a:xfrm>
          </p:grpSpPr>
          <p:sp>
            <p:nvSpPr>
              <p:cNvPr id="4912" name="Google Shape;4912;p124"/>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24"/>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24"/>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24"/>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24"/>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7" name="Google Shape;4917;p124"/>
            <p:cNvGrpSpPr/>
            <p:nvPr/>
          </p:nvGrpSpPr>
          <p:grpSpPr>
            <a:xfrm>
              <a:off x="8684966" y="2610560"/>
              <a:ext cx="312152" cy="1409160"/>
              <a:chOff x="3969875" y="1708525"/>
              <a:chExt cx="94175" cy="425150"/>
            </a:xfrm>
          </p:grpSpPr>
          <p:sp>
            <p:nvSpPr>
              <p:cNvPr id="4918" name="Google Shape;4918;p124"/>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24"/>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24"/>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24"/>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24"/>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24"/>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24"/>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124"/>
            <p:cNvGrpSpPr/>
            <p:nvPr/>
          </p:nvGrpSpPr>
          <p:grpSpPr>
            <a:xfrm flipH="1" rot="-5400000">
              <a:off x="8329082" y="3681803"/>
              <a:ext cx="1023895" cy="820519"/>
              <a:chOff x="4423100" y="2378550"/>
              <a:chExt cx="540200" cy="432900"/>
            </a:xfrm>
          </p:grpSpPr>
          <p:sp>
            <p:nvSpPr>
              <p:cNvPr id="4926" name="Google Shape;4926;p124"/>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24"/>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24"/>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24"/>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24"/>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24"/>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24"/>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124"/>
            <p:cNvGrpSpPr/>
            <p:nvPr/>
          </p:nvGrpSpPr>
          <p:grpSpPr>
            <a:xfrm>
              <a:off x="419219" y="-1066"/>
              <a:ext cx="151974" cy="947036"/>
              <a:chOff x="4018200" y="1847950"/>
              <a:chExt cx="45850" cy="285725"/>
            </a:xfrm>
          </p:grpSpPr>
          <p:sp>
            <p:nvSpPr>
              <p:cNvPr id="4934" name="Google Shape;4934;p124"/>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24"/>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24"/>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24"/>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grpSp>
        <p:nvGrpSpPr>
          <p:cNvPr id="54" name="Google Shape;54;p14"/>
          <p:cNvGrpSpPr/>
          <p:nvPr/>
        </p:nvGrpSpPr>
        <p:grpSpPr>
          <a:xfrm>
            <a:off x="-78584" y="369785"/>
            <a:ext cx="8996890" cy="4830941"/>
            <a:chOff x="-78584" y="369785"/>
            <a:chExt cx="8996890" cy="4830941"/>
          </a:xfrm>
        </p:grpSpPr>
        <p:grpSp>
          <p:nvGrpSpPr>
            <p:cNvPr id="55" name="Google Shape;55;p14"/>
            <p:cNvGrpSpPr/>
            <p:nvPr/>
          </p:nvGrpSpPr>
          <p:grpSpPr>
            <a:xfrm>
              <a:off x="-78584" y="2935816"/>
              <a:ext cx="748887" cy="2264909"/>
              <a:chOff x="3221922" y="3632026"/>
              <a:chExt cx="349066" cy="1055705"/>
            </a:xfrm>
          </p:grpSpPr>
          <p:sp>
            <p:nvSpPr>
              <p:cNvPr id="56" name="Google Shape;56;p14"/>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14"/>
            <p:cNvGrpSpPr/>
            <p:nvPr/>
          </p:nvGrpSpPr>
          <p:grpSpPr>
            <a:xfrm>
              <a:off x="8634328" y="369785"/>
              <a:ext cx="283978" cy="747254"/>
              <a:chOff x="3969875" y="1708525"/>
              <a:chExt cx="85675" cy="225450"/>
            </a:xfrm>
          </p:grpSpPr>
          <p:sp>
            <p:nvSpPr>
              <p:cNvPr id="104" name="Google Shape;104;p14"/>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0" name="Google Shape;110;p14"/>
          <p:cNvSpPr txBox="1"/>
          <p:nvPr>
            <p:ph type="ctrTitle"/>
          </p:nvPr>
        </p:nvSpPr>
        <p:spPr>
          <a:xfrm>
            <a:off x="713252" y="2209900"/>
            <a:ext cx="5867400" cy="910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191919"/>
              </a:buClr>
              <a:buSzPts val="5200"/>
              <a:buNone/>
              <a:defRPr b="1"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1" name="Google Shape;111;p14"/>
          <p:cNvSpPr txBox="1"/>
          <p:nvPr>
            <p:ph idx="1" type="subTitle"/>
          </p:nvPr>
        </p:nvSpPr>
        <p:spPr>
          <a:xfrm>
            <a:off x="713225" y="3137950"/>
            <a:ext cx="58674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41" name="Shape 4941"/>
        <p:cNvGrpSpPr/>
        <p:nvPr/>
      </p:nvGrpSpPr>
      <p:grpSpPr>
        <a:xfrm>
          <a:off x="0" y="0"/>
          <a:ext cx="0" cy="0"/>
          <a:chOff x="0" y="0"/>
          <a:chExt cx="0" cy="0"/>
        </a:xfrm>
      </p:grpSpPr>
      <p:grpSp>
        <p:nvGrpSpPr>
          <p:cNvPr id="4942" name="Google Shape;4942;p126"/>
          <p:cNvGrpSpPr/>
          <p:nvPr/>
        </p:nvGrpSpPr>
        <p:grpSpPr>
          <a:xfrm>
            <a:off x="-78584" y="369785"/>
            <a:ext cx="8996890" cy="4830941"/>
            <a:chOff x="-78584" y="369785"/>
            <a:chExt cx="8996890" cy="4830941"/>
          </a:xfrm>
        </p:grpSpPr>
        <p:grpSp>
          <p:nvGrpSpPr>
            <p:cNvPr id="4943" name="Google Shape;4943;p126"/>
            <p:cNvGrpSpPr/>
            <p:nvPr/>
          </p:nvGrpSpPr>
          <p:grpSpPr>
            <a:xfrm>
              <a:off x="-78584" y="2935816"/>
              <a:ext cx="748887" cy="2264909"/>
              <a:chOff x="3221922" y="3632026"/>
              <a:chExt cx="349066" cy="1055705"/>
            </a:xfrm>
          </p:grpSpPr>
          <p:sp>
            <p:nvSpPr>
              <p:cNvPr id="4944" name="Google Shape;4944;p126"/>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26"/>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126"/>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126"/>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26"/>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26"/>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26"/>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26"/>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26"/>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26"/>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26"/>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26"/>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26"/>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26"/>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126"/>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126"/>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26"/>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126"/>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26"/>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26"/>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126"/>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126"/>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26"/>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126"/>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26"/>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126"/>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126"/>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126"/>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126"/>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126"/>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26"/>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126"/>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26"/>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26"/>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126"/>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26"/>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26"/>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126"/>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26"/>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26"/>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26"/>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26"/>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26"/>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126"/>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26"/>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26"/>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126"/>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126"/>
            <p:cNvGrpSpPr/>
            <p:nvPr/>
          </p:nvGrpSpPr>
          <p:grpSpPr>
            <a:xfrm>
              <a:off x="8634328" y="369785"/>
              <a:ext cx="283978" cy="747254"/>
              <a:chOff x="3969875" y="1708525"/>
              <a:chExt cx="85675" cy="225450"/>
            </a:xfrm>
          </p:grpSpPr>
          <p:sp>
            <p:nvSpPr>
              <p:cNvPr id="4992" name="Google Shape;4992;p126"/>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26"/>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126"/>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26"/>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126"/>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126"/>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98" name="Google Shape;4998;p126"/>
          <p:cNvSpPr txBox="1"/>
          <p:nvPr>
            <p:ph type="ctrTitle"/>
          </p:nvPr>
        </p:nvSpPr>
        <p:spPr>
          <a:xfrm>
            <a:off x="713252" y="2209900"/>
            <a:ext cx="5867400" cy="910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191919"/>
              </a:buClr>
              <a:buSzPts val="5200"/>
              <a:buNone/>
              <a:defRPr b="1"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4999" name="Google Shape;4999;p126"/>
          <p:cNvSpPr txBox="1"/>
          <p:nvPr>
            <p:ph idx="1" type="subTitle"/>
          </p:nvPr>
        </p:nvSpPr>
        <p:spPr>
          <a:xfrm>
            <a:off x="713225" y="3137950"/>
            <a:ext cx="58674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00" name="Shape 5000"/>
        <p:cNvGrpSpPr/>
        <p:nvPr/>
      </p:nvGrpSpPr>
      <p:grpSpPr>
        <a:xfrm>
          <a:off x="0" y="0"/>
          <a:ext cx="0" cy="0"/>
          <a:chOff x="0" y="0"/>
          <a:chExt cx="0" cy="0"/>
        </a:xfrm>
      </p:grpSpPr>
      <p:sp>
        <p:nvSpPr>
          <p:cNvPr id="5001" name="Google Shape;5001;p127"/>
          <p:cNvSpPr txBox="1"/>
          <p:nvPr>
            <p:ph type="title"/>
          </p:nvPr>
        </p:nvSpPr>
        <p:spPr>
          <a:xfrm>
            <a:off x="2908500" y="2007900"/>
            <a:ext cx="55224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02" name="Google Shape;5002;p127"/>
          <p:cNvSpPr txBox="1"/>
          <p:nvPr>
            <p:ph hasCustomPrompt="1" idx="2" type="title"/>
          </p:nvPr>
        </p:nvSpPr>
        <p:spPr>
          <a:xfrm>
            <a:off x="1375500" y="2093113"/>
            <a:ext cx="1385700" cy="1042500"/>
          </a:xfrm>
          <a:prstGeom prst="rect">
            <a:avLst/>
          </a:prstGeom>
          <a:solidFill>
            <a:schemeClr val="accen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003" name="Google Shape;5003;p127"/>
          <p:cNvSpPr txBox="1"/>
          <p:nvPr>
            <p:ph idx="1" type="subTitle"/>
          </p:nvPr>
        </p:nvSpPr>
        <p:spPr>
          <a:xfrm>
            <a:off x="2908500" y="2760625"/>
            <a:ext cx="55224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5004" name="Google Shape;5004;p127"/>
          <p:cNvGrpSpPr/>
          <p:nvPr/>
        </p:nvGrpSpPr>
        <p:grpSpPr>
          <a:xfrm>
            <a:off x="-4546" y="3234385"/>
            <a:ext cx="3292846" cy="1920046"/>
            <a:chOff x="-4546" y="3234385"/>
            <a:chExt cx="3292846" cy="1920046"/>
          </a:xfrm>
        </p:grpSpPr>
        <p:grpSp>
          <p:nvGrpSpPr>
            <p:cNvPr id="5005" name="Google Shape;5005;p127"/>
            <p:cNvGrpSpPr/>
            <p:nvPr/>
          </p:nvGrpSpPr>
          <p:grpSpPr>
            <a:xfrm>
              <a:off x="-4546" y="3397413"/>
              <a:ext cx="3292846" cy="1757018"/>
              <a:chOff x="-4546" y="3397413"/>
              <a:chExt cx="3292846" cy="1757018"/>
            </a:xfrm>
          </p:grpSpPr>
          <p:sp>
            <p:nvSpPr>
              <p:cNvPr id="5006" name="Google Shape;5006;p127"/>
              <p:cNvSpPr/>
              <p:nvPr/>
            </p:nvSpPr>
            <p:spPr>
              <a:xfrm flipH="1" rot="10800000">
                <a:off x="-4546" y="3397413"/>
                <a:ext cx="3292846" cy="1757018"/>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27"/>
              <p:cNvSpPr/>
              <p:nvPr/>
            </p:nvSpPr>
            <p:spPr>
              <a:xfrm flipH="1" rot="10800000">
                <a:off x="-4546" y="3930469"/>
                <a:ext cx="1973382" cy="1223962"/>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127"/>
            <p:cNvGrpSpPr/>
            <p:nvPr/>
          </p:nvGrpSpPr>
          <p:grpSpPr>
            <a:xfrm flipH="1">
              <a:off x="215825" y="3234385"/>
              <a:ext cx="312152" cy="1409160"/>
              <a:chOff x="3969875" y="1708525"/>
              <a:chExt cx="94175" cy="425150"/>
            </a:xfrm>
          </p:grpSpPr>
          <p:sp>
            <p:nvSpPr>
              <p:cNvPr id="5009" name="Google Shape;5009;p12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2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12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12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27"/>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12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12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16" name="Shape 5016"/>
        <p:cNvGrpSpPr/>
        <p:nvPr/>
      </p:nvGrpSpPr>
      <p:grpSpPr>
        <a:xfrm>
          <a:off x="0" y="0"/>
          <a:ext cx="0" cy="0"/>
          <a:chOff x="0" y="0"/>
          <a:chExt cx="0" cy="0"/>
        </a:xfrm>
      </p:grpSpPr>
      <p:sp>
        <p:nvSpPr>
          <p:cNvPr id="5017" name="Google Shape;5017;p128"/>
          <p:cNvSpPr txBox="1"/>
          <p:nvPr>
            <p:ph type="title"/>
          </p:nvPr>
        </p:nvSpPr>
        <p:spPr>
          <a:xfrm>
            <a:off x="720000" y="445025"/>
            <a:ext cx="469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18" name="Google Shape;5018;p128"/>
          <p:cNvSpPr txBox="1"/>
          <p:nvPr>
            <p:ph idx="1" type="body"/>
          </p:nvPr>
        </p:nvSpPr>
        <p:spPr>
          <a:xfrm>
            <a:off x="720000" y="1215750"/>
            <a:ext cx="4052100" cy="2490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sz="1200"/>
            </a:lvl1pPr>
            <a:lvl2pPr indent="-304800" lvl="1" marL="914400" rtl="0">
              <a:lnSpc>
                <a:spcPct val="100000"/>
              </a:lnSpc>
              <a:spcBef>
                <a:spcPts val="0"/>
              </a:spcBef>
              <a:spcAft>
                <a:spcPts val="0"/>
              </a:spcAft>
              <a:buSzPts val="1200"/>
              <a:buFont typeface="Nunito Light"/>
              <a:buChar char="○"/>
              <a:defRPr sz="1200"/>
            </a:lvl2pPr>
            <a:lvl3pPr indent="-304800" lvl="2" marL="1371600" rtl="0">
              <a:lnSpc>
                <a:spcPct val="100000"/>
              </a:lnSpc>
              <a:spcBef>
                <a:spcPts val="0"/>
              </a:spcBef>
              <a:spcAft>
                <a:spcPts val="0"/>
              </a:spcAft>
              <a:buSzPts val="1200"/>
              <a:buFont typeface="Nunito Light"/>
              <a:buChar char="■"/>
              <a:defRPr sz="1200"/>
            </a:lvl3pPr>
            <a:lvl4pPr indent="-304800" lvl="3" marL="1828800" rtl="0">
              <a:lnSpc>
                <a:spcPct val="100000"/>
              </a:lnSpc>
              <a:spcBef>
                <a:spcPts val="0"/>
              </a:spcBef>
              <a:spcAft>
                <a:spcPts val="0"/>
              </a:spcAft>
              <a:buSzPts val="1200"/>
              <a:buFont typeface="Nunito Light"/>
              <a:buChar char="●"/>
              <a:defRPr sz="1200"/>
            </a:lvl4pPr>
            <a:lvl5pPr indent="-304800" lvl="4" marL="2286000" rtl="0">
              <a:lnSpc>
                <a:spcPct val="100000"/>
              </a:lnSpc>
              <a:spcBef>
                <a:spcPts val="0"/>
              </a:spcBef>
              <a:spcAft>
                <a:spcPts val="0"/>
              </a:spcAft>
              <a:buSzPts val="1200"/>
              <a:buFont typeface="Nunito Light"/>
              <a:buChar char="○"/>
              <a:defRPr sz="1200"/>
            </a:lvl5pPr>
            <a:lvl6pPr indent="-304800" lvl="5" marL="2743200" rtl="0">
              <a:lnSpc>
                <a:spcPct val="100000"/>
              </a:lnSpc>
              <a:spcBef>
                <a:spcPts val="0"/>
              </a:spcBef>
              <a:spcAft>
                <a:spcPts val="0"/>
              </a:spcAft>
              <a:buSzPts val="1200"/>
              <a:buFont typeface="Nunito Light"/>
              <a:buChar char="■"/>
              <a:defRPr sz="1200"/>
            </a:lvl6pPr>
            <a:lvl7pPr indent="-304800" lvl="6" marL="3200400" rtl="0">
              <a:lnSpc>
                <a:spcPct val="100000"/>
              </a:lnSpc>
              <a:spcBef>
                <a:spcPts val="0"/>
              </a:spcBef>
              <a:spcAft>
                <a:spcPts val="0"/>
              </a:spcAft>
              <a:buSzPts val="1200"/>
              <a:buFont typeface="Nunito Light"/>
              <a:buChar char="●"/>
              <a:defRPr sz="1200"/>
            </a:lvl7pPr>
            <a:lvl8pPr indent="-304800" lvl="7" marL="3657600" rtl="0">
              <a:lnSpc>
                <a:spcPct val="100000"/>
              </a:lnSpc>
              <a:spcBef>
                <a:spcPts val="0"/>
              </a:spcBef>
              <a:spcAft>
                <a:spcPts val="0"/>
              </a:spcAft>
              <a:buSzPts val="1200"/>
              <a:buFont typeface="Nunito Light"/>
              <a:buChar char="○"/>
              <a:defRPr sz="1200"/>
            </a:lvl8pPr>
            <a:lvl9pPr indent="-304800" lvl="8" marL="4114800" rtl="0">
              <a:lnSpc>
                <a:spcPct val="100000"/>
              </a:lnSpc>
              <a:spcBef>
                <a:spcPts val="0"/>
              </a:spcBef>
              <a:spcAft>
                <a:spcPts val="0"/>
              </a:spcAft>
              <a:buSzPts val="1200"/>
              <a:buFont typeface="Nunito Light"/>
              <a:buChar char="■"/>
              <a:defRPr sz="1200"/>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19" name="Shape 5019"/>
        <p:cNvGrpSpPr/>
        <p:nvPr/>
      </p:nvGrpSpPr>
      <p:grpSpPr>
        <a:xfrm>
          <a:off x="0" y="0"/>
          <a:ext cx="0" cy="0"/>
          <a:chOff x="0" y="0"/>
          <a:chExt cx="0" cy="0"/>
        </a:xfrm>
      </p:grpSpPr>
      <p:grpSp>
        <p:nvGrpSpPr>
          <p:cNvPr id="5020" name="Google Shape;5020;p129"/>
          <p:cNvGrpSpPr/>
          <p:nvPr/>
        </p:nvGrpSpPr>
        <p:grpSpPr>
          <a:xfrm>
            <a:off x="-78584" y="369785"/>
            <a:ext cx="9551618" cy="4830941"/>
            <a:chOff x="-78584" y="369785"/>
            <a:chExt cx="9551618" cy="4830941"/>
          </a:xfrm>
        </p:grpSpPr>
        <p:grpSp>
          <p:nvGrpSpPr>
            <p:cNvPr id="5021" name="Google Shape;5021;p129"/>
            <p:cNvGrpSpPr/>
            <p:nvPr/>
          </p:nvGrpSpPr>
          <p:grpSpPr>
            <a:xfrm>
              <a:off x="-78584" y="2935816"/>
              <a:ext cx="748887" cy="2264909"/>
              <a:chOff x="3221922" y="3632026"/>
              <a:chExt cx="349066" cy="1055705"/>
            </a:xfrm>
          </p:grpSpPr>
          <p:sp>
            <p:nvSpPr>
              <p:cNvPr id="5022" name="Google Shape;5022;p129"/>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129"/>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129"/>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29"/>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129"/>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29"/>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29"/>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129"/>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29"/>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29"/>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29"/>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29"/>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29"/>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29"/>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29"/>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29"/>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29"/>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29"/>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29"/>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29"/>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129"/>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29"/>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29"/>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29"/>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29"/>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129"/>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29"/>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29"/>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29"/>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29"/>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29"/>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129"/>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129"/>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29"/>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129"/>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129"/>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29"/>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29"/>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29"/>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29"/>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29"/>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29"/>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29"/>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29"/>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129"/>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29"/>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129"/>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129"/>
            <p:cNvGrpSpPr/>
            <p:nvPr/>
          </p:nvGrpSpPr>
          <p:grpSpPr>
            <a:xfrm>
              <a:off x="8526815" y="369785"/>
              <a:ext cx="946219" cy="2651446"/>
              <a:chOff x="8526815" y="369785"/>
              <a:chExt cx="946219" cy="2651446"/>
            </a:xfrm>
          </p:grpSpPr>
          <p:grpSp>
            <p:nvGrpSpPr>
              <p:cNvPr id="5070" name="Google Shape;5070;p129"/>
              <p:cNvGrpSpPr/>
              <p:nvPr/>
            </p:nvGrpSpPr>
            <p:grpSpPr>
              <a:xfrm>
                <a:off x="8526815" y="1426564"/>
                <a:ext cx="946219" cy="1594667"/>
                <a:chOff x="2567024" y="2978878"/>
                <a:chExt cx="344820" cy="581126"/>
              </a:xfrm>
            </p:grpSpPr>
            <p:sp>
              <p:nvSpPr>
                <p:cNvPr id="5071" name="Google Shape;5071;p129"/>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129"/>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29"/>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129"/>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129"/>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29"/>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29"/>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29"/>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29"/>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29"/>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129"/>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129"/>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29"/>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29"/>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29"/>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129"/>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129"/>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29"/>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29"/>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29"/>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29"/>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129"/>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129"/>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29"/>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29"/>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29"/>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129"/>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8" name="Google Shape;5098;p129"/>
              <p:cNvGrpSpPr/>
              <p:nvPr/>
            </p:nvGrpSpPr>
            <p:grpSpPr>
              <a:xfrm>
                <a:off x="8634328" y="369785"/>
                <a:ext cx="283978" cy="747254"/>
                <a:chOff x="3969875" y="1708525"/>
                <a:chExt cx="85675" cy="225450"/>
              </a:xfrm>
            </p:grpSpPr>
            <p:sp>
              <p:nvSpPr>
                <p:cNvPr id="5099" name="Google Shape;5099;p12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2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2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2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2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2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05" name="Google Shape;5105;p1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106" name="Google Shape;5106;p129"/>
          <p:cNvSpPr txBox="1"/>
          <p:nvPr>
            <p:ph idx="1" type="subTitle"/>
          </p:nvPr>
        </p:nvSpPr>
        <p:spPr>
          <a:xfrm>
            <a:off x="3354008" y="3511999"/>
            <a:ext cx="2227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107" name="Google Shape;5107;p129"/>
          <p:cNvSpPr txBox="1"/>
          <p:nvPr>
            <p:ph idx="2" type="subTitle"/>
          </p:nvPr>
        </p:nvSpPr>
        <p:spPr>
          <a:xfrm>
            <a:off x="720200" y="3511999"/>
            <a:ext cx="2227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108" name="Google Shape;5108;p129"/>
          <p:cNvSpPr txBox="1"/>
          <p:nvPr>
            <p:ph idx="3" type="subTitle"/>
          </p:nvPr>
        </p:nvSpPr>
        <p:spPr>
          <a:xfrm>
            <a:off x="3354000" y="1394225"/>
            <a:ext cx="22272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109" name="Google Shape;5109;p129"/>
          <p:cNvSpPr txBox="1"/>
          <p:nvPr>
            <p:ph idx="4" type="subTitle"/>
          </p:nvPr>
        </p:nvSpPr>
        <p:spPr>
          <a:xfrm>
            <a:off x="720000" y="1394225"/>
            <a:ext cx="22272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10" name="Shape 5110"/>
        <p:cNvGrpSpPr/>
        <p:nvPr/>
      </p:nvGrpSpPr>
      <p:grpSpPr>
        <a:xfrm>
          <a:off x="0" y="0"/>
          <a:ext cx="0" cy="0"/>
          <a:chOff x="0" y="0"/>
          <a:chExt cx="0" cy="0"/>
        </a:xfrm>
      </p:grpSpPr>
      <p:grpSp>
        <p:nvGrpSpPr>
          <p:cNvPr id="5111" name="Google Shape;5111;p130"/>
          <p:cNvGrpSpPr/>
          <p:nvPr/>
        </p:nvGrpSpPr>
        <p:grpSpPr>
          <a:xfrm>
            <a:off x="-79497" y="12"/>
            <a:ext cx="9651995" cy="5207768"/>
            <a:chOff x="-79497" y="12"/>
            <a:chExt cx="9651995" cy="5207768"/>
          </a:xfrm>
        </p:grpSpPr>
        <p:grpSp>
          <p:nvGrpSpPr>
            <p:cNvPr id="5112" name="Google Shape;5112;p130"/>
            <p:cNvGrpSpPr/>
            <p:nvPr/>
          </p:nvGrpSpPr>
          <p:grpSpPr>
            <a:xfrm flipH="1" rot="-896081">
              <a:off x="8544421" y="2884656"/>
              <a:ext cx="748876" cy="2264877"/>
              <a:chOff x="3221922" y="3632026"/>
              <a:chExt cx="349066" cy="1055705"/>
            </a:xfrm>
          </p:grpSpPr>
          <p:sp>
            <p:nvSpPr>
              <p:cNvPr id="5113" name="Google Shape;5113;p130"/>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30"/>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30"/>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30"/>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30"/>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30"/>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30"/>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30"/>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30"/>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30"/>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30"/>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30"/>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30"/>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130"/>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30"/>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30"/>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30"/>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30"/>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30"/>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30"/>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30"/>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130"/>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130"/>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30"/>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30"/>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130"/>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30"/>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30"/>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30"/>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30"/>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30"/>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30"/>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30"/>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30"/>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30"/>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30"/>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30"/>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30"/>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30"/>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30"/>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30"/>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30"/>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30"/>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30"/>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30"/>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30"/>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30"/>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130"/>
            <p:cNvGrpSpPr/>
            <p:nvPr/>
          </p:nvGrpSpPr>
          <p:grpSpPr>
            <a:xfrm>
              <a:off x="0" y="12"/>
              <a:ext cx="1772825" cy="945955"/>
              <a:chOff x="0" y="12"/>
              <a:chExt cx="1772825" cy="945955"/>
            </a:xfrm>
          </p:grpSpPr>
          <p:sp>
            <p:nvSpPr>
              <p:cNvPr id="5161" name="Google Shape;5161;p130"/>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30"/>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130"/>
            <p:cNvGrpSpPr/>
            <p:nvPr/>
          </p:nvGrpSpPr>
          <p:grpSpPr>
            <a:xfrm>
              <a:off x="7373568" y="4201833"/>
              <a:ext cx="1772825" cy="945955"/>
              <a:chOff x="7373568" y="4201833"/>
              <a:chExt cx="1772825" cy="945955"/>
            </a:xfrm>
          </p:grpSpPr>
          <p:sp>
            <p:nvSpPr>
              <p:cNvPr id="5164" name="Google Shape;5164;p130"/>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30"/>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6" name="Google Shape;5166;p130"/>
            <p:cNvGrpSpPr/>
            <p:nvPr/>
          </p:nvGrpSpPr>
          <p:grpSpPr>
            <a:xfrm flipH="1">
              <a:off x="-79497" y="4262427"/>
              <a:ext cx="1023895" cy="820519"/>
              <a:chOff x="4423100" y="2378550"/>
              <a:chExt cx="540200" cy="432900"/>
            </a:xfrm>
          </p:grpSpPr>
          <p:sp>
            <p:nvSpPr>
              <p:cNvPr id="5167" name="Google Shape;5167;p130"/>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30"/>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30"/>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30"/>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30"/>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30"/>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30"/>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130"/>
            <p:cNvGrpSpPr/>
            <p:nvPr/>
          </p:nvGrpSpPr>
          <p:grpSpPr>
            <a:xfrm>
              <a:off x="8762778" y="2007235"/>
              <a:ext cx="312152" cy="1409160"/>
              <a:chOff x="3969875" y="1708525"/>
              <a:chExt cx="94175" cy="425150"/>
            </a:xfrm>
          </p:grpSpPr>
          <p:sp>
            <p:nvSpPr>
              <p:cNvPr id="5175" name="Google Shape;5175;p130"/>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30"/>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30"/>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30"/>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30"/>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30"/>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30"/>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82" name="Google Shape;5182;p1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83" name="Shape 5183"/>
        <p:cNvGrpSpPr/>
        <p:nvPr/>
      </p:nvGrpSpPr>
      <p:grpSpPr>
        <a:xfrm>
          <a:off x="0" y="0"/>
          <a:ext cx="0" cy="0"/>
          <a:chOff x="0" y="0"/>
          <a:chExt cx="0" cy="0"/>
        </a:xfrm>
      </p:grpSpPr>
      <p:grpSp>
        <p:nvGrpSpPr>
          <p:cNvPr id="5184" name="Google Shape;5184;p131"/>
          <p:cNvGrpSpPr/>
          <p:nvPr/>
        </p:nvGrpSpPr>
        <p:grpSpPr>
          <a:xfrm>
            <a:off x="7373568" y="2007235"/>
            <a:ext cx="2083718" cy="3140554"/>
            <a:chOff x="7373568" y="2007235"/>
            <a:chExt cx="2083718" cy="3140554"/>
          </a:xfrm>
        </p:grpSpPr>
        <p:grpSp>
          <p:nvGrpSpPr>
            <p:cNvPr id="5185" name="Google Shape;5185;p131"/>
            <p:cNvGrpSpPr/>
            <p:nvPr/>
          </p:nvGrpSpPr>
          <p:grpSpPr>
            <a:xfrm flipH="1" rot="-896081">
              <a:off x="8429208" y="2600831"/>
              <a:ext cx="748876" cy="2264877"/>
              <a:chOff x="3221922" y="3632026"/>
              <a:chExt cx="349066" cy="1055705"/>
            </a:xfrm>
          </p:grpSpPr>
          <p:sp>
            <p:nvSpPr>
              <p:cNvPr id="5186" name="Google Shape;5186;p131"/>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31"/>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31"/>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31"/>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31"/>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31"/>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31"/>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131"/>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31"/>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31"/>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31"/>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31"/>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131"/>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31"/>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31"/>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31"/>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31"/>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31"/>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31"/>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31"/>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31"/>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31"/>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31"/>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31"/>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31"/>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31"/>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31"/>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31"/>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31"/>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31"/>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31"/>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31"/>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31"/>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31"/>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31"/>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31"/>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31"/>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31"/>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31"/>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31"/>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31"/>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31"/>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31"/>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31"/>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31"/>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131"/>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31"/>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131"/>
            <p:cNvGrpSpPr/>
            <p:nvPr/>
          </p:nvGrpSpPr>
          <p:grpSpPr>
            <a:xfrm>
              <a:off x="7373568" y="4201833"/>
              <a:ext cx="1772825" cy="945955"/>
              <a:chOff x="7373568" y="4201833"/>
              <a:chExt cx="1772825" cy="945955"/>
            </a:xfrm>
          </p:grpSpPr>
          <p:sp>
            <p:nvSpPr>
              <p:cNvPr id="5234" name="Google Shape;5234;p131"/>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31"/>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131"/>
            <p:cNvGrpSpPr/>
            <p:nvPr/>
          </p:nvGrpSpPr>
          <p:grpSpPr>
            <a:xfrm>
              <a:off x="8762778" y="2007235"/>
              <a:ext cx="312152" cy="1409160"/>
              <a:chOff x="3969875" y="1708525"/>
              <a:chExt cx="94175" cy="425150"/>
            </a:xfrm>
          </p:grpSpPr>
          <p:sp>
            <p:nvSpPr>
              <p:cNvPr id="5237" name="Google Shape;5237;p13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3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3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3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31"/>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3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3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44" name="Google Shape;5244;p131"/>
          <p:cNvSpPr txBox="1"/>
          <p:nvPr>
            <p:ph type="title"/>
          </p:nvPr>
        </p:nvSpPr>
        <p:spPr>
          <a:xfrm>
            <a:off x="4050175" y="1285845"/>
            <a:ext cx="3999600" cy="6939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45" name="Google Shape;5245;p131"/>
          <p:cNvSpPr txBox="1"/>
          <p:nvPr>
            <p:ph idx="1" type="subTitle"/>
          </p:nvPr>
        </p:nvSpPr>
        <p:spPr>
          <a:xfrm>
            <a:off x="4050175" y="1970655"/>
            <a:ext cx="3999600" cy="18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Open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5246" name="Google Shape;5246;p131"/>
          <p:cNvSpPr/>
          <p:nvPr>
            <p:ph idx="2" type="pic"/>
          </p:nvPr>
        </p:nvSpPr>
        <p:spPr>
          <a:xfrm>
            <a:off x="1129625" y="1285850"/>
            <a:ext cx="2571000" cy="2571900"/>
          </a:xfrm>
          <a:prstGeom prst="rect">
            <a:avLst/>
          </a:prstGeom>
          <a:noFill/>
          <a:ln>
            <a:noFill/>
          </a:ln>
        </p:spPr>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47" name="Shape 5247"/>
        <p:cNvGrpSpPr/>
        <p:nvPr/>
      </p:nvGrpSpPr>
      <p:grpSpPr>
        <a:xfrm>
          <a:off x="0" y="0"/>
          <a:ext cx="0" cy="0"/>
          <a:chOff x="0" y="0"/>
          <a:chExt cx="0" cy="0"/>
        </a:xfrm>
      </p:grpSpPr>
      <p:grpSp>
        <p:nvGrpSpPr>
          <p:cNvPr id="5248" name="Google Shape;5248;p132"/>
          <p:cNvGrpSpPr/>
          <p:nvPr/>
        </p:nvGrpSpPr>
        <p:grpSpPr>
          <a:xfrm>
            <a:off x="-247374" y="1760657"/>
            <a:ext cx="4724541" cy="3472259"/>
            <a:chOff x="-247374" y="1760657"/>
            <a:chExt cx="4724541" cy="3472259"/>
          </a:xfrm>
        </p:grpSpPr>
        <p:sp>
          <p:nvSpPr>
            <p:cNvPr id="5249" name="Google Shape;5249;p132"/>
            <p:cNvSpPr/>
            <p:nvPr/>
          </p:nvSpPr>
          <p:spPr>
            <a:xfrm>
              <a:off x="4066392" y="46703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0" name="Google Shape;5250;p132"/>
            <p:cNvGrpSpPr/>
            <p:nvPr/>
          </p:nvGrpSpPr>
          <p:grpSpPr>
            <a:xfrm>
              <a:off x="-247374" y="1760657"/>
              <a:ext cx="960595" cy="3472259"/>
              <a:chOff x="-247374" y="1760657"/>
              <a:chExt cx="960595" cy="3472259"/>
            </a:xfrm>
          </p:grpSpPr>
          <p:grpSp>
            <p:nvGrpSpPr>
              <p:cNvPr id="5251" name="Google Shape;5251;p132"/>
              <p:cNvGrpSpPr/>
              <p:nvPr/>
            </p:nvGrpSpPr>
            <p:grpSpPr>
              <a:xfrm flipH="1">
                <a:off x="-247374" y="2327722"/>
                <a:ext cx="960595" cy="2905194"/>
                <a:chOff x="3221922" y="3632026"/>
                <a:chExt cx="349066" cy="1055705"/>
              </a:xfrm>
            </p:grpSpPr>
            <p:sp>
              <p:nvSpPr>
                <p:cNvPr id="5252" name="Google Shape;5252;p132"/>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32"/>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32"/>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32"/>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132"/>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32"/>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32"/>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132"/>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32"/>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132"/>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132"/>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132"/>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132"/>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32"/>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32"/>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32"/>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32"/>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32"/>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132"/>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32"/>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132"/>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132"/>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132"/>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32"/>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132"/>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132"/>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132"/>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132"/>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32"/>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132"/>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132"/>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132"/>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132"/>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132"/>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32"/>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32"/>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32"/>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32"/>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132"/>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32"/>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32"/>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32"/>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32"/>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32"/>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132"/>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132"/>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32"/>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132"/>
              <p:cNvGrpSpPr/>
              <p:nvPr/>
            </p:nvGrpSpPr>
            <p:grpSpPr>
              <a:xfrm rot="420477">
                <a:off x="163610" y="1774435"/>
                <a:ext cx="312149" cy="1409144"/>
                <a:chOff x="3969875" y="1708525"/>
                <a:chExt cx="94175" cy="425150"/>
              </a:xfrm>
            </p:grpSpPr>
            <p:sp>
              <p:nvSpPr>
                <p:cNvPr id="5300" name="Google Shape;5300;p132"/>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32"/>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32"/>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132"/>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132"/>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32"/>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132"/>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307" name="Google Shape;5307;p132"/>
          <p:cNvSpPr txBox="1"/>
          <p:nvPr>
            <p:ph type="title"/>
          </p:nvPr>
        </p:nvSpPr>
        <p:spPr>
          <a:xfrm>
            <a:off x="1106275" y="1222650"/>
            <a:ext cx="4605000" cy="21684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08" name="Shape 5308"/>
        <p:cNvGrpSpPr/>
        <p:nvPr/>
      </p:nvGrpSpPr>
      <p:grpSpPr>
        <a:xfrm>
          <a:off x="0" y="0"/>
          <a:ext cx="0" cy="0"/>
          <a:chOff x="0" y="0"/>
          <a:chExt cx="0" cy="0"/>
        </a:xfrm>
      </p:grpSpPr>
      <p:grpSp>
        <p:nvGrpSpPr>
          <p:cNvPr id="5309" name="Google Shape;5309;p133"/>
          <p:cNvGrpSpPr/>
          <p:nvPr/>
        </p:nvGrpSpPr>
        <p:grpSpPr>
          <a:xfrm>
            <a:off x="4884198" y="11407"/>
            <a:ext cx="4479698" cy="5221528"/>
            <a:chOff x="4884198" y="11407"/>
            <a:chExt cx="4479698" cy="5221528"/>
          </a:xfrm>
        </p:grpSpPr>
        <p:sp>
          <p:nvSpPr>
            <p:cNvPr id="5310" name="Google Shape;5310;p133"/>
            <p:cNvSpPr/>
            <p:nvPr/>
          </p:nvSpPr>
          <p:spPr>
            <a:xfrm flipH="1">
              <a:off x="4884198" y="46901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1" name="Google Shape;5311;p133"/>
            <p:cNvGrpSpPr/>
            <p:nvPr/>
          </p:nvGrpSpPr>
          <p:grpSpPr>
            <a:xfrm>
              <a:off x="6806441" y="11407"/>
              <a:ext cx="2557455" cy="5221528"/>
              <a:chOff x="6806441" y="11407"/>
              <a:chExt cx="2557455" cy="5221528"/>
            </a:xfrm>
          </p:grpSpPr>
          <p:sp>
            <p:nvSpPr>
              <p:cNvPr id="5312" name="Google Shape;5312;p133"/>
              <p:cNvSpPr/>
              <p:nvPr/>
            </p:nvSpPr>
            <p:spPr>
              <a:xfrm flipH="1">
                <a:off x="8161684" y="4323898"/>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3" name="Google Shape;5313;p133"/>
              <p:cNvGrpSpPr/>
              <p:nvPr/>
            </p:nvGrpSpPr>
            <p:grpSpPr>
              <a:xfrm>
                <a:off x="8403301" y="2238297"/>
                <a:ext cx="960595" cy="2905194"/>
                <a:chOff x="3221922" y="3632026"/>
                <a:chExt cx="349066" cy="1055705"/>
              </a:xfrm>
            </p:grpSpPr>
            <p:sp>
              <p:nvSpPr>
                <p:cNvPr id="5314" name="Google Shape;5314;p133"/>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33"/>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133"/>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133"/>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33"/>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33"/>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33"/>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33"/>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133"/>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133"/>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33"/>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33"/>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33"/>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133"/>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133"/>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133"/>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33"/>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33"/>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33"/>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33"/>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33"/>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33"/>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33"/>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33"/>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33"/>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33"/>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33"/>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33"/>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33"/>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33"/>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33"/>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33"/>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33"/>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33"/>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33"/>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33"/>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33"/>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33"/>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133"/>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33"/>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33"/>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33"/>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33"/>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33"/>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33"/>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33"/>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33"/>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133"/>
              <p:cNvGrpSpPr/>
              <p:nvPr/>
            </p:nvGrpSpPr>
            <p:grpSpPr>
              <a:xfrm flipH="1">
                <a:off x="6806441" y="11407"/>
                <a:ext cx="2321869" cy="1238918"/>
                <a:chOff x="0" y="12"/>
                <a:chExt cx="1772825" cy="945955"/>
              </a:xfrm>
            </p:grpSpPr>
            <p:sp>
              <p:nvSpPr>
                <p:cNvPr id="5362" name="Google Shape;5362;p133"/>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33"/>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133"/>
              <p:cNvGrpSpPr/>
              <p:nvPr/>
            </p:nvGrpSpPr>
            <p:grpSpPr>
              <a:xfrm flipH="1" rot="-420477">
                <a:off x="8640763" y="1685010"/>
                <a:ext cx="312149" cy="1409144"/>
                <a:chOff x="3969875" y="1708525"/>
                <a:chExt cx="94175" cy="425150"/>
              </a:xfrm>
            </p:grpSpPr>
            <p:sp>
              <p:nvSpPr>
                <p:cNvPr id="5365" name="Google Shape;5365;p13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3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3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3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33"/>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3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3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372" name="Google Shape;5372;p133"/>
          <p:cNvSpPr txBox="1"/>
          <p:nvPr>
            <p:ph type="title"/>
          </p:nvPr>
        </p:nvSpPr>
        <p:spPr>
          <a:xfrm>
            <a:off x="4177625" y="1191525"/>
            <a:ext cx="3509400" cy="10701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373" name="Google Shape;5373;p133"/>
          <p:cNvSpPr txBox="1"/>
          <p:nvPr>
            <p:ph idx="1" type="subTitle"/>
          </p:nvPr>
        </p:nvSpPr>
        <p:spPr>
          <a:xfrm>
            <a:off x="4177625" y="2185475"/>
            <a:ext cx="3509400" cy="113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74" name="Shape 5374"/>
        <p:cNvGrpSpPr/>
        <p:nvPr/>
      </p:nvGrpSpPr>
      <p:grpSpPr>
        <a:xfrm>
          <a:off x="0" y="0"/>
          <a:ext cx="0" cy="0"/>
          <a:chOff x="0" y="0"/>
          <a:chExt cx="0" cy="0"/>
        </a:xfrm>
      </p:grpSpPr>
      <p:sp>
        <p:nvSpPr>
          <p:cNvPr id="5375" name="Google Shape;5375;p134"/>
          <p:cNvSpPr/>
          <p:nvPr>
            <p:ph idx="2" type="pic"/>
          </p:nvPr>
        </p:nvSpPr>
        <p:spPr>
          <a:xfrm>
            <a:off x="0" y="0"/>
            <a:ext cx="9144000" cy="5143500"/>
          </a:xfrm>
          <a:prstGeom prst="rect">
            <a:avLst/>
          </a:prstGeom>
          <a:noFill/>
          <a:ln>
            <a:noFill/>
          </a:ln>
        </p:spPr>
      </p:sp>
      <p:sp>
        <p:nvSpPr>
          <p:cNvPr id="5376" name="Google Shape;5376;p134"/>
          <p:cNvSpPr txBox="1"/>
          <p:nvPr>
            <p:ph type="title"/>
          </p:nvPr>
        </p:nvSpPr>
        <p:spPr>
          <a:xfrm>
            <a:off x="720000" y="3856775"/>
            <a:ext cx="7704000" cy="7473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77" name="Shape 5377"/>
        <p:cNvGrpSpPr/>
        <p:nvPr/>
      </p:nvGrpSpPr>
      <p:grpSpPr>
        <a:xfrm>
          <a:off x="0" y="0"/>
          <a:ext cx="0" cy="0"/>
          <a:chOff x="0" y="0"/>
          <a:chExt cx="0" cy="0"/>
        </a:xfrm>
      </p:grpSpPr>
      <p:grpSp>
        <p:nvGrpSpPr>
          <p:cNvPr id="5378" name="Google Shape;5378;p135"/>
          <p:cNvGrpSpPr/>
          <p:nvPr/>
        </p:nvGrpSpPr>
        <p:grpSpPr>
          <a:xfrm>
            <a:off x="-78584" y="369785"/>
            <a:ext cx="9551618" cy="4830941"/>
            <a:chOff x="-78584" y="369785"/>
            <a:chExt cx="9551618" cy="4830941"/>
          </a:xfrm>
        </p:grpSpPr>
        <p:grpSp>
          <p:nvGrpSpPr>
            <p:cNvPr id="5379" name="Google Shape;5379;p135"/>
            <p:cNvGrpSpPr/>
            <p:nvPr/>
          </p:nvGrpSpPr>
          <p:grpSpPr>
            <a:xfrm>
              <a:off x="-78584" y="2935816"/>
              <a:ext cx="748887" cy="2264909"/>
              <a:chOff x="3221922" y="3632026"/>
              <a:chExt cx="349066" cy="1055705"/>
            </a:xfrm>
          </p:grpSpPr>
          <p:sp>
            <p:nvSpPr>
              <p:cNvPr id="5380" name="Google Shape;5380;p135"/>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35"/>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35"/>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35"/>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35"/>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35"/>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35"/>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35"/>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35"/>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35"/>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35"/>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35"/>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35"/>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35"/>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35"/>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35"/>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35"/>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35"/>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35"/>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35"/>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35"/>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35"/>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35"/>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35"/>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35"/>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35"/>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35"/>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35"/>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35"/>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35"/>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35"/>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35"/>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35"/>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35"/>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35"/>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35"/>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35"/>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35"/>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35"/>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35"/>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35"/>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35"/>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35"/>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35"/>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35"/>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35"/>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35"/>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135"/>
            <p:cNvGrpSpPr/>
            <p:nvPr/>
          </p:nvGrpSpPr>
          <p:grpSpPr>
            <a:xfrm>
              <a:off x="8526815" y="369785"/>
              <a:ext cx="946219" cy="2651446"/>
              <a:chOff x="8526815" y="369785"/>
              <a:chExt cx="946219" cy="2651446"/>
            </a:xfrm>
          </p:grpSpPr>
          <p:grpSp>
            <p:nvGrpSpPr>
              <p:cNvPr id="5428" name="Google Shape;5428;p135"/>
              <p:cNvGrpSpPr/>
              <p:nvPr/>
            </p:nvGrpSpPr>
            <p:grpSpPr>
              <a:xfrm>
                <a:off x="8526815" y="1426564"/>
                <a:ext cx="946219" cy="1594667"/>
                <a:chOff x="2567024" y="2978878"/>
                <a:chExt cx="344820" cy="581126"/>
              </a:xfrm>
            </p:grpSpPr>
            <p:sp>
              <p:nvSpPr>
                <p:cNvPr id="5429" name="Google Shape;5429;p135"/>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35"/>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35"/>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35"/>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35"/>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35"/>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35"/>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35"/>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35"/>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35"/>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35"/>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35"/>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35"/>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35"/>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35"/>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35"/>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35"/>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35"/>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35"/>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35"/>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35"/>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135"/>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35"/>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35"/>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35"/>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35"/>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35"/>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135"/>
              <p:cNvGrpSpPr/>
              <p:nvPr/>
            </p:nvGrpSpPr>
            <p:grpSpPr>
              <a:xfrm>
                <a:off x="8634328" y="369785"/>
                <a:ext cx="283978" cy="747254"/>
                <a:chOff x="3969875" y="1708525"/>
                <a:chExt cx="85675" cy="225450"/>
              </a:xfrm>
            </p:grpSpPr>
            <p:sp>
              <p:nvSpPr>
                <p:cNvPr id="5457" name="Google Shape;5457;p13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3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3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3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3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3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63" name="Google Shape;5463;p135"/>
          <p:cNvSpPr txBox="1"/>
          <p:nvPr>
            <p:ph hasCustomPrompt="1" type="title"/>
          </p:nvPr>
        </p:nvSpPr>
        <p:spPr>
          <a:xfrm>
            <a:off x="926650" y="2203775"/>
            <a:ext cx="5953800" cy="10245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464" name="Google Shape;5464;p135"/>
          <p:cNvSpPr txBox="1"/>
          <p:nvPr>
            <p:ph idx="1" type="subTitle"/>
          </p:nvPr>
        </p:nvSpPr>
        <p:spPr>
          <a:xfrm>
            <a:off x="926650" y="3228300"/>
            <a:ext cx="59538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2" name="Shape 112"/>
        <p:cNvGrpSpPr/>
        <p:nvPr/>
      </p:nvGrpSpPr>
      <p:grpSpPr>
        <a:xfrm>
          <a:off x="0" y="0"/>
          <a:ext cx="0" cy="0"/>
          <a:chOff x="0" y="0"/>
          <a:chExt cx="0" cy="0"/>
        </a:xfrm>
      </p:grpSpPr>
      <p:sp>
        <p:nvSpPr>
          <p:cNvPr id="113" name="Google Shape;113;p15"/>
          <p:cNvSpPr txBox="1"/>
          <p:nvPr>
            <p:ph type="title"/>
          </p:nvPr>
        </p:nvSpPr>
        <p:spPr>
          <a:xfrm>
            <a:off x="2908500" y="2007900"/>
            <a:ext cx="55224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4" name="Google Shape;114;p15"/>
          <p:cNvSpPr txBox="1"/>
          <p:nvPr>
            <p:ph hasCustomPrompt="1" idx="2" type="title"/>
          </p:nvPr>
        </p:nvSpPr>
        <p:spPr>
          <a:xfrm>
            <a:off x="1375500" y="2093113"/>
            <a:ext cx="1385700" cy="1042500"/>
          </a:xfrm>
          <a:prstGeom prst="rect">
            <a:avLst/>
          </a:prstGeom>
          <a:solidFill>
            <a:schemeClr val="accen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5" name="Google Shape;115;p15"/>
          <p:cNvSpPr txBox="1"/>
          <p:nvPr>
            <p:ph idx="1" type="subTitle"/>
          </p:nvPr>
        </p:nvSpPr>
        <p:spPr>
          <a:xfrm>
            <a:off x="2908500" y="2760625"/>
            <a:ext cx="55224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16" name="Google Shape;116;p15"/>
          <p:cNvGrpSpPr/>
          <p:nvPr/>
        </p:nvGrpSpPr>
        <p:grpSpPr>
          <a:xfrm>
            <a:off x="-4546" y="3234385"/>
            <a:ext cx="3292846" cy="1920046"/>
            <a:chOff x="-4546" y="3234385"/>
            <a:chExt cx="3292846" cy="1920046"/>
          </a:xfrm>
        </p:grpSpPr>
        <p:grpSp>
          <p:nvGrpSpPr>
            <p:cNvPr id="117" name="Google Shape;117;p15"/>
            <p:cNvGrpSpPr/>
            <p:nvPr/>
          </p:nvGrpSpPr>
          <p:grpSpPr>
            <a:xfrm>
              <a:off x="-4546" y="3397413"/>
              <a:ext cx="3292846" cy="1757018"/>
              <a:chOff x="-4546" y="3397413"/>
              <a:chExt cx="3292846" cy="1757018"/>
            </a:xfrm>
          </p:grpSpPr>
          <p:sp>
            <p:nvSpPr>
              <p:cNvPr id="118" name="Google Shape;118;p15"/>
              <p:cNvSpPr/>
              <p:nvPr/>
            </p:nvSpPr>
            <p:spPr>
              <a:xfrm flipH="1" rot="10800000">
                <a:off x="-4546" y="3397413"/>
                <a:ext cx="3292846" cy="1757018"/>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flipH="1" rot="10800000">
                <a:off x="-4546" y="3930469"/>
                <a:ext cx="1973382" cy="1223962"/>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15"/>
            <p:cNvGrpSpPr/>
            <p:nvPr/>
          </p:nvGrpSpPr>
          <p:grpSpPr>
            <a:xfrm flipH="1">
              <a:off x="215825" y="3234385"/>
              <a:ext cx="312152" cy="1409160"/>
              <a:chOff x="3969875" y="1708525"/>
              <a:chExt cx="94175" cy="425150"/>
            </a:xfrm>
          </p:grpSpPr>
          <p:sp>
            <p:nvSpPr>
              <p:cNvPr id="121" name="Google Shape;121;p1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5465" name="Shape 5465"/>
        <p:cNvGrpSpPr/>
        <p:nvPr/>
      </p:nvGrpSpPr>
      <p:grpSpPr>
        <a:xfrm>
          <a:off x="0" y="0"/>
          <a:ext cx="0" cy="0"/>
          <a:chOff x="0" y="0"/>
          <a:chExt cx="0" cy="0"/>
        </a:xfrm>
      </p:grpSpPr>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466" name="Shape 5466"/>
        <p:cNvGrpSpPr/>
        <p:nvPr/>
      </p:nvGrpSpPr>
      <p:grpSpPr>
        <a:xfrm>
          <a:off x="0" y="0"/>
          <a:ext cx="0" cy="0"/>
          <a:chOff x="0" y="0"/>
          <a:chExt cx="0" cy="0"/>
        </a:xfrm>
      </p:grpSpPr>
      <p:grpSp>
        <p:nvGrpSpPr>
          <p:cNvPr id="5467" name="Google Shape;5467;p137"/>
          <p:cNvGrpSpPr/>
          <p:nvPr/>
        </p:nvGrpSpPr>
        <p:grpSpPr>
          <a:xfrm>
            <a:off x="9527" y="-37644"/>
            <a:ext cx="9146393" cy="5185432"/>
            <a:chOff x="9527" y="-37644"/>
            <a:chExt cx="9146393" cy="5185432"/>
          </a:xfrm>
        </p:grpSpPr>
        <p:grpSp>
          <p:nvGrpSpPr>
            <p:cNvPr id="5468" name="Google Shape;5468;p137"/>
            <p:cNvGrpSpPr/>
            <p:nvPr/>
          </p:nvGrpSpPr>
          <p:grpSpPr>
            <a:xfrm flipH="1">
              <a:off x="7383095" y="12"/>
              <a:ext cx="1772825" cy="945955"/>
              <a:chOff x="0" y="12"/>
              <a:chExt cx="1772825" cy="945955"/>
            </a:xfrm>
          </p:grpSpPr>
          <p:sp>
            <p:nvSpPr>
              <p:cNvPr id="5469" name="Google Shape;5469;p137"/>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37"/>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137"/>
            <p:cNvGrpSpPr/>
            <p:nvPr/>
          </p:nvGrpSpPr>
          <p:grpSpPr>
            <a:xfrm flipH="1">
              <a:off x="6812375" y="-37644"/>
              <a:ext cx="849803" cy="519340"/>
              <a:chOff x="4423100" y="2537450"/>
              <a:chExt cx="448350" cy="274000"/>
            </a:xfrm>
          </p:grpSpPr>
          <p:sp>
            <p:nvSpPr>
              <p:cNvPr id="5472" name="Google Shape;5472;p137"/>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37"/>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37"/>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37"/>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37"/>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137"/>
            <p:cNvGrpSpPr/>
            <p:nvPr/>
          </p:nvGrpSpPr>
          <p:grpSpPr>
            <a:xfrm>
              <a:off x="9527" y="3606810"/>
              <a:ext cx="1772825" cy="1540979"/>
              <a:chOff x="9527" y="3606810"/>
              <a:chExt cx="1772825" cy="1540979"/>
            </a:xfrm>
          </p:grpSpPr>
          <p:grpSp>
            <p:nvGrpSpPr>
              <p:cNvPr id="5478" name="Google Shape;5478;p137"/>
              <p:cNvGrpSpPr/>
              <p:nvPr/>
            </p:nvGrpSpPr>
            <p:grpSpPr>
              <a:xfrm>
                <a:off x="9527" y="4201833"/>
                <a:ext cx="1772825" cy="945955"/>
                <a:chOff x="9527" y="4201833"/>
                <a:chExt cx="1772825" cy="945955"/>
              </a:xfrm>
            </p:grpSpPr>
            <p:sp>
              <p:nvSpPr>
                <p:cNvPr id="5479" name="Google Shape;5479;p137"/>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37"/>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1" name="Google Shape;5481;p137"/>
              <p:cNvGrpSpPr/>
              <p:nvPr/>
            </p:nvGrpSpPr>
            <p:grpSpPr>
              <a:xfrm flipH="1">
                <a:off x="132350" y="3606810"/>
                <a:ext cx="312152" cy="1409160"/>
                <a:chOff x="3969875" y="1708525"/>
                <a:chExt cx="94175" cy="425150"/>
              </a:xfrm>
            </p:grpSpPr>
            <p:sp>
              <p:nvSpPr>
                <p:cNvPr id="5482" name="Google Shape;5482;p13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3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3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3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37"/>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3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3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89" name="Google Shape;5489;p137"/>
            <p:cNvGrpSpPr/>
            <p:nvPr/>
          </p:nvGrpSpPr>
          <p:grpSpPr>
            <a:xfrm flipH="1" rot="10800000">
              <a:off x="8668400" y="323078"/>
              <a:ext cx="283978" cy="747254"/>
              <a:chOff x="3969875" y="1708525"/>
              <a:chExt cx="85675" cy="225450"/>
            </a:xfrm>
          </p:grpSpPr>
          <p:sp>
            <p:nvSpPr>
              <p:cNvPr id="5490" name="Google Shape;5490;p13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3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13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13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13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13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96" name="Google Shape;5496;p1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97" name="Google Shape;5497;p137"/>
          <p:cNvSpPr txBox="1"/>
          <p:nvPr>
            <p:ph idx="1" type="subTitle"/>
          </p:nvPr>
        </p:nvSpPr>
        <p:spPr>
          <a:xfrm>
            <a:off x="7200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98" name="Google Shape;5498;p137"/>
          <p:cNvSpPr txBox="1"/>
          <p:nvPr>
            <p:ph idx="2" type="subTitle"/>
          </p:nvPr>
        </p:nvSpPr>
        <p:spPr>
          <a:xfrm>
            <a:off x="33657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99" name="Google Shape;5499;p137"/>
          <p:cNvSpPr txBox="1"/>
          <p:nvPr>
            <p:ph idx="3" type="subTitle"/>
          </p:nvPr>
        </p:nvSpPr>
        <p:spPr>
          <a:xfrm>
            <a:off x="7200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00" name="Google Shape;5500;p137"/>
          <p:cNvSpPr txBox="1"/>
          <p:nvPr>
            <p:ph idx="4" type="subTitle"/>
          </p:nvPr>
        </p:nvSpPr>
        <p:spPr>
          <a:xfrm>
            <a:off x="33657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01" name="Google Shape;5501;p137"/>
          <p:cNvSpPr txBox="1"/>
          <p:nvPr>
            <p:ph idx="5" type="subTitle"/>
          </p:nvPr>
        </p:nvSpPr>
        <p:spPr>
          <a:xfrm>
            <a:off x="60114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02" name="Google Shape;5502;p137"/>
          <p:cNvSpPr txBox="1"/>
          <p:nvPr>
            <p:ph idx="6" type="subTitle"/>
          </p:nvPr>
        </p:nvSpPr>
        <p:spPr>
          <a:xfrm>
            <a:off x="60114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03" name="Google Shape;5503;p137"/>
          <p:cNvSpPr txBox="1"/>
          <p:nvPr>
            <p:ph hasCustomPrompt="1" idx="7" type="title"/>
          </p:nvPr>
        </p:nvSpPr>
        <p:spPr>
          <a:xfrm>
            <a:off x="720000"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04" name="Google Shape;5504;p137"/>
          <p:cNvSpPr txBox="1"/>
          <p:nvPr>
            <p:ph hasCustomPrompt="1" idx="8" type="title"/>
          </p:nvPr>
        </p:nvSpPr>
        <p:spPr>
          <a:xfrm>
            <a:off x="720000"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05" name="Google Shape;5505;p137"/>
          <p:cNvSpPr txBox="1"/>
          <p:nvPr>
            <p:ph hasCustomPrompt="1" idx="9" type="title"/>
          </p:nvPr>
        </p:nvSpPr>
        <p:spPr>
          <a:xfrm>
            <a:off x="3365700"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06" name="Google Shape;5506;p137"/>
          <p:cNvSpPr txBox="1"/>
          <p:nvPr>
            <p:ph hasCustomPrompt="1" idx="13" type="title"/>
          </p:nvPr>
        </p:nvSpPr>
        <p:spPr>
          <a:xfrm>
            <a:off x="3365700"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07" name="Google Shape;5507;p137"/>
          <p:cNvSpPr txBox="1"/>
          <p:nvPr>
            <p:ph hasCustomPrompt="1" idx="14" type="title"/>
          </p:nvPr>
        </p:nvSpPr>
        <p:spPr>
          <a:xfrm>
            <a:off x="6011395"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08" name="Google Shape;5508;p137"/>
          <p:cNvSpPr txBox="1"/>
          <p:nvPr>
            <p:ph hasCustomPrompt="1" idx="15" type="title"/>
          </p:nvPr>
        </p:nvSpPr>
        <p:spPr>
          <a:xfrm>
            <a:off x="6011395"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09" name="Google Shape;5509;p137"/>
          <p:cNvSpPr txBox="1"/>
          <p:nvPr>
            <p:ph idx="16" type="subTitle"/>
          </p:nvPr>
        </p:nvSpPr>
        <p:spPr>
          <a:xfrm>
            <a:off x="7200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10" name="Google Shape;5510;p137"/>
          <p:cNvSpPr txBox="1"/>
          <p:nvPr>
            <p:ph idx="17" type="subTitle"/>
          </p:nvPr>
        </p:nvSpPr>
        <p:spPr>
          <a:xfrm>
            <a:off x="33657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11" name="Google Shape;5511;p137"/>
          <p:cNvSpPr txBox="1"/>
          <p:nvPr>
            <p:ph idx="18" type="subTitle"/>
          </p:nvPr>
        </p:nvSpPr>
        <p:spPr>
          <a:xfrm>
            <a:off x="60114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12" name="Google Shape;5512;p137"/>
          <p:cNvSpPr txBox="1"/>
          <p:nvPr>
            <p:ph idx="19" type="subTitle"/>
          </p:nvPr>
        </p:nvSpPr>
        <p:spPr>
          <a:xfrm>
            <a:off x="7200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13" name="Google Shape;5513;p137"/>
          <p:cNvSpPr txBox="1"/>
          <p:nvPr>
            <p:ph idx="20" type="subTitle"/>
          </p:nvPr>
        </p:nvSpPr>
        <p:spPr>
          <a:xfrm>
            <a:off x="33657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14" name="Google Shape;5514;p137"/>
          <p:cNvSpPr txBox="1"/>
          <p:nvPr>
            <p:ph idx="21" type="subTitle"/>
          </p:nvPr>
        </p:nvSpPr>
        <p:spPr>
          <a:xfrm>
            <a:off x="60114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515" name="Shape 5515"/>
        <p:cNvGrpSpPr/>
        <p:nvPr/>
      </p:nvGrpSpPr>
      <p:grpSpPr>
        <a:xfrm>
          <a:off x="0" y="0"/>
          <a:ext cx="0" cy="0"/>
          <a:chOff x="0" y="0"/>
          <a:chExt cx="0" cy="0"/>
        </a:xfrm>
      </p:grpSpPr>
      <p:grpSp>
        <p:nvGrpSpPr>
          <p:cNvPr id="5516" name="Google Shape;5516;p138"/>
          <p:cNvGrpSpPr/>
          <p:nvPr/>
        </p:nvGrpSpPr>
        <p:grpSpPr>
          <a:xfrm>
            <a:off x="-353337" y="12"/>
            <a:ext cx="9499730" cy="5232924"/>
            <a:chOff x="-353337" y="12"/>
            <a:chExt cx="9499730" cy="5232924"/>
          </a:xfrm>
        </p:grpSpPr>
        <p:grpSp>
          <p:nvGrpSpPr>
            <p:cNvPr id="5517" name="Google Shape;5517;p138"/>
            <p:cNvGrpSpPr/>
            <p:nvPr/>
          </p:nvGrpSpPr>
          <p:grpSpPr>
            <a:xfrm flipH="1">
              <a:off x="7373568" y="12"/>
              <a:ext cx="1772825" cy="945955"/>
              <a:chOff x="0" y="12"/>
              <a:chExt cx="1772825" cy="945955"/>
            </a:xfrm>
          </p:grpSpPr>
          <p:sp>
            <p:nvSpPr>
              <p:cNvPr id="5518" name="Google Shape;5518;p138"/>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38"/>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138"/>
            <p:cNvGrpSpPr/>
            <p:nvPr/>
          </p:nvGrpSpPr>
          <p:grpSpPr>
            <a:xfrm>
              <a:off x="-353337" y="3386171"/>
              <a:ext cx="9486949" cy="1846765"/>
              <a:chOff x="-353337" y="3386171"/>
              <a:chExt cx="9486949" cy="1846765"/>
            </a:xfrm>
          </p:grpSpPr>
          <p:grpSp>
            <p:nvGrpSpPr>
              <p:cNvPr id="5521" name="Google Shape;5521;p138"/>
              <p:cNvGrpSpPr/>
              <p:nvPr/>
            </p:nvGrpSpPr>
            <p:grpSpPr>
              <a:xfrm flipH="1">
                <a:off x="0" y="4201833"/>
                <a:ext cx="1772825" cy="945955"/>
                <a:chOff x="7373568" y="4201833"/>
                <a:chExt cx="1772825" cy="945955"/>
              </a:xfrm>
            </p:grpSpPr>
            <p:sp>
              <p:nvSpPr>
                <p:cNvPr id="5522" name="Google Shape;5522;p138"/>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138"/>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4" name="Google Shape;5524;p138"/>
              <p:cNvGrpSpPr/>
              <p:nvPr/>
            </p:nvGrpSpPr>
            <p:grpSpPr>
              <a:xfrm flipH="1" rot="1045927">
                <a:off x="-253949" y="3520692"/>
                <a:ext cx="1023867" cy="820496"/>
                <a:chOff x="4423100" y="2378550"/>
                <a:chExt cx="540200" cy="432900"/>
              </a:xfrm>
            </p:grpSpPr>
            <p:sp>
              <p:nvSpPr>
                <p:cNvPr id="5525" name="Google Shape;5525;p138"/>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38"/>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38"/>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138"/>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138"/>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38"/>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138"/>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138"/>
              <p:cNvGrpSpPr/>
              <p:nvPr/>
            </p:nvGrpSpPr>
            <p:grpSpPr>
              <a:xfrm>
                <a:off x="101916" y="3386185"/>
                <a:ext cx="312152" cy="1409160"/>
                <a:chOff x="3969875" y="1708525"/>
                <a:chExt cx="94175" cy="425150"/>
              </a:xfrm>
            </p:grpSpPr>
            <p:sp>
              <p:nvSpPr>
                <p:cNvPr id="5533" name="Google Shape;5533;p138"/>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138"/>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38"/>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38"/>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38"/>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38"/>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38"/>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138"/>
              <p:cNvGrpSpPr/>
              <p:nvPr/>
            </p:nvGrpSpPr>
            <p:grpSpPr>
              <a:xfrm>
                <a:off x="4884198" y="4323898"/>
                <a:ext cx="4249413" cy="909038"/>
                <a:chOff x="4884198" y="4323898"/>
                <a:chExt cx="4249413" cy="909038"/>
              </a:xfrm>
            </p:grpSpPr>
            <p:sp>
              <p:nvSpPr>
                <p:cNvPr id="5541" name="Google Shape;5541;p138"/>
                <p:cNvSpPr/>
                <p:nvPr/>
              </p:nvSpPr>
              <p:spPr>
                <a:xfrm flipH="1">
                  <a:off x="4884198" y="46901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38"/>
                <p:cNvSpPr/>
                <p:nvPr/>
              </p:nvSpPr>
              <p:spPr>
                <a:xfrm flipH="1">
                  <a:off x="8466484" y="4323898"/>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543" name="Google Shape;5543;p1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544" name="Shape 5544"/>
        <p:cNvGrpSpPr/>
        <p:nvPr/>
      </p:nvGrpSpPr>
      <p:grpSpPr>
        <a:xfrm>
          <a:off x="0" y="0"/>
          <a:ext cx="0" cy="0"/>
          <a:chOff x="0" y="0"/>
          <a:chExt cx="0" cy="0"/>
        </a:xfrm>
      </p:grpSpPr>
      <p:grpSp>
        <p:nvGrpSpPr>
          <p:cNvPr id="5545" name="Google Shape;5545;p139"/>
          <p:cNvGrpSpPr/>
          <p:nvPr/>
        </p:nvGrpSpPr>
        <p:grpSpPr>
          <a:xfrm>
            <a:off x="-4544" y="4245385"/>
            <a:ext cx="5854049" cy="909038"/>
            <a:chOff x="-4544" y="4245385"/>
            <a:chExt cx="5854049" cy="909038"/>
          </a:xfrm>
        </p:grpSpPr>
        <p:sp>
          <p:nvSpPr>
            <p:cNvPr id="5546" name="Google Shape;5546;p139"/>
            <p:cNvSpPr/>
            <p:nvPr/>
          </p:nvSpPr>
          <p:spPr>
            <a:xfrm>
              <a:off x="-4544" y="4245385"/>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39"/>
            <p:cNvSpPr/>
            <p:nvPr/>
          </p:nvSpPr>
          <p:spPr>
            <a:xfrm>
              <a:off x="1141424" y="4690673"/>
              <a:ext cx="410276" cy="452827"/>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39"/>
            <p:cNvSpPr/>
            <p:nvPr/>
          </p:nvSpPr>
          <p:spPr>
            <a:xfrm>
              <a:off x="5537327" y="4798970"/>
              <a:ext cx="312177" cy="344532"/>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9" name="Google Shape;5549;p139"/>
          <p:cNvSpPr txBox="1"/>
          <p:nvPr>
            <p:ph type="title"/>
          </p:nvPr>
        </p:nvSpPr>
        <p:spPr>
          <a:xfrm>
            <a:off x="713250" y="3534625"/>
            <a:ext cx="59340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550" name="Google Shape;5550;p139"/>
          <p:cNvSpPr txBox="1"/>
          <p:nvPr>
            <p:ph idx="1" type="subTitle"/>
          </p:nvPr>
        </p:nvSpPr>
        <p:spPr>
          <a:xfrm>
            <a:off x="713250" y="1717228"/>
            <a:ext cx="7717500" cy="1817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34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551" name="Shape 5551"/>
        <p:cNvGrpSpPr/>
        <p:nvPr/>
      </p:nvGrpSpPr>
      <p:grpSpPr>
        <a:xfrm>
          <a:off x="0" y="0"/>
          <a:ext cx="0" cy="0"/>
          <a:chOff x="0" y="0"/>
          <a:chExt cx="0" cy="0"/>
        </a:xfrm>
      </p:grpSpPr>
      <p:grpSp>
        <p:nvGrpSpPr>
          <p:cNvPr id="5552" name="Google Shape;5552;p140"/>
          <p:cNvGrpSpPr/>
          <p:nvPr/>
        </p:nvGrpSpPr>
        <p:grpSpPr>
          <a:xfrm>
            <a:off x="8430766" y="2534393"/>
            <a:ext cx="748887" cy="2609108"/>
            <a:chOff x="8430766" y="2534393"/>
            <a:chExt cx="748887" cy="2609108"/>
          </a:xfrm>
        </p:grpSpPr>
        <p:grpSp>
          <p:nvGrpSpPr>
            <p:cNvPr id="5553" name="Google Shape;5553;p140"/>
            <p:cNvGrpSpPr/>
            <p:nvPr/>
          </p:nvGrpSpPr>
          <p:grpSpPr>
            <a:xfrm>
              <a:off x="8430766" y="2878591"/>
              <a:ext cx="748887" cy="2264909"/>
              <a:chOff x="3221922" y="3632026"/>
              <a:chExt cx="349066" cy="1055705"/>
            </a:xfrm>
          </p:grpSpPr>
          <p:sp>
            <p:nvSpPr>
              <p:cNvPr id="5554" name="Google Shape;5554;p140"/>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140"/>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40"/>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40"/>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40"/>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40"/>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40"/>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40"/>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40"/>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40"/>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40"/>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40"/>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40"/>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40"/>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40"/>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40"/>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40"/>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40"/>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40"/>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40"/>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140"/>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140"/>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140"/>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40"/>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40"/>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140"/>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140"/>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40"/>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140"/>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140"/>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40"/>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40"/>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140"/>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40"/>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40"/>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40"/>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140"/>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140"/>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40"/>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40"/>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40"/>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40"/>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40"/>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140"/>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40"/>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40"/>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40"/>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140"/>
            <p:cNvGrpSpPr/>
            <p:nvPr/>
          </p:nvGrpSpPr>
          <p:grpSpPr>
            <a:xfrm>
              <a:off x="8658372" y="2534393"/>
              <a:ext cx="410285" cy="820543"/>
              <a:chOff x="3049925" y="2302950"/>
              <a:chExt cx="137675" cy="275350"/>
            </a:xfrm>
          </p:grpSpPr>
          <p:sp>
            <p:nvSpPr>
              <p:cNvPr id="5602" name="Google Shape;5602;p140"/>
              <p:cNvSpPr/>
              <p:nvPr/>
            </p:nvSpPr>
            <p:spPr>
              <a:xfrm>
                <a:off x="3130100" y="2363125"/>
                <a:ext cx="57500" cy="57525"/>
              </a:xfrm>
              <a:custGeom>
                <a:rect b="b" l="l" r="r" t="t"/>
                <a:pathLst>
                  <a:path extrusionOk="0" h="2301" w="2300">
                    <a:moveTo>
                      <a:pt x="1151" y="1"/>
                    </a:moveTo>
                    <a:cubicBezTo>
                      <a:pt x="515" y="1"/>
                      <a:pt x="0" y="516"/>
                      <a:pt x="0" y="1151"/>
                    </a:cubicBezTo>
                    <a:cubicBezTo>
                      <a:pt x="0" y="1785"/>
                      <a:pt x="515" y="2300"/>
                      <a:pt x="1151" y="2300"/>
                    </a:cubicBezTo>
                    <a:cubicBezTo>
                      <a:pt x="1786" y="2300"/>
                      <a:pt x="2300" y="1785"/>
                      <a:pt x="2300" y="1151"/>
                    </a:cubicBezTo>
                    <a:cubicBezTo>
                      <a:pt x="2300" y="516"/>
                      <a:pt x="1786" y="1"/>
                      <a:pt x="1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40"/>
              <p:cNvSpPr/>
              <p:nvPr/>
            </p:nvSpPr>
            <p:spPr>
              <a:xfrm>
                <a:off x="3049925" y="2363125"/>
                <a:ext cx="26050" cy="26025"/>
              </a:xfrm>
              <a:custGeom>
                <a:rect b="b" l="l" r="r" t="t"/>
                <a:pathLst>
                  <a:path extrusionOk="0" h="1041" w="1042">
                    <a:moveTo>
                      <a:pt x="520" y="1"/>
                    </a:moveTo>
                    <a:cubicBezTo>
                      <a:pt x="233" y="1"/>
                      <a:pt x="0" y="234"/>
                      <a:pt x="0" y="521"/>
                    </a:cubicBezTo>
                    <a:cubicBezTo>
                      <a:pt x="0" y="808"/>
                      <a:pt x="233" y="1041"/>
                      <a:pt x="520" y="1041"/>
                    </a:cubicBezTo>
                    <a:cubicBezTo>
                      <a:pt x="807" y="1041"/>
                      <a:pt x="1042" y="808"/>
                      <a:pt x="1042" y="521"/>
                    </a:cubicBezTo>
                    <a:cubicBezTo>
                      <a:pt x="1042" y="234"/>
                      <a:pt x="807" y="1"/>
                      <a:pt x="5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140"/>
              <p:cNvSpPr/>
              <p:nvPr/>
            </p:nvSpPr>
            <p:spPr>
              <a:xfrm>
                <a:off x="3090000" y="2474175"/>
                <a:ext cx="26025" cy="26050"/>
              </a:xfrm>
              <a:custGeom>
                <a:rect b="b" l="l" r="r" t="t"/>
                <a:pathLst>
                  <a:path extrusionOk="0" h="1042" w="1041">
                    <a:moveTo>
                      <a:pt x="521" y="1"/>
                    </a:moveTo>
                    <a:cubicBezTo>
                      <a:pt x="234" y="1"/>
                      <a:pt x="1" y="233"/>
                      <a:pt x="1" y="522"/>
                    </a:cubicBezTo>
                    <a:cubicBezTo>
                      <a:pt x="1" y="809"/>
                      <a:pt x="234" y="1042"/>
                      <a:pt x="521" y="1042"/>
                    </a:cubicBezTo>
                    <a:cubicBezTo>
                      <a:pt x="808" y="1042"/>
                      <a:pt x="1041" y="809"/>
                      <a:pt x="1041" y="522"/>
                    </a:cubicBezTo>
                    <a:cubicBezTo>
                      <a:pt x="1041" y="233"/>
                      <a:pt x="808" y="1"/>
                      <a:pt x="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140"/>
              <p:cNvSpPr/>
              <p:nvPr/>
            </p:nvSpPr>
            <p:spPr>
              <a:xfrm>
                <a:off x="3093175" y="2565275"/>
                <a:ext cx="13025" cy="13025"/>
              </a:xfrm>
              <a:custGeom>
                <a:rect b="b" l="l" r="r" t="t"/>
                <a:pathLst>
                  <a:path extrusionOk="0" h="521" w="521">
                    <a:moveTo>
                      <a:pt x="260" y="1"/>
                    </a:moveTo>
                    <a:cubicBezTo>
                      <a:pt x="116" y="1"/>
                      <a:pt x="0" y="117"/>
                      <a:pt x="0" y="261"/>
                    </a:cubicBezTo>
                    <a:cubicBezTo>
                      <a:pt x="0" y="405"/>
                      <a:pt x="116" y="521"/>
                      <a:pt x="260" y="521"/>
                    </a:cubicBezTo>
                    <a:cubicBezTo>
                      <a:pt x="404" y="521"/>
                      <a:pt x="520" y="405"/>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40"/>
              <p:cNvSpPr/>
              <p:nvPr/>
            </p:nvSpPr>
            <p:spPr>
              <a:xfrm>
                <a:off x="3130100" y="2467675"/>
                <a:ext cx="13025" cy="13025"/>
              </a:xfrm>
              <a:custGeom>
                <a:rect b="b" l="l" r="r" t="t"/>
                <a:pathLst>
                  <a:path extrusionOk="0" h="521" w="521">
                    <a:moveTo>
                      <a:pt x="260" y="1"/>
                    </a:moveTo>
                    <a:cubicBezTo>
                      <a:pt x="117" y="1"/>
                      <a:pt x="0" y="117"/>
                      <a:pt x="0" y="261"/>
                    </a:cubicBezTo>
                    <a:cubicBezTo>
                      <a:pt x="0" y="404"/>
                      <a:pt x="117" y="521"/>
                      <a:pt x="260" y="521"/>
                    </a:cubicBezTo>
                    <a:cubicBezTo>
                      <a:pt x="404" y="521"/>
                      <a:pt x="520" y="404"/>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40"/>
              <p:cNvSpPr/>
              <p:nvPr/>
            </p:nvSpPr>
            <p:spPr>
              <a:xfrm>
                <a:off x="3083500" y="2302950"/>
                <a:ext cx="13025" cy="13025"/>
              </a:xfrm>
              <a:custGeom>
                <a:rect b="b" l="l" r="r" t="t"/>
                <a:pathLst>
                  <a:path extrusionOk="0" h="521" w="521">
                    <a:moveTo>
                      <a:pt x="261" y="1"/>
                    </a:moveTo>
                    <a:cubicBezTo>
                      <a:pt x="117" y="1"/>
                      <a:pt x="1" y="117"/>
                      <a:pt x="1" y="261"/>
                    </a:cubicBezTo>
                    <a:cubicBezTo>
                      <a:pt x="1" y="404"/>
                      <a:pt x="117" y="521"/>
                      <a:pt x="261" y="521"/>
                    </a:cubicBezTo>
                    <a:cubicBezTo>
                      <a:pt x="404" y="521"/>
                      <a:pt x="521" y="404"/>
                      <a:pt x="521" y="261"/>
                    </a:cubicBezTo>
                    <a:cubicBezTo>
                      <a:pt x="521" y="117"/>
                      <a:pt x="404" y="1"/>
                      <a:pt x="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08" name="Google Shape;5608;p140"/>
          <p:cNvSpPr txBox="1"/>
          <p:nvPr>
            <p:ph type="title"/>
          </p:nvPr>
        </p:nvSpPr>
        <p:spPr>
          <a:xfrm>
            <a:off x="882030" y="890712"/>
            <a:ext cx="2785500" cy="2245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09" name="Google Shape;5609;p140"/>
          <p:cNvSpPr txBox="1"/>
          <p:nvPr>
            <p:ph idx="1" type="subTitle"/>
          </p:nvPr>
        </p:nvSpPr>
        <p:spPr>
          <a:xfrm>
            <a:off x="882030" y="3136488"/>
            <a:ext cx="2785500" cy="111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10" name="Google Shape;5610;p140"/>
          <p:cNvSpPr/>
          <p:nvPr>
            <p:ph idx="2" type="pic"/>
          </p:nvPr>
        </p:nvSpPr>
        <p:spPr>
          <a:xfrm>
            <a:off x="4198892" y="539500"/>
            <a:ext cx="4063200" cy="4064400"/>
          </a:xfrm>
          <a:prstGeom prst="rect">
            <a:avLst/>
          </a:prstGeom>
          <a:noFill/>
          <a:ln>
            <a:noFill/>
          </a:ln>
        </p:spPr>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5611" name="Shape 5611"/>
        <p:cNvGrpSpPr/>
        <p:nvPr/>
      </p:nvGrpSpPr>
      <p:grpSpPr>
        <a:xfrm>
          <a:off x="0" y="0"/>
          <a:ext cx="0" cy="0"/>
          <a:chOff x="0" y="0"/>
          <a:chExt cx="0" cy="0"/>
        </a:xfrm>
      </p:grpSpPr>
      <p:sp>
        <p:nvSpPr>
          <p:cNvPr id="5612" name="Google Shape;5612;p141"/>
          <p:cNvSpPr txBox="1"/>
          <p:nvPr>
            <p:ph type="title"/>
          </p:nvPr>
        </p:nvSpPr>
        <p:spPr>
          <a:xfrm>
            <a:off x="1170425" y="1572450"/>
            <a:ext cx="2575500" cy="1133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13" name="Google Shape;5613;p141"/>
          <p:cNvSpPr txBox="1"/>
          <p:nvPr>
            <p:ph idx="1" type="subTitle"/>
          </p:nvPr>
        </p:nvSpPr>
        <p:spPr>
          <a:xfrm>
            <a:off x="1170425" y="2629975"/>
            <a:ext cx="2575500" cy="94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5614" name="Google Shape;5614;p141"/>
          <p:cNvGrpSpPr/>
          <p:nvPr/>
        </p:nvGrpSpPr>
        <p:grpSpPr>
          <a:xfrm>
            <a:off x="9527" y="-338828"/>
            <a:ext cx="9146393" cy="5486617"/>
            <a:chOff x="9527" y="-338828"/>
            <a:chExt cx="9146393" cy="5486617"/>
          </a:xfrm>
        </p:grpSpPr>
        <p:grpSp>
          <p:nvGrpSpPr>
            <p:cNvPr id="5615" name="Google Shape;5615;p141"/>
            <p:cNvGrpSpPr/>
            <p:nvPr/>
          </p:nvGrpSpPr>
          <p:grpSpPr>
            <a:xfrm>
              <a:off x="9527" y="-338828"/>
              <a:ext cx="9146393" cy="5486617"/>
              <a:chOff x="9527" y="-338828"/>
              <a:chExt cx="9146393" cy="5486617"/>
            </a:xfrm>
          </p:grpSpPr>
          <p:grpSp>
            <p:nvGrpSpPr>
              <p:cNvPr id="5616" name="Google Shape;5616;p141"/>
              <p:cNvGrpSpPr/>
              <p:nvPr/>
            </p:nvGrpSpPr>
            <p:grpSpPr>
              <a:xfrm flipH="1">
                <a:off x="7383095" y="12"/>
                <a:ext cx="1772825" cy="945955"/>
                <a:chOff x="0" y="12"/>
                <a:chExt cx="1772825" cy="945955"/>
              </a:xfrm>
            </p:grpSpPr>
            <p:sp>
              <p:nvSpPr>
                <p:cNvPr id="5617" name="Google Shape;5617;p141"/>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141"/>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141"/>
              <p:cNvGrpSpPr/>
              <p:nvPr/>
            </p:nvGrpSpPr>
            <p:grpSpPr>
              <a:xfrm flipH="1">
                <a:off x="6638282" y="-338823"/>
                <a:ext cx="1023895" cy="820519"/>
                <a:chOff x="4423100" y="2378550"/>
                <a:chExt cx="540200" cy="432900"/>
              </a:xfrm>
            </p:grpSpPr>
            <p:sp>
              <p:nvSpPr>
                <p:cNvPr id="5620" name="Google Shape;5620;p141"/>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141"/>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41"/>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41"/>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141"/>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141"/>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141"/>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141"/>
              <p:cNvGrpSpPr/>
              <p:nvPr/>
            </p:nvGrpSpPr>
            <p:grpSpPr>
              <a:xfrm>
                <a:off x="9527" y="3606810"/>
                <a:ext cx="1772825" cy="1540979"/>
                <a:chOff x="9527" y="3606810"/>
                <a:chExt cx="1772825" cy="1540979"/>
              </a:xfrm>
            </p:grpSpPr>
            <p:grpSp>
              <p:nvGrpSpPr>
                <p:cNvPr id="5628" name="Google Shape;5628;p141"/>
                <p:cNvGrpSpPr/>
                <p:nvPr/>
              </p:nvGrpSpPr>
              <p:grpSpPr>
                <a:xfrm>
                  <a:off x="9527" y="4201833"/>
                  <a:ext cx="1772825" cy="945955"/>
                  <a:chOff x="9527" y="4201833"/>
                  <a:chExt cx="1772825" cy="945955"/>
                </a:xfrm>
              </p:grpSpPr>
              <p:sp>
                <p:nvSpPr>
                  <p:cNvPr id="5629" name="Google Shape;5629;p141"/>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141"/>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141"/>
                <p:cNvGrpSpPr/>
                <p:nvPr/>
              </p:nvGrpSpPr>
              <p:grpSpPr>
                <a:xfrm flipH="1">
                  <a:off x="132350" y="3606810"/>
                  <a:ext cx="312152" cy="1409160"/>
                  <a:chOff x="3969875" y="1708525"/>
                  <a:chExt cx="94175" cy="425150"/>
                </a:xfrm>
              </p:grpSpPr>
              <p:sp>
                <p:nvSpPr>
                  <p:cNvPr id="5632" name="Google Shape;5632;p14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14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14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4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141"/>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14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4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39" name="Google Shape;5639;p141"/>
              <p:cNvGrpSpPr/>
              <p:nvPr/>
            </p:nvGrpSpPr>
            <p:grpSpPr>
              <a:xfrm flipH="1" rot="10800000">
                <a:off x="8668400" y="-338828"/>
                <a:ext cx="312152" cy="1409160"/>
                <a:chOff x="3969875" y="1708525"/>
                <a:chExt cx="94175" cy="425150"/>
              </a:xfrm>
            </p:grpSpPr>
            <p:sp>
              <p:nvSpPr>
                <p:cNvPr id="5640" name="Google Shape;5640;p14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4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14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14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41"/>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14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14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47" name="Google Shape;5647;p141"/>
            <p:cNvSpPr/>
            <p:nvPr/>
          </p:nvSpPr>
          <p:spPr>
            <a:xfrm>
              <a:off x="189510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5648" name="Shape 5648"/>
        <p:cNvGrpSpPr/>
        <p:nvPr/>
      </p:nvGrpSpPr>
      <p:grpSpPr>
        <a:xfrm>
          <a:off x="0" y="0"/>
          <a:ext cx="0" cy="0"/>
          <a:chOff x="0" y="0"/>
          <a:chExt cx="0" cy="0"/>
        </a:xfrm>
      </p:grpSpPr>
      <p:sp>
        <p:nvSpPr>
          <p:cNvPr id="5649" name="Google Shape;5649;p142"/>
          <p:cNvSpPr txBox="1"/>
          <p:nvPr>
            <p:ph type="title"/>
          </p:nvPr>
        </p:nvSpPr>
        <p:spPr>
          <a:xfrm>
            <a:off x="5403400" y="1572425"/>
            <a:ext cx="2570100" cy="1133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5650" name="Google Shape;5650;p142"/>
          <p:cNvSpPr txBox="1"/>
          <p:nvPr>
            <p:ph idx="1" type="subTitle"/>
          </p:nvPr>
        </p:nvSpPr>
        <p:spPr>
          <a:xfrm>
            <a:off x="5403400" y="2629950"/>
            <a:ext cx="2570100" cy="94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grpSp>
        <p:nvGrpSpPr>
          <p:cNvPr id="5651" name="Google Shape;5651;p142"/>
          <p:cNvGrpSpPr/>
          <p:nvPr/>
        </p:nvGrpSpPr>
        <p:grpSpPr>
          <a:xfrm>
            <a:off x="-232985" y="-338823"/>
            <a:ext cx="9388905" cy="5504529"/>
            <a:chOff x="-232985" y="-338823"/>
            <a:chExt cx="9388905" cy="5504529"/>
          </a:xfrm>
        </p:grpSpPr>
        <p:grpSp>
          <p:nvGrpSpPr>
            <p:cNvPr id="5652" name="Google Shape;5652;p142"/>
            <p:cNvGrpSpPr/>
            <p:nvPr/>
          </p:nvGrpSpPr>
          <p:grpSpPr>
            <a:xfrm flipH="1">
              <a:off x="9527" y="-338823"/>
              <a:ext cx="9146393" cy="5486611"/>
              <a:chOff x="9527" y="-338823"/>
              <a:chExt cx="9146393" cy="5486611"/>
            </a:xfrm>
          </p:grpSpPr>
          <p:grpSp>
            <p:nvGrpSpPr>
              <p:cNvPr id="5653" name="Google Shape;5653;p142"/>
              <p:cNvGrpSpPr/>
              <p:nvPr/>
            </p:nvGrpSpPr>
            <p:grpSpPr>
              <a:xfrm flipH="1">
                <a:off x="7383095" y="12"/>
                <a:ext cx="1772825" cy="945955"/>
                <a:chOff x="0" y="12"/>
                <a:chExt cx="1772825" cy="945955"/>
              </a:xfrm>
            </p:grpSpPr>
            <p:sp>
              <p:nvSpPr>
                <p:cNvPr id="5654" name="Google Shape;5654;p142"/>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142"/>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142"/>
              <p:cNvGrpSpPr/>
              <p:nvPr/>
            </p:nvGrpSpPr>
            <p:grpSpPr>
              <a:xfrm flipH="1">
                <a:off x="6638282" y="-338823"/>
                <a:ext cx="1023895" cy="820519"/>
                <a:chOff x="4423100" y="2378550"/>
                <a:chExt cx="540200" cy="432900"/>
              </a:xfrm>
            </p:grpSpPr>
            <p:sp>
              <p:nvSpPr>
                <p:cNvPr id="5657" name="Google Shape;5657;p142"/>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142"/>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42"/>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142"/>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142"/>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142"/>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142"/>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142"/>
              <p:cNvGrpSpPr/>
              <p:nvPr/>
            </p:nvGrpSpPr>
            <p:grpSpPr>
              <a:xfrm>
                <a:off x="9527" y="3606810"/>
                <a:ext cx="1772825" cy="1540979"/>
                <a:chOff x="9527" y="3606810"/>
                <a:chExt cx="1772825" cy="1540979"/>
              </a:xfrm>
            </p:grpSpPr>
            <p:grpSp>
              <p:nvGrpSpPr>
                <p:cNvPr id="5665" name="Google Shape;5665;p142"/>
                <p:cNvGrpSpPr/>
                <p:nvPr/>
              </p:nvGrpSpPr>
              <p:grpSpPr>
                <a:xfrm>
                  <a:off x="9527" y="4201833"/>
                  <a:ext cx="1772825" cy="945955"/>
                  <a:chOff x="9527" y="4201833"/>
                  <a:chExt cx="1772825" cy="945955"/>
                </a:xfrm>
              </p:grpSpPr>
              <p:sp>
                <p:nvSpPr>
                  <p:cNvPr id="5666" name="Google Shape;5666;p142"/>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42"/>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142"/>
                <p:cNvGrpSpPr/>
                <p:nvPr/>
              </p:nvGrpSpPr>
              <p:grpSpPr>
                <a:xfrm flipH="1">
                  <a:off x="132350" y="3606810"/>
                  <a:ext cx="312152" cy="1409160"/>
                  <a:chOff x="3969875" y="1708525"/>
                  <a:chExt cx="94175" cy="425150"/>
                </a:xfrm>
              </p:grpSpPr>
              <p:sp>
                <p:nvSpPr>
                  <p:cNvPr id="5669" name="Google Shape;5669;p142"/>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42"/>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142"/>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142"/>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42"/>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142"/>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142"/>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76" name="Google Shape;5676;p142"/>
              <p:cNvGrpSpPr/>
              <p:nvPr/>
            </p:nvGrpSpPr>
            <p:grpSpPr>
              <a:xfrm flipH="1" rot="10800000">
                <a:off x="8668400" y="323078"/>
                <a:ext cx="283978" cy="747254"/>
                <a:chOff x="3969875" y="1708525"/>
                <a:chExt cx="85675" cy="225450"/>
              </a:xfrm>
            </p:grpSpPr>
            <p:sp>
              <p:nvSpPr>
                <p:cNvPr id="5677" name="Google Shape;5677;p142"/>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142"/>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142"/>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42"/>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42"/>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42"/>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3" name="Google Shape;5683;p142"/>
            <p:cNvGrpSpPr/>
            <p:nvPr/>
          </p:nvGrpSpPr>
          <p:grpSpPr>
            <a:xfrm>
              <a:off x="-232985" y="3571039"/>
              <a:ext cx="6648648" cy="1594667"/>
              <a:chOff x="-232985" y="3571039"/>
              <a:chExt cx="6648648" cy="1594667"/>
            </a:xfrm>
          </p:grpSpPr>
          <p:grpSp>
            <p:nvGrpSpPr>
              <p:cNvPr id="5684" name="Google Shape;5684;p142"/>
              <p:cNvGrpSpPr/>
              <p:nvPr/>
            </p:nvGrpSpPr>
            <p:grpSpPr>
              <a:xfrm>
                <a:off x="-232985" y="3571039"/>
                <a:ext cx="946219" cy="1594667"/>
                <a:chOff x="2567024" y="2978878"/>
                <a:chExt cx="344820" cy="581126"/>
              </a:xfrm>
            </p:grpSpPr>
            <p:sp>
              <p:nvSpPr>
                <p:cNvPr id="5685" name="Google Shape;5685;p142"/>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42"/>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42"/>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42"/>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42"/>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42"/>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42"/>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42"/>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42"/>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42"/>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42"/>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42"/>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42"/>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42"/>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42"/>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42"/>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42"/>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42"/>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42"/>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42"/>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42"/>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42"/>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42"/>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42"/>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42"/>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42"/>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42"/>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2" name="Google Shape;5712;p142"/>
              <p:cNvSpPr/>
              <p:nvPr/>
            </p:nvSpPr>
            <p:spPr>
              <a:xfrm>
                <a:off x="6103529"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5713" name="Shape 5713"/>
        <p:cNvGrpSpPr/>
        <p:nvPr/>
      </p:nvGrpSpPr>
      <p:grpSpPr>
        <a:xfrm>
          <a:off x="0" y="0"/>
          <a:ext cx="0" cy="0"/>
          <a:chOff x="0" y="0"/>
          <a:chExt cx="0" cy="0"/>
        </a:xfrm>
      </p:grpSpPr>
      <p:sp>
        <p:nvSpPr>
          <p:cNvPr id="5714" name="Google Shape;5714;p143"/>
          <p:cNvSpPr txBox="1"/>
          <p:nvPr>
            <p:ph idx="1" type="subTitle"/>
          </p:nvPr>
        </p:nvSpPr>
        <p:spPr>
          <a:xfrm>
            <a:off x="713225" y="1333425"/>
            <a:ext cx="7704000" cy="307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grpSp>
        <p:nvGrpSpPr>
          <p:cNvPr id="5715" name="Google Shape;5715;p143"/>
          <p:cNvGrpSpPr/>
          <p:nvPr/>
        </p:nvGrpSpPr>
        <p:grpSpPr>
          <a:xfrm>
            <a:off x="9527" y="-338823"/>
            <a:ext cx="9146393" cy="5486611"/>
            <a:chOff x="9527" y="-338823"/>
            <a:chExt cx="9146393" cy="5486611"/>
          </a:xfrm>
        </p:grpSpPr>
        <p:grpSp>
          <p:nvGrpSpPr>
            <p:cNvPr id="5716" name="Google Shape;5716;p143"/>
            <p:cNvGrpSpPr/>
            <p:nvPr/>
          </p:nvGrpSpPr>
          <p:grpSpPr>
            <a:xfrm>
              <a:off x="9527" y="-338823"/>
              <a:ext cx="9146393" cy="5486611"/>
              <a:chOff x="9527" y="-338823"/>
              <a:chExt cx="9146393" cy="5486611"/>
            </a:xfrm>
          </p:grpSpPr>
          <p:grpSp>
            <p:nvGrpSpPr>
              <p:cNvPr id="5717" name="Google Shape;5717;p143"/>
              <p:cNvGrpSpPr/>
              <p:nvPr/>
            </p:nvGrpSpPr>
            <p:grpSpPr>
              <a:xfrm flipH="1">
                <a:off x="7383095" y="12"/>
                <a:ext cx="1772825" cy="945955"/>
                <a:chOff x="0" y="12"/>
                <a:chExt cx="1772825" cy="945955"/>
              </a:xfrm>
            </p:grpSpPr>
            <p:sp>
              <p:nvSpPr>
                <p:cNvPr id="5718" name="Google Shape;5718;p143"/>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43"/>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143"/>
              <p:cNvGrpSpPr/>
              <p:nvPr/>
            </p:nvGrpSpPr>
            <p:grpSpPr>
              <a:xfrm flipH="1">
                <a:off x="6638282" y="-338823"/>
                <a:ext cx="1023895" cy="820519"/>
                <a:chOff x="4423100" y="2378550"/>
                <a:chExt cx="540200" cy="432900"/>
              </a:xfrm>
            </p:grpSpPr>
            <p:sp>
              <p:nvSpPr>
                <p:cNvPr id="5721" name="Google Shape;5721;p143"/>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43"/>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43"/>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43"/>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43"/>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43"/>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143"/>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143"/>
              <p:cNvGrpSpPr/>
              <p:nvPr/>
            </p:nvGrpSpPr>
            <p:grpSpPr>
              <a:xfrm>
                <a:off x="9527" y="3606810"/>
                <a:ext cx="1772825" cy="1540979"/>
                <a:chOff x="9527" y="3606810"/>
                <a:chExt cx="1772825" cy="1540979"/>
              </a:xfrm>
            </p:grpSpPr>
            <p:grpSp>
              <p:nvGrpSpPr>
                <p:cNvPr id="5729" name="Google Shape;5729;p143"/>
                <p:cNvGrpSpPr/>
                <p:nvPr/>
              </p:nvGrpSpPr>
              <p:grpSpPr>
                <a:xfrm>
                  <a:off x="9527" y="4201833"/>
                  <a:ext cx="1772825" cy="945955"/>
                  <a:chOff x="9527" y="4201833"/>
                  <a:chExt cx="1772825" cy="945955"/>
                </a:xfrm>
              </p:grpSpPr>
              <p:sp>
                <p:nvSpPr>
                  <p:cNvPr id="5730" name="Google Shape;5730;p143"/>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43"/>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143"/>
                <p:cNvGrpSpPr/>
                <p:nvPr/>
              </p:nvGrpSpPr>
              <p:grpSpPr>
                <a:xfrm flipH="1">
                  <a:off x="132350" y="3606810"/>
                  <a:ext cx="312152" cy="1409160"/>
                  <a:chOff x="3969875" y="1708525"/>
                  <a:chExt cx="94175" cy="425150"/>
                </a:xfrm>
              </p:grpSpPr>
              <p:sp>
                <p:nvSpPr>
                  <p:cNvPr id="5733" name="Google Shape;5733;p14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4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14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14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43"/>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4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14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0" name="Google Shape;5740;p143"/>
              <p:cNvGrpSpPr/>
              <p:nvPr/>
            </p:nvGrpSpPr>
            <p:grpSpPr>
              <a:xfrm flipH="1" rot="10800000">
                <a:off x="8668400" y="323078"/>
                <a:ext cx="283978" cy="747254"/>
                <a:chOff x="3969875" y="1708525"/>
                <a:chExt cx="85675" cy="225450"/>
              </a:xfrm>
            </p:grpSpPr>
            <p:sp>
              <p:nvSpPr>
                <p:cNvPr id="5741" name="Google Shape;5741;p14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14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4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4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4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4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47" name="Google Shape;5747;p143"/>
            <p:cNvSpPr/>
            <p:nvPr/>
          </p:nvSpPr>
          <p:spPr>
            <a:xfrm>
              <a:off x="189510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8" name="Google Shape;5748;p1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749" name="Shape 5749"/>
        <p:cNvGrpSpPr/>
        <p:nvPr/>
      </p:nvGrpSpPr>
      <p:grpSpPr>
        <a:xfrm>
          <a:off x="0" y="0"/>
          <a:ext cx="0" cy="0"/>
          <a:chOff x="0" y="0"/>
          <a:chExt cx="0" cy="0"/>
        </a:xfrm>
      </p:grpSpPr>
      <p:grpSp>
        <p:nvGrpSpPr>
          <p:cNvPr id="5750" name="Google Shape;5750;p144"/>
          <p:cNvGrpSpPr/>
          <p:nvPr/>
        </p:nvGrpSpPr>
        <p:grpSpPr>
          <a:xfrm>
            <a:off x="-3" y="11403"/>
            <a:ext cx="9128308" cy="5208327"/>
            <a:chOff x="-3" y="11403"/>
            <a:chExt cx="9128308" cy="5208327"/>
          </a:xfrm>
        </p:grpSpPr>
        <p:grpSp>
          <p:nvGrpSpPr>
            <p:cNvPr id="5751" name="Google Shape;5751;p144"/>
            <p:cNvGrpSpPr/>
            <p:nvPr/>
          </p:nvGrpSpPr>
          <p:grpSpPr>
            <a:xfrm>
              <a:off x="-3" y="4376679"/>
              <a:ext cx="1496127" cy="843051"/>
              <a:chOff x="-3" y="4376679"/>
              <a:chExt cx="1496127" cy="843051"/>
            </a:xfrm>
          </p:grpSpPr>
          <p:grpSp>
            <p:nvGrpSpPr>
              <p:cNvPr id="5752" name="Google Shape;5752;p144"/>
              <p:cNvGrpSpPr/>
              <p:nvPr/>
            </p:nvGrpSpPr>
            <p:grpSpPr>
              <a:xfrm flipH="1" rot="10800000">
                <a:off x="-3" y="4376679"/>
                <a:ext cx="1400000" cy="747021"/>
                <a:chOff x="0" y="12"/>
                <a:chExt cx="1772825" cy="945955"/>
              </a:xfrm>
            </p:grpSpPr>
            <p:sp>
              <p:nvSpPr>
                <p:cNvPr id="5753" name="Google Shape;5753;p144"/>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44"/>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5" name="Google Shape;5755;p144"/>
              <p:cNvSpPr/>
              <p:nvPr/>
            </p:nvSpPr>
            <p:spPr>
              <a:xfrm flipH="1">
                <a:off x="1085348" y="4766329"/>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6" name="Google Shape;5756;p144"/>
            <p:cNvGrpSpPr/>
            <p:nvPr/>
          </p:nvGrpSpPr>
          <p:grpSpPr>
            <a:xfrm flipH="1">
              <a:off x="7728304" y="11403"/>
              <a:ext cx="1400000" cy="747021"/>
              <a:chOff x="0" y="12"/>
              <a:chExt cx="1772825" cy="945955"/>
            </a:xfrm>
          </p:grpSpPr>
          <p:sp>
            <p:nvSpPr>
              <p:cNvPr id="5757" name="Google Shape;5757;p144"/>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44"/>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59" name="Google Shape;5759;p1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60" name="Google Shape;5760;p144"/>
          <p:cNvSpPr txBox="1"/>
          <p:nvPr>
            <p:ph idx="1" type="subTitle"/>
          </p:nvPr>
        </p:nvSpPr>
        <p:spPr>
          <a:xfrm>
            <a:off x="720000" y="3607997"/>
            <a:ext cx="3817500" cy="6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61" name="Google Shape;5761;p144"/>
          <p:cNvSpPr txBox="1"/>
          <p:nvPr>
            <p:ph idx="2" type="subTitle"/>
          </p:nvPr>
        </p:nvSpPr>
        <p:spPr>
          <a:xfrm>
            <a:off x="720000" y="2125797"/>
            <a:ext cx="3817500" cy="6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62" name="Google Shape;5762;p144"/>
          <p:cNvSpPr txBox="1"/>
          <p:nvPr>
            <p:ph idx="3" type="subTitle"/>
          </p:nvPr>
        </p:nvSpPr>
        <p:spPr>
          <a:xfrm>
            <a:off x="720000" y="1616825"/>
            <a:ext cx="3817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763" name="Google Shape;5763;p144"/>
          <p:cNvSpPr txBox="1"/>
          <p:nvPr>
            <p:ph idx="4" type="subTitle"/>
          </p:nvPr>
        </p:nvSpPr>
        <p:spPr>
          <a:xfrm>
            <a:off x="720000" y="3099025"/>
            <a:ext cx="3817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5764" name="Shape 5764"/>
        <p:cNvGrpSpPr/>
        <p:nvPr/>
      </p:nvGrpSpPr>
      <p:grpSpPr>
        <a:xfrm>
          <a:off x="0" y="0"/>
          <a:ext cx="0" cy="0"/>
          <a:chOff x="0" y="0"/>
          <a:chExt cx="0" cy="0"/>
        </a:xfrm>
      </p:grpSpPr>
      <p:sp>
        <p:nvSpPr>
          <p:cNvPr id="5765" name="Google Shape;5765;p1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66" name="Google Shape;5766;p145"/>
          <p:cNvSpPr txBox="1"/>
          <p:nvPr>
            <p:ph idx="1" type="subTitle"/>
          </p:nvPr>
        </p:nvSpPr>
        <p:spPr>
          <a:xfrm>
            <a:off x="4665011" y="1286625"/>
            <a:ext cx="3318300" cy="304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767" name="Google Shape;5767;p145"/>
          <p:cNvSpPr txBox="1"/>
          <p:nvPr>
            <p:ph idx="2" type="subTitle"/>
          </p:nvPr>
        </p:nvSpPr>
        <p:spPr>
          <a:xfrm>
            <a:off x="1160700" y="1286625"/>
            <a:ext cx="3318300" cy="304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768" name="Google Shape;5768;p145"/>
          <p:cNvGrpSpPr/>
          <p:nvPr/>
        </p:nvGrpSpPr>
        <p:grpSpPr>
          <a:xfrm>
            <a:off x="-226210" y="12"/>
            <a:ext cx="9372604" cy="5209994"/>
            <a:chOff x="-226210" y="12"/>
            <a:chExt cx="9372604" cy="5209994"/>
          </a:xfrm>
        </p:grpSpPr>
        <p:grpSp>
          <p:nvGrpSpPr>
            <p:cNvPr id="5769" name="Google Shape;5769;p145"/>
            <p:cNvGrpSpPr/>
            <p:nvPr/>
          </p:nvGrpSpPr>
          <p:grpSpPr>
            <a:xfrm>
              <a:off x="0" y="12"/>
              <a:ext cx="1772825" cy="945955"/>
              <a:chOff x="0" y="12"/>
              <a:chExt cx="1772825" cy="945955"/>
            </a:xfrm>
          </p:grpSpPr>
          <p:sp>
            <p:nvSpPr>
              <p:cNvPr id="5770" name="Google Shape;5770;p145"/>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45"/>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145"/>
            <p:cNvGrpSpPr/>
            <p:nvPr/>
          </p:nvGrpSpPr>
          <p:grpSpPr>
            <a:xfrm>
              <a:off x="7373568" y="4201833"/>
              <a:ext cx="1772825" cy="945955"/>
              <a:chOff x="7373568" y="4201833"/>
              <a:chExt cx="1772825" cy="945955"/>
            </a:xfrm>
          </p:grpSpPr>
          <p:sp>
            <p:nvSpPr>
              <p:cNvPr id="5773" name="Google Shape;5773;p145"/>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45"/>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145"/>
            <p:cNvGrpSpPr/>
            <p:nvPr/>
          </p:nvGrpSpPr>
          <p:grpSpPr>
            <a:xfrm>
              <a:off x="-226210" y="3615339"/>
              <a:ext cx="946219" cy="1594667"/>
              <a:chOff x="2567024" y="2978878"/>
              <a:chExt cx="344820" cy="581126"/>
            </a:xfrm>
          </p:grpSpPr>
          <p:sp>
            <p:nvSpPr>
              <p:cNvPr id="5776" name="Google Shape;5776;p145"/>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45"/>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45"/>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45"/>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45"/>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45"/>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145"/>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145"/>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45"/>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145"/>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145"/>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45"/>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145"/>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145"/>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45"/>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45"/>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45"/>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145"/>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145"/>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145"/>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45"/>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45"/>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45"/>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45"/>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145"/>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145"/>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45"/>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145"/>
            <p:cNvGrpSpPr/>
            <p:nvPr/>
          </p:nvGrpSpPr>
          <p:grpSpPr>
            <a:xfrm flipH="1">
              <a:off x="220827" y="2814710"/>
              <a:ext cx="283978" cy="747254"/>
              <a:chOff x="3969875" y="1708525"/>
              <a:chExt cx="85675" cy="225450"/>
            </a:xfrm>
          </p:grpSpPr>
          <p:sp>
            <p:nvSpPr>
              <p:cNvPr id="5804" name="Google Shape;5804;p14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4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4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14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14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14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8" name="Shape 128"/>
        <p:cNvGrpSpPr/>
        <p:nvPr/>
      </p:nvGrpSpPr>
      <p:grpSpPr>
        <a:xfrm>
          <a:off x="0" y="0"/>
          <a:ext cx="0" cy="0"/>
          <a:chOff x="0" y="0"/>
          <a:chExt cx="0" cy="0"/>
        </a:xfrm>
      </p:grpSpPr>
      <p:sp>
        <p:nvSpPr>
          <p:cNvPr id="129" name="Google Shape;129;p16"/>
          <p:cNvSpPr txBox="1"/>
          <p:nvPr>
            <p:ph type="title"/>
          </p:nvPr>
        </p:nvSpPr>
        <p:spPr>
          <a:xfrm>
            <a:off x="720000" y="445025"/>
            <a:ext cx="469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0" name="Google Shape;130;p16"/>
          <p:cNvSpPr txBox="1"/>
          <p:nvPr>
            <p:ph idx="1" type="body"/>
          </p:nvPr>
        </p:nvSpPr>
        <p:spPr>
          <a:xfrm>
            <a:off x="720000" y="1215750"/>
            <a:ext cx="4052100" cy="2490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sz="1200"/>
            </a:lvl1pPr>
            <a:lvl2pPr indent="-304800" lvl="1" marL="914400" rtl="0">
              <a:lnSpc>
                <a:spcPct val="100000"/>
              </a:lnSpc>
              <a:spcBef>
                <a:spcPts val="0"/>
              </a:spcBef>
              <a:spcAft>
                <a:spcPts val="0"/>
              </a:spcAft>
              <a:buSzPts val="1200"/>
              <a:buFont typeface="Nunito Light"/>
              <a:buChar char="○"/>
              <a:defRPr sz="1200"/>
            </a:lvl2pPr>
            <a:lvl3pPr indent="-304800" lvl="2" marL="1371600" rtl="0">
              <a:lnSpc>
                <a:spcPct val="100000"/>
              </a:lnSpc>
              <a:spcBef>
                <a:spcPts val="0"/>
              </a:spcBef>
              <a:spcAft>
                <a:spcPts val="0"/>
              </a:spcAft>
              <a:buSzPts val="1200"/>
              <a:buFont typeface="Nunito Light"/>
              <a:buChar char="■"/>
              <a:defRPr sz="1200"/>
            </a:lvl3pPr>
            <a:lvl4pPr indent="-304800" lvl="3" marL="1828800" rtl="0">
              <a:lnSpc>
                <a:spcPct val="100000"/>
              </a:lnSpc>
              <a:spcBef>
                <a:spcPts val="0"/>
              </a:spcBef>
              <a:spcAft>
                <a:spcPts val="0"/>
              </a:spcAft>
              <a:buSzPts val="1200"/>
              <a:buFont typeface="Nunito Light"/>
              <a:buChar char="●"/>
              <a:defRPr sz="1200"/>
            </a:lvl4pPr>
            <a:lvl5pPr indent="-304800" lvl="4" marL="2286000" rtl="0">
              <a:lnSpc>
                <a:spcPct val="100000"/>
              </a:lnSpc>
              <a:spcBef>
                <a:spcPts val="0"/>
              </a:spcBef>
              <a:spcAft>
                <a:spcPts val="0"/>
              </a:spcAft>
              <a:buSzPts val="1200"/>
              <a:buFont typeface="Nunito Light"/>
              <a:buChar char="○"/>
              <a:defRPr sz="1200"/>
            </a:lvl5pPr>
            <a:lvl6pPr indent="-304800" lvl="5" marL="2743200" rtl="0">
              <a:lnSpc>
                <a:spcPct val="100000"/>
              </a:lnSpc>
              <a:spcBef>
                <a:spcPts val="0"/>
              </a:spcBef>
              <a:spcAft>
                <a:spcPts val="0"/>
              </a:spcAft>
              <a:buSzPts val="1200"/>
              <a:buFont typeface="Nunito Light"/>
              <a:buChar char="■"/>
              <a:defRPr sz="1200"/>
            </a:lvl6pPr>
            <a:lvl7pPr indent="-304800" lvl="6" marL="3200400" rtl="0">
              <a:lnSpc>
                <a:spcPct val="100000"/>
              </a:lnSpc>
              <a:spcBef>
                <a:spcPts val="0"/>
              </a:spcBef>
              <a:spcAft>
                <a:spcPts val="0"/>
              </a:spcAft>
              <a:buSzPts val="1200"/>
              <a:buFont typeface="Nunito Light"/>
              <a:buChar char="●"/>
              <a:defRPr sz="1200"/>
            </a:lvl7pPr>
            <a:lvl8pPr indent="-304800" lvl="7" marL="3657600" rtl="0">
              <a:lnSpc>
                <a:spcPct val="100000"/>
              </a:lnSpc>
              <a:spcBef>
                <a:spcPts val="0"/>
              </a:spcBef>
              <a:spcAft>
                <a:spcPts val="0"/>
              </a:spcAft>
              <a:buSzPts val="1200"/>
              <a:buFont typeface="Nunito Light"/>
              <a:buChar char="○"/>
              <a:defRPr sz="1200"/>
            </a:lvl8pPr>
            <a:lvl9pPr indent="-304800" lvl="8" marL="4114800" rtl="0">
              <a:lnSpc>
                <a:spcPct val="100000"/>
              </a:lnSpc>
              <a:spcBef>
                <a:spcPts val="0"/>
              </a:spcBef>
              <a:spcAft>
                <a:spcPts val="0"/>
              </a:spcAft>
              <a:buSzPts val="1200"/>
              <a:buFont typeface="Nunito Light"/>
              <a:buChar char="■"/>
              <a:defRPr sz="1200"/>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810" name="Shape 5810"/>
        <p:cNvGrpSpPr/>
        <p:nvPr/>
      </p:nvGrpSpPr>
      <p:grpSpPr>
        <a:xfrm>
          <a:off x="0" y="0"/>
          <a:ext cx="0" cy="0"/>
          <a:chOff x="0" y="0"/>
          <a:chExt cx="0" cy="0"/>
        </a:xfrm>
      </p:grpSpPr>
      <p:grpSp>
        <p:nvGrpSpPr>
          <p:cNvPr id="5811" name="Google Shape;5811;p146"/>
          <p:cNvGrpSpPr/>
          <p:nvPr/>
        </p:nvGrpSpPr>
        <p:grpSpPr>
          <a:xfrm>
            <a:off x="7383095" y="12"/>
            <a:ext cx="1772825" cy="5141975"/>
            <a:chOff x="7383095" y="12"/>
            <a:chExt cx="1772825" cy="5141975"/>
          </a:xfrm>
        </p:grpSpPr>
        <p:grpSp>
          <p:nvGrpSpPr>
            <p:cNvPr id="5812" name="Google Shape;5812;p146"/>
            <p:cNvGrpSpPr/>
            <p:nvPr/>
          </p:nvGrpSpPr>
          <p:grpSpPr>
            <a:xfrm flipH="1">
              <a:off x="7383095" y="4196032"/>
              <a:ext cx="1772825" cy="945955"/>
              <a:chOff x="9527" y="4201833"/>
              <a:chExt cx="1772825" cy="945955"/>
            </a:xfrm>
          </p:grpSpPr>
          <p:sp>
            <p:nvSpPr>
              <p:cNvPr id="5813" name="Google Shape;5813;p146"/>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46"/>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146"/>
            <p:cNvGrpSpPr/>
            <p:nvPr/>
          </p:nvGrpSpPr>
          <p:grpSpPr>
            <a:xfrm flipH="1">
              <a:off x="8647053" y="2786860"/>
              <a:ext cx="312152" cy="1409160"/>
              <a:chOff x="3969875" y="1708525"/>
              <a:chExt cx="94175" cy="425150"/>
            </a:xfrm>
          </p:grpSpPr>
          <p:sp>
            <p:nvSpPr>
              <p:cNvPr id="5816" name="Google Shape;5816;p146"/>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46"/>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46"/>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46"/>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46"/>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46"/>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46"/>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146"/>
            <p:cNvGrpSpPr/>
            <p:nvPr/>
          </p:nvGrpSpPr>
          <p:grpSpPr>
            <a:xfrm flipH="1">
              <a:off x="7383095" y="12"/>
              <a:ext cx="1772825" cy="945955"/>
              <a:chOff x="0" y="12"/>
              <a:chExt cx="1772825" cy="945955"/>
            </a:xfrm>
          </p:grpSpPr>
          <p:sp>
            <p:nvSpPr>
              <p:cNvPr id="5824" name="Google Shape;5824;p146"/>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46"/>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26" name="Google Shape;5826;p1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27" name="Google Shape;5827;p146"/>
          <p:cNvSpPr txBox="1"/>
          <p:nvPr>
            <p:ph idx="1" type="subTitle"/>
          </p:nvPr>
        </p:nvSpPr>
        <p:spPr>
          <a:xfrm>
            <a:off x="720000" y="1802392"/>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828" name="Google Shape;5828;p146"/>
          <p:cNvSpPr txBox="1"/>
          <p:nvPr>
            <p:ph idx="2" type="subTitle"/>
          </p:nvPr>
        </p:nvSpPr>
        <p:spPr>
          <a:xfrm>
            <a:off x="720000" y="2897767"/>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829" name="Google Shape;5829;p146"/>
          <p:cNvSpPr txBox="1"/>
          <p:nvPr>
            <p:ph idx="3" type="subTitle"/>
          </p:nvPr>
        </p:nvSpPr>
        <p:spPr>
          <a:xfrm>
            <a:off x="720000" y="3993142"/>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830" name="Google Shape;5830;p146"/>
          <p:cNvSpPr txBox="1"/>
          <p:nvPr>
            <p:ph idx="4" type="subTitle"/>
          </p:nvPr>
        </p:nvSpPr>
        <p:spPr>
          <a:xfrm>
            <a:off x="720000" y="1337175"/>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831" name="Google Shape;5831;p146"/>
          <p:cNvSpPr txBox="1"/>
          <p:nvPr>
            <p:ph idx="5" type="subTitle"/>
          </p:nvPr>
        </p:nvSpPr>
        <p:spPr>
          <a:xfrm>
            <a:off x="720000" y="2432550"/>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832" name="Google Shape;5832;p146"/>
          <p:cNvSpPr txBox="1"/>
          <p:nvPr>
            <p:ph idx="6" type="subTitle"/>
          </p:nvPr>
        </p:nvSpPr>
        <p:spPr>
          <a:xfrm>
            <a:off x="720000" y="3527925"/>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833" name="Shape 5833"/>
        <p:cNvGrpSpPr/>
        <p:nvPr/>
      </p:nvGrpSpPr>
      <p:grpSpPr>
        <a:xfrm>
          <a:off x="0" y="0"/>
          <a:ext cx="0" cy="0"/>
          <a:chOff x="0" y="0"/>
          <a:chExt cx="0" cy="0"/>
        </a:xfrm>
      </p:grpSpPr>
      <p:grpSp>
        <p:nvGrpSpPr>
          <p:cNvPr id="5834" name="Google Shape;5834;p147"/>
          <p:cNvGrpSpPr/>
          <p:nvPr/>
        </p:nvGrpSpPr>
        <p:grpSpPr>
          <a:xfrm>
            <a:off x="-304792" y="-203479"/>
            <a:ext cx="2083718" cy="3078145"/>
            <a:chOff x="-304792" y="-203479"/>
            <a:chExt cx="2083718" cy="3078145"/>
          </a:xfrm>
        </p:grpSpPr>
        <p:grpSp>
          <p:nvGrpSpPr>
            <p:cNvPr id="5835" name="Google Shape;5835;p147"/>
            <p:cNvGrpSpPr/>
            <p:nvPr/>
          </p:nvGrpSpPr>
          <p:grpSpPr>
            <a:xfrm flipH="1" rot="9903919">
              <a:off x="-25590" y="-145233"/>
              <a:ext cx="748876" cy="2264877"/>
              <a:chOff x="3221922" y="3632026"/>
              <a:chExt cx="349066" cy="1055705"/>
            </a:xfrm>
          </p:grpSpPr>
          <p:sp>
            <p:nvSpPr>
              <p:cNvPr id="5836" name="Google Shape;5836;p147"/>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47"/>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47"/>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147"/>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147"/>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47"/>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47"/>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47"/>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47"/>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47"/>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147"/>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47"/>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47"/>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47"/>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47"/>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47"/>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147"/>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147"/>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147"/>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147"/>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147"/>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147"/>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147"/>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147"/>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147"/>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147"/>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147"/>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147"/>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147"/>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147"/>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147"/>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47"/>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47"/>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47"/>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147"/>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47"/>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147"/>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147"/>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147"/>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147"/>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147"/>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147"/>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147"/>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147"/>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147"/>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147"/>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147"/>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147"/>
            <p:cNvGrpSpPr/>
            <p:nvPr/>
          </p:nvGrpSpPr>
          <p:grpSpPr>
            <a:xfrm rot="10800000">
              <a:off x="6101" y="12"/>
              <a:ext cx="1772825" cy="945955"/>
              <a:chOff x="7373568" y="4201833"/>
              <a:chExt cx="1772825" cy="945955"/>
            </a:xfrm>
          </p:grpSpPr>
          <p:sp>
            <p:nvSpPr>
              <p:cNvPr id="5884" name="Google Shape;5884;p147"/>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147"/>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147"/>
            <p:cNvGrpSpPr/>
            <p:nvPr/>
          </p:nvGrpSpPr>
          <p:grpSpPr>
            <a:xfrm rot="10800000">
              <a:off x="130913" y="1465506"/>
              <a:ext cx="312152" cy="1409160"/>
              <a:chOff x="3969875" y="1708525"/>
              <a:chExt cx="94175" cy="425150"/>
            </a:xfrm>
          </p:grpSpPr>
          <p:sp>
            <p:nvSpPr>
              <p:cNvPr id="5887" name="Google Shape;5887;p14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14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14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14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147"/>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4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14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94" name="Google Shape;5894;p1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95" name="Google Shape;5895;p147"/>
          <p:cNvSpPr txBox="1"/>
          <p:nvPr>
            <p:ph idx="1" type="subTitle"/>
          </p:nvPr>
        </p:nvSpPr>
        <p:spPr>
          <a:xfrm>
            <a:off x="7137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896" name="Google Shape;5896;p147"/>
          <p:cNvSpPr txBox="1"/>
          <p:nvPr>
            <p:ph idx="2" type="subTitle"/>
          </p:nvPr>
        </p:nvSpPr>
        <p:spPr>
          <a:xfrm>
            <a:off x="34464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897" name="Google Shape;5897;p147"/>
          <p:cNvSpPr txBox="1"/>
          <p:nvPr>
            <p:ph idx="3" type="subTitle"/>
          </p:nvPr>
        </p:nvSpPr>
        <p:spPr>
          <a:xfrm>
            <a:off x="7137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898" name="Google Shape;5898;p147"/>
          <p:cNvSpPr txBox="1"/>
          <p:nvPr>
            <p:ph idx="4" type="subTitle"/>
          </p:nvPr>
        </p:nvSpPr>
        <p:spPr>
          <a:xfrm>
            <a:off x="34464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899" name="Google Shape;5899;p147"/>
          <p:cNvSpPr txBox="1"/>
          <p:nvPr>
            <p:ph idx="5" type="subTitle"/>
          </p:nvPr>
        </p:nvSpPr>
        <p:spPr>
          <a:xfrm>
            <a:off x="7120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00" name="Google Shape;5900;p147"/>
          <p:cNvSpPr txBox="1"/>
          <p:nvPr>
            <p:ph idx="6" type="subTitle"/>
          </p:nvPr>
        </p:nvSpPr>
        <p:spPr>
          <a:xfrm>
            <a:off x="34464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01" name="Google Shape;5901;p147"/>
          <p:cNvSpPr txBox="1"/>
          <p:nvPr>
            <p:ph idx="7" type="subTitle"/>
          </p:nvPr>
        </p:nvSpPr>
        <p:spPr>
          <a:xfrm>
            <a:off x="7120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02" name="Google Shape;5902;p147"/>
          <p:cNvSpPr txBox="1"/>
          <p:nvPr>
            <p:ph idx="8" type="subTitle"/>
          </p:nvPr>
        </p:nvSpPr>
        <p:spPr>
          <a:xfrm>
            <a:off x="34464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903" name="Shape 5903"/>
        <p:cNvGrpSpPr/>
        <p:nvPr/>
      </p:nvGrpSpPr>
      <p:grpSpPr>
        <a:xfrm>
          <a:off x="0" y="0"/>
          <a:ext cx="0" cy="0"/>
          <a:chOff x="0" y="0"/>
          <a:chExt cx="0" cy="0"/>
        </a:xfrm>
      </p:grpSpPr>
      <p:grpSp>
        <p:nvGrpSpPr>
          <p:cNvPr id="5904" name="Google Shape;5904;p148"/>
          <p:cNvGrpSpPr/>
          <p:nvPr/>
        </p:nvGrpSpPr>
        <p:grpSpPr>
          <a:xfrm>
            <a:off x="9527" y="12"/>
            <a:ext cx="9146393" cy="5147777"/>
            <a:chOff x="9527" y="12"/>
            <a:chExt cx="9146393" cy="5147777"/>
          </a:xfrm>
        </p:grpSpPr>
        <p:grpSp>
          <p:nvGrpSpPr>
            <p:cNvPr id="5905" name="Google Shape;5905;p148"/>
            <p:cNvGrpSpPr/>
            <p:nvPr/>
          </p:nvGrpSpPr>
          <p:grpSpPr>
            <a:xfrm>
              <a:off x="9527" y="12"/>
              <a:ext cx="9146393" cy="5147777"/>
              <a:chOff x="9527" y="12"/>
              <a:chExt cx="9146393" cy="5147777"/>
            </a:xfrm>
          </p:grpSpPr>
          <p:grpSp>
            <p:nvGrpSpPr>
              <p:cNvPr id="5906" name="Google Shape;5906;p148"/>
              <p:cNvGrpSpPr/>
              <p:nvPr/>
            </p:nvGrpSpPr>
            <p:grpSpPr>
              <a:xfrm flipH="1">
                <a:off x="7383095" y="12"/>
                <a:ext cx="1772825" cy="945955"/>
                <a:chOff x="0" y="12"/>
                <a:chExt cx="1772825" cy="945955"/>
              </a:xfrm>
            </p:grpSpPr>
            <p:sp>
              <p:nvSpPr>
                <p:cNvPr id="5907" name="Google Shape;5907;p148"/>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48"/>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148"/>
              <p:cNvGrpSpPr/>
              <p:nvPr/>
            </p:nvGrpSpPr>
            <p:grpSpPr>
              <a:xfrm>
                <a:off x="9527" y="4201833"/>
                <a:ext cx="1772825" cy="945955"/>
                <a:chOff x="9527" y="4201833"/>
                <a:chExt cx="1772825" cy="945955"/>
              </a:xfrm>
            </p:grpSpPr>
            <p:sp>
              <p:nvSpPr>
                <p:cNvPr id="5910" name="Google Shape;5910;p148"/>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148"/>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2" name="Google Shape;5912;p148"/>
            <p:cNvGrpSpPr/>
            <p:nvPr/>
          </p:nvGrpSpPr>
          <p:grpSpPr>
            <a:xfrm flipH="1">
              <a:off x="185700" y="202472"/>
              <a:ext cx="312152" cy="1409160"/>
              <a:chOff x="3969875" y="1708525"/>
              <a:chExt cx="94175" cy="425150"/>
            </a:xfrm>
          </p:grpSpPr>
          <p:sp>
            <p:nvSpPr>
              <p:cNvPr id="5913" name="Google Shape;5913;p148"/>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148"/>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148"/>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148"/>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148"/>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148"/>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148"/>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20" name="Google Shape;5920;p1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21" name="Google Shape;5921;p148"/>
          <p:cNvSpPr txBox="1"/>
          <p:nvPr>
            <p:ph idx="1" type="subTitle"/>
          </p:nvPr>
        </p:nvSpPr>
        <p:spPr>
          <a:xfrm>
            <a:off x="7137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22" name="Google Shape;5922;p148"/>
          <p:cNvSpPr txBox="1"/>
          <p:nvPr>
            <p:ph idx="2" type="subTitle"/>
          </p:nvPr>
        </p:nvSpPr>
        <p:spPr>
          <a:xfrm>
            <a:off x="34464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23" name="Google Shape;5923;p148"/>
          <p:cNvSpPr txBox="1"/>
          <p:nvPr>
            <p:ph idx="3" type="subTitle"/>
          </p:nvPr>
        </p:nvSpPr>
        <p:spPr>
          <a:xfrm>
            <a:off x="7137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24" name="Google Shape;5924;p148"/>
          <p:cNvSpPr txBox="1"/>
          <p:nvPr>
            <p:ph idx="4" type="subTitle"/>
          </p:nvPr>
        </p:nvSpPr>
        <p:spPr>
          <a:xfrm>
            <a:off x="34464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25" name="Google Shape;5925;p148"/>
          <p:cNvSpPr txBox="1"/>
          <p:nvPr>
            <p:ph idx="5" type="subTitle"/>
          </p:nvPr>
        </p:nvSpPr>
        <p:spPr>
          <a:xfrm>
            <a:off x="6182501"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26" name="Google Shape;5926;p148"/>
          <p:cNvSpPr txBox="1"/>
          <p:nvPr>
            <p:ph idx="6" type="subTitle"/>
          </p:nvPr>
        </p:nvSpPr>
        <p:spPr>
          <a:xfrm>
            <a:off x="6182501"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27" name="Google Shape;5927;p148"/>
          <p:cNvSpPr txBox="1"/>
          <p:nvPr>
            <p:ph idx="7" type="subTitle"/>
          </p:nvPr>
        </p:nvSpPr>
        <p:spPr>
          <a:xfrm>
            <a:off x="7120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28" name="Google Shape;5928;p148"/>
          <p:cNvSpPr txBox="1"/>
          <p:nvPr>
            <p:ph idx="8" type="subTitle"/>
          </p:nvPr>
        </p:nvSpPr>
        <p:spPr>
          <a:xfrm>
            <a:off x="34464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29" name="Google Shape;5929;p148"/>
          <p:cNvSpPr txBox="1"/>
          <p:nvPr>
            <p:ph idx="9" type="subTitle"/>
          </p:nvPr>
        </p:nvSpPr>
        <p:spPr>
          <a:xfrm>
            <a:off x="61808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30" name="Google Shape;5930;p148"/>
          <p:cNvSpPr txBox="1"/>
          <p:nvPr>
            <p:ph idx="13" type="subTitle"/>
          </p:nvPr>
        </p:nvSpPr>
        <p:spPr>
          <a:xfrm>
            <a:off x="7120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31" name="Google Shape;5931;p148"/>
          <p:cNvSpPr txBox="1"/>
          <p:nvPr>
            <p:ph idx="14" type="subTitle"/>
          </p:nvPr>
        </p:nvSpPr>
        <p:spPr>
          <a:xfrm>
            <a:off x="34464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32" name="Google Shape;5932;p148"/>
          <p:cNvSpPr txBox="1"/>
          <p:nvPr>
            <p:ph idx="15" type="subTitle"/>
          </p:nvPr>
        </p:nvSpPr>
        <p:spPr>
          <a:xfrm>
            <a:off x="61808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5933" name="Shape 5933"/>
        <p:cNvGrpSpPr/>
        <p:nvPr/>
      </p:nvGrpSpPr>
      <p:grpSpPr>
        <a:xfrm>
          <a:off x="0" y="0"/>
          <a:ext cx="0" cy="0"/>
          <a:chOff x="0" y="0"/>
          <a:chExt cx="0" cy="0"/>
        </a:xfrm>
      </p:grpSpPr>
      <p:sp>
        <p:nvSpPr>
          <p:cNvPr id="5934" name="Google Shape;5934;p149"/>
          <p:cNvSpPr txBox="1"/>
          <p:nvPr>
            <p:ph hasCustomPrompt="1" type="title"/>
          </p:nvPr>
        </p:nvSpPr>
        <p:spPr>
          <a:xfrm>
            <a:off x="797271" y="629975"/>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935" name="Google Shape;5935;p149"/>
          <p:cNvSpPr txBox="1"/>
          <p:nvPr>
            <p:ph idx="1" type="subTitle"/>
          </p:nvPr>
        </p:nvSpPr>
        <p:spPr>
          <a:xfrm>
            <a:off x="710271" y="1387974"/>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5936" name="Google Shape;5936;p149"/>
          <p:cNvSpPr txBox="1"/>
          <p:nvPr>
            <p:ph hasCustomPrompt="1" idx="2" type="title"/>
          </p:nvPr>
        </p:nvSpPr>
        <p:spPr>
          <a:xfrm>
            <a:off x="797271" y="2003876"/>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937" name="Google Shape;5937;p149"/>
          <p:cNvSpPr txBox="1"/>
          <p:nvPr>
            <p:ph idx="3" type="subTitle"/>
          </p:nvPr>
        </p:nvSpPr>
        <p:spPr>
          <a:xfrm>
            <a:off x="710271" y="2764450"/>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5938" name="Google Shape;5938;p149"/>
          <p:cNvSpPr txBox="1"/>
          <p:nvPr>
            <p:ph hasCustomPrompt="1" idx="4" type="title"/>
          </p:nvPr>
        </p:nvSpPr>
        <p:spPr>
          <a:xfrm>
            <a:off x="797271" y="3377777"/>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939" name="Google Shape;5939;p149"/>
          <p:cNvSpPr txBox="1"/>
          <p:nvPr>
            <p:ph idx="5" type="subTitle"/>
          </p:nvPr>
        </p:nvSpPr>
        <p:spPr>
          <a:xfrm>
            <a:off x="710271" y="4140925"/>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5940" name="Google Shape;5940;p149"/>
          <p:cNvGrpSpPr/>
          <p:nvPr/>
        </p:nvGrpSpPr>
        <p:grpSpPr>
          <a:xfrm>
            <a:off x="-182994" y="4283910"/>
            <a:ext cx="1205407" cy="909041"/>
            <a:chOff x="-182994" y="4283910"/>
            <a:chExt cx="1205407" cy="909041"/>
          </a:xfrm>
        </p:grpSpPr>
        <p:sp>
          <p:nvSpPr>
            <p:cNvPr id="5941" name="Google Shape;5941;p149"/>
            <p:cNvSpPr/>
            <p:nvPr/>
          </p:nvSpPr>
          <p:spPr>
            <a:xfrm>
              <a:off x="-182994" y="4283910"/>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149"/>
            <p:cNvSpPr/>
            <p:nvPr/>
          </p:nvSpPr>
          <p:spPr>
            <a:xfrm>
              <a:off x="710279" y="484842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5943" name="Shape 5943"/>
        <p:cNvGrpSpPr/>
        <p:nvPr/>
      </p:nvGrpSpPr>
      <p:grpSpPr>
        <a:xfrm>
          <a:off x="0" y="0"/>
          <a:ext cx="0" cy="0"/>
          <a:chOff x="0" y="0"/>
          <a:chExt cx="0" cy="0"/>
        </a:xfrm>
      </p:grpSpPr>
      <p:grpSp>
        <p:nvGrpSpPr>
          <p:cNvPr id="5944" name="Google Shape;5944;p150"/>
          <p:cNvGrpSpPr/>
          <p:nvPr/>
        </p:nvGrpSpPr>
        <p:grpSpPr>
          <a:xfrm>
            <a:off x="-78584" y="2935816"/>
            <a:ext cx="4507471" cy="2264909"/>
            <a:chOff x="-78584" y="2935816"/>
            <a:chExt cx="4507471" cy="2264909"/>
          </a:xfrm>
        </p:grpSpPr>
        <p:grpSp>
          <p:nvGrpSpPr>
            <p:cNvPr id="5945" name="Google Shape;5945;p150"/>
            <p:cNvGrpSpPr/>
            <p:nvPr/>
          </p:nvGrpSpPr>
          <p:grpSpPr>
            <a:xfrm>
              <a:off x="-78584" y="2935816"/>
              <a:ext cx="748887" cy="2264909"/>
              <a:chOff x="-78584" y="2935816"/>
              <a:chExt cx="748887" cy="2264909"/>
            </a:xfrm>
          </p:grpSpPr>
          <p:grpSp>
            <p:nvGrpSpPr>
              <p:cNvPr id="5946" name="Google Shape;5946;p150"/>
              <p:cNvGrpSpPr/>
              <p:nvPr/>
            </p:nvGrpSpPr>
            <p:grpSpPr>
              <a:xfrm>
                <a:off x="-78584" y="2935816"/>
                <a:ext cx="748887" cy="2264909"/>
                <a:chOff x="3221922" y="3632026"/>
                <a:chExt cx="349066" cy="1055705"/>
              </a:xfrm>
            </p:grpSpPr>
            <p:sp>
              <p:nvSpPr>
                <p:cNvPr id="5947" name="Google Shape;5947;p150"/>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150"/>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150"/>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150"/>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150"/>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150"/>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150"/>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150"/>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150"/>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50"/>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150"/>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150"/>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150"/>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150"/>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150"/>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150"/>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50"/>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50"/>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150"/>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150"/>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150"/>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150"/>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150"/>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150"/>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150"/>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150"/>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150"/>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50"/>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50"/>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150"/>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150"/>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150"/>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50"/>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150"/>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150"/>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50"/>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150"/>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150"/>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50"/>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150"/>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150"/>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50"/>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150"/>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150"/>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50"/>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150"/>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150"/>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150"/>
              <p:cNvGrpSpPr/>
              <p:nvPr/>
            </p:nvGrpSpPr>
            <p:grpSpPr>
              <a:xfrm>
                <a:off x="143447" y="3084218"/>
                <a:ext cx="410285" cy="820543"/>
                <a:chOff x="3049925" y="2302950"/>
                <a:chExt cx="137675" cy="275350"/>
              </a:xfrm>
            </p:grpSpPr>
            <p:sp>
              <p:nvSpPr>
                <p:cNvPr id="5995" name="Google Shape;5995;p150"/>
                <p:cNvSpPr/>
                <p:nvPr/>
              </p:nvSpPr>
              <p:spPr>
                <a:xfrm>
                  <a:off x="3130100" y="2363125"/>
                  <a:ext cx="57500" cy="57525"/>
                </a:xfrm>
                <a:custGeom>
                  <a:rect b="b" l="l" r="r" t="t"/>
                  <a:pathLst>
                    <a:path extrusionOk="0" h="2301" w="2300">
                      <a:moveTo>
                        <a:pt x="1151" y="1"/>
                      </a:moveTo>
                      <a:cubicBezTo>
                        <a:pt x="515" y="1"/>
                        <a:pt x="0" y="516"/>
                        <a:pt x="0" y="1151"/>
                      </a:cubicBezTo>
                      <a:cubicBezTo>
                        <a:pt x="0" y="1785"/>
                        <a:pt x="515" y="2300"/>
                        <a:pt x="1151" y="2300"/>
                      </a:cubicBezTo>
                      <a:cubicBezTo>
                        <a:pt x="1786" y="2300"/>
                        <a:pt x="2300" y="1785"/>
                        <a:pt x="2300" y="1151"/>
                      </a:cubicBezTo>
                      <a:cubicBezTo>
                        <a:pt x="2300" y="516"/>
                        <a:pt x="1786" y="1"/>
                        <a:pt x="1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150"/>
                <p:cNvSpPr/>
                <p:nvPr/>
              </p:nvSpPr>
              <p:spPr>
                <a:xfrm>
                  <a:off x="3049925" y="2363125"/>
                  <a:ext cx="26050" cy="26025"/>
                </a:xfrm>
                <a:custGeom>
                  <a:rect b="b" l="l" r="r" t="t"/>
                  <a:pathLst>
                    <a:path extrusionOk="0" h="1041" w="1042">
                      <a:moveTo>
                        <a:pt x="520" y="1"/>
                      </a:moveTo>
                      <a:cubicBezTo>
                        <a:pt x="233" y="1"/>
                        <a:pt x="0" y="234"/>
                        <a:pt x="0" y="521"/>
                      </a:cubicBezTo>
                      <a:cubicBezTo>
                        <a:pt x="0" y="808"/>
                        <a:pt x="233" y="1041"/>
                        <a:pt x="520" y="1041"/>
                      </a:cubicBezTo>
                      <a:cubicBezTo>
                        <a:pt x="807" y="1041"/>
                        <a:pt x="1042" y="808"/>
                        <a:pt x="1042" y="521"/>
                      </a:cubicBezTo>
                      <a:cubicBezTo>
                        <a:pt x="1042" y="234"/>
                        <a:pt x="807" y="1"/>
                        <a:pt x="5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50"/>
                <p:cNvSpPr/>
                <p:nvPr/>
              </p:nvSpPr>
              <p:spPr>
                <a:xfrm>
                  <a:off x="3090000" y="2474175"/>
                  <a:ext cx="26025" cy="26050"/>
                </a:xfrm>
                <a:custGeom>
                  <a:rect b="b" l="l" r="r" t="t"/>
                  <a:pathLst>
                    <a:path extrusionOk="0" h="1042" w="1041">
                      <a:moveTo>
                        <a:pt x="521" y="1"/>
                      </a:moveTo>
                      <a:cubicBezTo>
                        <a:pt x="234" y="1"/>
                        <a:pt x="1" y="233"/>
                        <a:pt x="1" y="522"/>
                      </a:cubicBezTo>
                      <a:cubicBezTo>
                        <a:pt x="1" y="809"/>
                        <a:pt x="234" y="1042"/>
                        <a:pt x="521" y="1042"/>
                      </a:cubicBezTo>
                      <a:cubicBezTo>
                        <a:pt x="808" y="1042"/>
                        <a:pt x="1041" y="809"/>
                        <a:pt x="1041" y="522"/>
                      </a:cubicBezTo>
                      <a:cubicBezTo>
                        <a:pt x="1041" y="233"/>
                        <a:pt x="808" y="1"/>
                        <a:pt x="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150"/>
                <p:cNvSpPr/>
                <p:nvPr/>
              </p:nvSpPr>
              <p:spPr>
                <a:xfrm>
                  <a:off x="3093175" y="2565275"/>
                  <a:ext cx="13025" cy="13025"/>
                </a:xfrm>
                <a:custGeom>
                  <a:rect b="b" l="l" r="r" t="t"/>
                  <a:pathLst>
                    <a:path extrusionOk="0" h="521" w="521">
                      <a:moveTo>
                        <a:pt x="260" y="1"/>
                      </a:moveTo>
                      <a:cubicBezTo>
                        <a:pt x="116" y="1"/>
                        <a:pt x="0" y="117"/>
                        <a:pt x="0" y="261"/>
                      </a:cubicBezTo>
                      <a:cubicBezTo>
                        <a:pt x="0" y="405"/>
                        <a:pt x="116" y="521"/>
                        <a:pt x="260" y="521"/>
                      </a:cubicBezTo>
                      <a:cubicBezTo>
                        <a:pt x="404" y="521"/>
                        <a:pt x="520" y="405"/>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150"/>
                <p:cNvSpPr/>
                <p:nvPr/>
              </p:nvSpPr>
              <p:spPr>
                <a:xfrm>
                  <a:off x="3130100" y="2467675"/>
                  <a:ext cx="13025" cy="13025"/>
                </a:xfrm>
                <a:custGeom>
                  <a:rect b="b" l="l" r="r" t="t"/>
                  <a:pathLst>
                    <a:path extrusionOk="0" h="521" w="521">
                      <a:moveTo>
                        <a:pt x="260" y="1"/>
                      </a:moveTo>
                      <a:cubicBezTo>
                        <a:pt x="117" y="1"/>
                        <a:pt x="0" y="117"/>
                        <a:pt x="0" y="261"/>
                      </a:cubicBezTo>
                      <a:cubicBezTo>
                        <a:pt x="0" y="404"/>
                        <a:pt x="117" y="521"/>
                        <a:pt x="260" y="521"/>
                      </a:cubicBezTo>
                      <a:cubicBezTo>
                        <a:pt x="404" y="521"/>
                        <a:pt x="520" y="404"/>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50"/>
                <p:cNvSpPr/>
                <p:nvPr/>
              </p:nvSpPr>
              <p:spPr>
                <a:xfrm>
                  <a:off x="3083500" y="2302950"/>
                  <a:ext cx="13025" cy="13025"/>
                </a:xfrm>
                <a:custGeom>
                  <a:rect b="b" l="l" r="r" t="t"/>
                  <a:pathLst>
                    <a:path extrusionOk="0" h="521" w="521">
                      <a:moveTo>
                        <a:pt x="261" y="1"/>
                      </a:moveTo>
                      <a:cubicBezTo>
                        <a:pt x="117" y="1"/>
                        <a:pt x="1" y="117"/>
                        <a:pt x="1" y="261"/>
                      </a:cubicBezTo>
                      <a:cubicBezTo>
                        <a:pt x="1" y="404"/>
                        <a:pt x="117" y="521"/>
                        <a:pt x="261" y="521"/>
                      </a:cubicBezTo>
                      <a:cubicBezTo>
                        <a:pt x="404" y="521"/>
                        <a:pt x="521" y="404"/>
                        <a:pt x="521" y="261"/>
                      </a:cubicBezTo>
                      <a:cubicBezTo>
                        <a:pt x="521" y="117"/>
                        <a:pt x="404" y="1"/>
                        <a:pt x="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01" name="Google Shape;6001;p150"/>
            <p:cNvSpPr/>
            <p:nvPr/>
          </p:nvSpPr>
          <p:spPr>
            <a:xfrm>
              <a:off x="411675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2" name="Google Shape;6002;p150"/>
          <p:cNvSpPr txBox="1"/>
          <p:nvPr>
            <p:ph type="title"/>
          </p:nvPr>
        </p:nvSpPr>
        <p:spPr>
          <a:xfrm>
            <a:off x="713262" y="539500"/>
            <a:ext cx="3642600" cy="948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03" name="Google Shape;6003;p150"/>
          <p:cNvSpPr txBox="1"/>
          <p:nvPr>
            <p:ph idx="1" type="subTitle"/>
          </p:nvPr>
        </p:nvSpPr>
        <p:spPr>
          <a:xfrm>
            <a:off x="713225" y="1563701"/>
            <a:ext cx="3642600" cy="124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04" name="Google Shape;6004;p150"/>
          <p:cNvSpPr txBox="1"/>
          <p:nvPr/>
        </p:nvSpPr>
        <p:spPr>
          <a:xfrm>
            <a:off x="713273" y="3600455"/>
            <a:ext cx="3642600" cy="73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lt1"/>
                </a:solidFill>
                <a:latin typeface="Open Sans"/>
                <a:ea typeface="Open Sans"/>
                <a:cs typeface="Open Sans"/>
                <a:sym typeface="Open Sans"/>
              </a:rPr>
              <a:t>CREDITS:</a:t>
            </a:r>
            <a:r>
              <a:rPr lang="en" sz="1200">
                <a:solidFill>
                  <a:schemeClr val="lt1"/>
                </a:solidFill>
                <a:latin typeface="Open Sans"/>
                <a:ea typeface="Open Sans"/>
                <a:cs typeface="Open Sans"/>
                <a:sym typeface="Open Sans"/>
              </a:rPr>
              <a:t> This presentation template was created by </a:t>
            </a:r>
            <a:r>
              <a:rPr b="1" lang="en" sz="1200" u="sng">
                <a:solidFill>
                  <a:schemeClr val="lt1"/>
                </a:solidFill>
                <a:latin typeface="Open Sans"/>
                <a:ea typeface="Open Sans"/>
                <a:cs typeface="Open Sans"/>
                <a:sym typeface="Open Sans"/>
                <a:hlinkClick r:id="rId2">
                  <a:extLst>
                    <a:ext uri="{A12FA001-AC4F-418D-AE19-62706E023703}">
                      <ahyp:hlinkClr val="tx"/>
                    </a:ext>
                  </a:extLst>
                </a:hlinkClick>
              </a:rPr>
              <a:t>Slidesgo</a:t>
            </a:r>
            <a:r>
              <a:rPr lang="en" sz="1200">
                <a:solidFill>
                  <a:schemeClr val="lt1"/>
                </a:solidFill>
                <a:latin typeface="Open Sans"/>
                <a:ea typeface="Open Sans"/>
                <a:cs typeface="Open Sans"/>
                <a:sym typeface="Open Sans"/>
              </a:rPr>
              <a:t>, and includes icons by </a:t>
            </a:r>
            <a:r>
              <a:rPr b="1" lang="en" sz="1200" u="sng">
                <a:solidFill>
                  <a:schemeClr val="lt1"/>
                </a:solidFill>
                <a:latin typeface="Open Sans"/>
                <a:ea typeface="Open Sans"/>
                <a:cs typeface="Open Sans"/>
                <a:sym typeface="Open Sans"/>
                <a:hlinkClick r:id="rId3">
                  <a:extLst>
                    <a:ext uri="{A12FA001-AC4F-418D-AE19-62706E023703}">
                      <ahyp:hlinkClr val="tx"/>
                    </a:ext>
                  </a:extLst>
                </a:hlinkClick>
              </a:rPr>
              <a:t>Flaticon</a:t>
            </a:r>
            <a:r>
              <a:rPr lang="en" sz="1200">
                <a:solidFill>
                  <a:schemeClr val="lt1"/>
                </a:solidFill>
                <a:latin typeface="Open Sans"/>
                <a:ea typeface="Open Sans"/>
                <a:cs typeface="Open Sans"/>
                <a:sym typeface="Open Sans"/>
              </a:rPr>
              <a:t>, and infographics &amp; images by </a:t>
            </a:r>
            <a:r>
              <a:rPr b="1" lang="en" sz="1200" u="sng">
                <a:solidFill>
                  <a:schemeClr val="lt1"/>
                </a:solidFill>
                <a:latin typeface="Open Sans"/>
                <a:ea typeface="Open Sans"/>
                <a:cs typeface="Open Sans"/>
                <a:sym typeface="Open Sans"/>
                <a:hlinkClick r:id="rId4">
                  <a:extLst>
                    <a:ext uri="{A12FA001-AC4F-418D-AE19-62706E023703}">
                      <ahyp:hlinkClr val="tx"/>
                    </a:ext>
                  </a:extLst>
                </a:hlinkClick>
              </a:rPr>
              <a:t>Freepik</a:t>
            </a:r>
            <a:r>
              <a:rPr lang="en" sz="1200" u="sng">
                <a:solidFill>
                  <a:schemeClr val="lt1"/>
                </a:solidFill>
                <a:latin typeface="Open Sans"/>
                <a:ea typeface="Open Sans"/>
                <a:cs typeface="Open Sans"/>
                <a:sym typeface="Open Sans"/>
              </a:rPr>
              <a:t> </a:t>
            </a:r>
            <a:endParaRPr b="1" sz="1200" u="sng">
              <a:solidFill>
                <a:schemeClr val="lt1"/>
              </a:solidFill>
              <a:latin typeface="Open Sans"/>
              <a:ea typeface="Open Sans"/>
              <a:cs typeface="Open Sans"/>
              <a:sym typeface="Open Sans"/>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6005" name="Shape 6005"/>
        <p:cNvGrpSpPr/>
        <p:nvPr/>
      </p:nvGrpSpPr>
      <p:grpSpPr>
        <a:xfrm>
          <a:off x="0" y="0"/>
          <a:ext cx="0" cy="0"/>
          <a:chOff x="0" y="0"/>
          <a:chExt cx="0" cy="0"/>
        </a:xfrm>
      </p:grpSpPr>
      <p:grpSp>
        <p:nvGrpSpPr>
          <p:cNvPr id="6006" name="Google Shape;6006;p151"/>
          <p:cNvGrpSpPr/>
          <p:nvPr/>
        </p:nvGrpSpPr>
        <p:grpSpPr>
          <a:xfrm>
            <a:off x="-471355" y="8"/>
            <a:ext cx="10043853" cy="5279346"/>
            <a:chOff x="-471355" y="8"/>
            <a:chExt cx="10043853" cy="5279346"/>
          </a:xfrm>
        </p:grpSpPr>
        <p:grpSp>
          <p:nvGrpSpPr>
            <p:cNvPr id="6007" name="Google Shape;6007;p151"/>
            <p:cNvGrpSpPr/>
            <p:nvPr/>
          </p:nvGrpSpPr>
          <p:grpSpPr>
            <a:xfrm flipH="1" rot="-896081">
              <a:off x="8544421" y="2884656"/>
              <a:ext cx="748876" cy="2264877"/>
              <a:chOff x="3221922" y="3632026"/>
              <a:chExt cx="349066" cy="1055705"/>
            </a:xfrm>
          </p:grpSpPr>
          <p:sp>
            <p:nvSpPr>
              <p:cNvPr id="6008" name="Google Shape;6008;p151"/>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151"/>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151"/>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151"/>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151"/>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151"/>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151"/>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151"/>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151"/>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151"/>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151"/>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151"/>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151"/>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151"/>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151"/>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151"/>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151"/>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151"/>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151"/>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151"/>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151"/>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151"/>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151"/>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151"/>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151"/>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151"/>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151"/>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51"/>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151"/>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151"/>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151"/>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151"/>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151"/>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151"/>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151"/>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151"/>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151"/>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151"/>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151"/>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151"/>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151"/>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151"/>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151"/>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151"/>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151"/>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151"/>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151"/>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151"/>
            <p:cNvGrpSpPr/>
            <p:nvPr/>
          </p:nvGrpSpPr>
          <p:grpSpPr>
            <a:xfrm rot="10800000">
              <a:off x="-7" y="8"/>
              <a:ext cx="1772825" cy="945955"/>
              <a:chOff x="7373568" y="4201833"/>
              <a:chExt cx="1772825" cy="945955"/>
            </a:xfrm>
          </p:grpSpPr>
          <p:sp>
            <p:nvSpPr>
              <p:cNvPr id="6056" name="Google Shape;6056;p151"/>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151"/>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151"/>
            <p:cNvGrpSpPr/>
            <p:nvPr/>
          </p:nvGrpSpPr>
          <p:grpSpPr>
            <a:xfrm>
              <a:off x="8762778" y="2007235"/>
              <a:ext cx="312152" cy="1409160"/>
              <a:chOff x="3969875" y="1708525"/>
              <a:chExt cx="94175" cy="425150"/>
            </a:xfrm>
          </p:grpSpPr>
          <p:sp>
            <p:nvSpPr>
              <p:cNvPr id="6059" name="Google Shape;6059;p15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15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15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15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151"/>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15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15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151"/>
            <p:cNvGrpSpPr/>
            <p:nvPr/>
          </p:nvGrpSpPr>
          <p:grpSpPr>
            <a:xfrm flipH="1" rot="-896081">
              <a:off x="-192154" y="2956231"/>
              <a:ext cx="748876" cy="2264877"/>
              <a:chOff x="3221922" y="3632026"/>
              <a:chExt cx="349066" cy="1055705"/>
            </a:xfrm>
          </p:grpSpPr>
          <p:sp>
            <p:nvSpPr>
              <p:cNvPr id="6067" name="Google Shape;6067;p151"/>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151"/>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151"/>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151"/>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151"/>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151"/>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51"/>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151"/>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151"/>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151"/>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151"/>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151"/>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151"/>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51"/>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151"/>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151"/>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51"/>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151"/>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151"/>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151"/>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151"/>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151"/>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151"/>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151"/>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51"/>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151"/>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151"/>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51"/>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51"/>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51"/>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151"/>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151"/>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51"/>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51"/>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51"/>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51"/>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151"/>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151"/>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51"/>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51"/>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51"/>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51"/>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151"/>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151"/>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51"/>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51"/>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151"/>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151"/>
            <p:cNvGrpSpPr/>
            <p:nvPr/>
          </p:nvGrpSpPr>
          <p:grpSpPr>
            <a:xfrm>
              <a:off x="173253" y="2477610"/>
              <a:ext cx="312152" cy="1409160"/>
              <a:chOff x="3969875" y="1708525"/>
              <a:chExt cx="94175" cy="425150"/>
            </a:xfrm>
          </p:grpSpPr>
          <p:sp>
            <p:nvSpPr>
              <p:cNvPr id="6115" name="Google Shape;6115;p15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5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5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5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51"/>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5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15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151"/>
            <p:cNvGrpSpPr/>
            <p:nvPr/>
          </p:nvGrpSpPr>
          <p:grpSpPr>
            <a:xfrm flipH="1" rot="10800000">
              <a:off x="7371168" y="8"/>
              <a:ext cx="1772825" cy="945955"/>
              <a:chOff x="7373568" y="4201833"/>
              <a:chExt cx="1772825" cy="945955"/>
            </a:xfrm>
          </p:grpSpPr>
          <p:sp>
            <p:nvSpPr>
              <p:cNvPr id="6123" name="Google Shape;6123;p151"/>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51"/>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6125" name="Shape 6125"/>
        <p:cNvGrpSpPr/>
        <p:nvPr/>
      </p:nvGrpSpPr>
      <p:grpSpPr>
        <a:xfrm>
          <a:off x="0" y="0"/>
          <a:ext cx="0" cy="0"/>
          <a:chOff x="0" y="0"/>
          <a:chExt cx="0" cy="0"/>
        </a:xfrm>
      </p:grpSpPr>
      <p:grpSp>
        <p:nvGrpSpPr>
          <p:cNvPr id="6126" name="Google Shape;6126;p152"/>
          <p:cNvGrpSpPr/>
          <p:nvPr/>
        </p:nvGrpSpPr>
        <p:grpSpPr>
          <a:xfrm>
            <a:off x="-158368" y="-1066"/>
            <a:ext cx="9409657" cy="5148855"/>
            <a:chOff x="-158368" y="-1066"/>
            <a:chExt cx="9409657" cy="5148855"/>
          </a:xfrm>
        </p:grpSpPr>
        <p:grpSp>
          <p:nvGrpSpPr>
            <p:cNvPr id="6127" name="Google Shape;6127;p152"/>
            <p:cNvGrpSpPr/>
            <p:nvPr/>
          </p:nvGrpSpPr>
          <p:grpSpPr>
            <a:xfrm>
              <a:off x="0" y="12"/>
              <a:ext cx="1772825" cy="945955"/>
              <a:chOff x="0" y="12"/>
              <a:chExt cx="1772825" cy="945955"/>
            </a:xfrm>
          </p:grpSpPr>
          <p:sp>
            <p:nvSpPr>
              <p:cNvPr id="6128" name="Google Shape;6128;p152"/>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52"/>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152"/>
            <p:cNvGrpSpPr/>
            <p:nvPr/>
          </p:nvGrpSpPr>
          <p:grpSpPr>
            <a:xfrm>
              <a:off x="7373568" y="4201833"/>
              <a:ext cx="1772825" cy="945955"/>
              <a:chOff x="7373568" y="4201833"/>
              <a:chExt cx="1772825" cy="945955"/>
            </a:xfrm>
          </p:grpSpPr>
          <p:sp>
            <p:nvSpPr>
              <p:cNvPr id="6131" name="Google Shape;6131;p152"/>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52"/>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152"/>
            <p:cNvGrpSpPr/>
            <p:nvPr/>
          </p:nvGrpSpPr>
          <p:grpSpPr>
            <a:xfrm flipH="1" rot="-4014681">
              <a:off x="-177772" y="698962"/>
              <a:ext cx="849814" cy="519346"/>
              <a:chOff x="4423100" y="2537450"/>
              <a:chExt cx="448350" cy="274000"/>
            </a:xfrm>
          </p:grpSpPr>
          <p:sp>
            <p:nvSpPr>
              <p:cNvPr id="6134" name="Google Shape;6134;p152"/>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52"/>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52"/>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152"/>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52"/>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152"/>
            <p:cNvGrpSpPr/>
            <p:nvPr/>
          </p:nvGrpSpPr>
          <p:grpSpPr>
            <a:xfrm>
              <a:off x="8684966" y="2610560"/>
              <a:ext cx="312152" cy="1409160"/>
              <a:chOff x="3969875" y="1708525"/>
              <a:chExt cx="94175" cy="425150"/>
            </a:xfrm>
          </p:grpSpPr>
          <p:sp>
            <p:nvSpPr>
              <p:cNvPr id="6140" name="Google Shape;6140;p152"/>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152"/>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152"/>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52"/>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52"/>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52"/>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152"/>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152"/>
            <p:cNvGrpSpPr/>
            <p:nvPr/>
          </p:nvGrpSpPr>
          <p:grpSpPr>
            <a:xfrm flipH="1" rot="-5400000">
              <a:off x="8329082" y="3681803"/>
              <a:ext cx="1023895" cy="820519"/>
              <a:chOff x="4423100" y="2378550"/>
              <a:chExt cx="540200" cy="432900"/>
            </a:xfrm>
          </p:grpSpPr>
          <p:sp>
            <p:nvSpPr>
              <p:cNvPr id="6148" name="Google Shape;6148;p152"/>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52"/>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52"/>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52"/>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52"/>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152"/>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152"/>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152"/>
            <p:cNvGrpSpPr/>
            <p:nvPr/>
          </p:nvGrpSpPr>
          <p:grpSpPr>
            <a:xfrm>
              <a:off x="419219" y="-1066"/>
              <a:ext cx="151974" cy="947036"/>
              <a:chOff x="4018200" y="1847950"/>
              <a:chExt cx="45850" cy="285725"/>
            </a:xfrm>
          </p:grpSpPr>
          <p:sp>
            <p:nvSpPr>
              <p:cNvPr id="6156" name="Google Shape;6156;p152"/>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52"/>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152"/>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152"/>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163" name="Shape 6163"/>
        <p:cNvGrpSpPr/>
        <p:nvPr/>
      </p:nvGrpSpPr>
      <p:grpSpPr>
        <a:xfrm>
          <a:off x="0" y="0"/>
          <a:ext cx="0" cy="0"/>
          <a:chOff x="0" y="0"/>
          <a:chExt cx="0" cy="0"/>
        </a:xfrm>
      </p:grpSpPr>
      <p:grpSp>
        <p:nvGrpSpPr>
          <p:cNvPr id="6164" name="Google Shape;6164;p154"/>
          <p:cNvGrpSpPr/>
          <p:nvPr/>
        </p:nvGrpSpPr>
        <p:grpSpPr>
          <a:xfrm>
            <a:off x="-78584" y="369785"/>
            <a:ext cx="8996890" cy="4830941"/>
            <a:chOff x="-78584" y="369785"/>
            <a:chExt cx="8996890" cy="4830941"/>
          </a:xfrm>
        </p:grpSpPr>
        <p:grpSp>
          <p:nvGrpSpPr>
            <p:cNvPr id="6165" name="Google Shape;6165;p154"/>
            <p:cNvGrpSpPr/>
            <p:nvPr/>
          </p:nvGrpSpPr>
          <p:grpSpPr>
            <a:xfrm>
              <a:off x="-78584" y="2935816"/>
              <a:ext cx="748887" cy="2264909"/>
              <a:chOff x="3221922" y="3632026"/>
              <a:chExt cx="349066" cy="1055705"/>
            </a:xfrm>
          </p:grpSpPr>
          <p:sp>
            <p:nvSpPr>
              <p:cNvPr id="6166" name="Google Shape;6166;p154"/>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54"/>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54"/>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154"/>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154"/>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54"/>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54"/>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154"/>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54"/>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154"/>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154"/>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54"/>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54"/>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154"/>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154"/>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154"/>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154"/>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54"/>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154"/>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54"/>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154"/>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154"/>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154"/>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154"/>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154"/>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54"/>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154"/>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154"/>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154"/>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54"/>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54"/>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54"/>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54"/>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154"/>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154"/>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54"/>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54"/>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54"/>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54"/>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154"/>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154"/>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54"/>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154"/>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154"/>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54"/>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154"/>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154"/>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154"/>
            <p:cNvGrpSpPr/>
            <p:nvPr/>
          </p:nvGrpSpPr>
          <p:grpSpPr>
            <a:xfrm>
              <a:off x="8634328" y="369785"/>
              <a:ext cx="283978" cy="747254"/>
              <a:chOff x="3969875" y="1708525"/>
              <a:chExt cx="85675" cy="225450"/>
            </a:xfrm>
          </p:grpSpPr>
          <p:sp>
            <p:nvSpPr>
              <p:cNvPr id="6214" name="Google Shape;6214;p154"/>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54"/>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54"/>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54"/>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54"/>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54"/>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20" name="Google Shape;6220;p154"/>
          <p:cNvSpPr txBox="1"/>
          <p:nvPr>
            <p:ph type="ctrTitle"/>
          </p:nvPr>
        </p:nvSpPr>
        <p:spPr>
          <a:xfrm>
            <a:off x="713252" y="2209900"/>
            <a:ext cx="5867400" cy="910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191919"/>
              </a:buClr>
              <a:buSzPts val="5200"/>
              <a:buNone/>
              <a:defRPr b="1"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6221" name="Google Shape;6221;p154"/>
          <p:cNvSpPr txBox="1"/>
          <p:nvPr>
            <p:ph idx="1" type="subTitle"/>
          </p:nvPr>
        </p:nvSpPr>
        <p:spPr>
          <a:xfrm>
            <a:off x="713225" y="3137950"/>
            <a:ext cx="58674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22" name="Shape 6222"/>
        <p:cNvGrpSpPr/>
        <p:nvPr/>
      </p:nvGrpSpPr>
      <p:grpSpPr>
        <a:xfrm>
          <a:off x="0" y="0"/>
          <a:ext cx="0" cy="0"/>
          <a:chOff x="0" y="0"/>
          <a:chExt cx="0" cy="0"/>
        </a:xfrm>
      </p:grpSpPr>
      <p:sp>
        <p:nvSpPr>
          <p:cNvPr id="6223" name="Google Shape;6223;p155"/>
          <p:cNvSpPr txBox="1"/>
          <p:nvPr>
            <p:ph type="title"/>
          </p:nvPr>
        </p:nvSpPr>
        <p:spPr>
          <a:xfrm>
            <a:off x="2908500" y="2007900"/>
            <a:ext cx="55224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224" name="Google Shape;6224;p155"/>
          <p:cNvSpPr txBox="1"/>
          <p:nvPr>
            <p:ph hasCustomPrompt="1" idx="2" type="title"/>
          </p:nvPr>
        </p:nvSpPr>
        <p:spPr>
          <a:xfrm>
            <a:off x="1375500" y="2093113"/>
            <a:ext cx="1385700" cy="1042500"/>
          </a:xfrm>
          <a:prstGeom prst="rect">
            <a:avLst/>
          </a:prstGeom>
          <a:solidFill>
            <a:schemeClr val="accen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225" name="Google Shape;6225;p155"/>
          <p:cNvSpPr txBox="1"/>
          <p:nvPr>
            <p:ph idx="1" type="subTitle"/>
          </p:nvPr>
        </p:nvSpPr>
        <p:spPr>
          <a:xfrm>
            <a:off x="2908500" y="2760625"/>
            <a:ext cx="55224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6226" name="Google Shape;6226;p155"/>
          <p:cNvGrpSpPr/>
          <p:nvPr/>
        </p:nvGrpSpPr>
        <p:grpSpPr>
          <a:xfrm>
            <a:off x="-4546" y="3234385"/>
            <a:ext cx="3292846" cy="1920046"/>
            <a:chOff x="-4546" y="3234385"/>
            <a:chExt cx="3292846" cy="1920046"/>
          </a:xfrm>
        </p:grpSpPr>
        <p:grpSp>
          <p:nvGrpSpPr>
            <p:cNvPr id="6227" name="Google Shape;6227;p155"/>
            <p:cNvGrpSpPr/>
            <p:nvPr/>
          </p:nvGrpSpPr>
          <p:grpSpPr>
            <a:xfrm>
              <a:off x="-4546" y="3397413"/>
              <a:ext cx="3292846" cy="1757018"/>
              <a:chOff x="-4546" y="3397413"/>
              <a:chExt cx="3292846" cy="1757018"/>
            </a:xfrm>
          </p:grpSpPr>
          <p:sp>
            <p:nvSpPr>
              <p:cNvPr id="6228" name="Google Shape;6228;p155"/>
              <p:cNvSpPr/>
              <p:nvPr/>
            </p:nvSpPr>
            <p:spPr>
              <a:xfrm flipH="1" rot="10800000">
                <a:off x="-4546" y="3397413"/>
                <a:ext cx="3292846" cy="1757018"/>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155"/>
              <p:cNvSpPr/>
              <p:nvPr/>
            </p:nvSpPr>
            <p:spPr>
              <a:xfrm flipH="1" rot="10800000">
                <a:off x="-4546" y="3930469"/>
                <a:ext cx="1973382" cy="1223962"/>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155"/>
            <p:cNvGrpSpPr/>
            <p:nvPr/>
          </p:nvGrpSpPr>
          <p:grpSpPr>
            <a:xfrm flipH="1">
              <a:off x="215825" y="3234385"/>
              <a:ext cx="312152" cy="1409160"/>
              <a:chOff x="3969875" y="1708525"/>
              <a:chExt cx="94175" cy="425150"/>
            </a:xfrm>
          </p:grpSpPr>
          <p:sp>
            <p:nvSpPr>
              <p:cNvPr id="6231" name="Google Shape;6231;p15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5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5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15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155"/>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15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5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38" name="Shape 6238"/>
        <p:cNvGrpSpPr/>
        <p:nvPr/>
      </p:nvGrpSpPr>
      <p:grpSpPr>
        <a:xfrm>
          <a:off x="0" y="0"/>
          <a:ext cx="0" cy="0"/>
          <a:chOff x="0" y="0"/>
          <a:chExt cx="0" cy="0"/>
        </a:xfrm>
      </p:grpSpPr>
      <p:sp>
        <p:nvSpPr>
          <p:cNvPr id="6239" name="Google Shape;6239;p156"/>
          <p:cNvSpPr txBox="1"/>
          <p:nvPr>
            <p:ph type="title"/>
          </p:nvPr>
        </p:nvSpPr>
        <p:spPr>
          <a:xfrm>
            <a:off x="720000" y="445025"/>
            <a:ext cx="469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240" name="Google Shape;6240;p156"/>
          <p:cNvSpPr txBox="1"/>
          <p:nvPr>
            <p:ph idx="1" type="body"/>
          </p:nvPr>
        </p:nvSpPr>
        <p:spPr>
          <a:xfrm>
            <a:off x="720000" y="1215750"/>
            <a:ext cx="4052100" cy="2490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sz="1200"/>
            </a:lvl1pPr>
            <a:lvl2pPr indent="-304800" lvl="1" marL="914400" rtl="0">
              <a:lnSpc>
                <a:spcPct val="100000"/>
              </a:lnSpc>
              <a:spcBef>
                <a:spcPts val="0"/>
              </a:spcBef>
              <a:spcAft>
                <a:spcPts val="0"/>
              </a:spcAft>
              <a:buSzPts val="1200"/>
              <a:buFont typeface="Nunito Light"/>
              <a:buChar char="○"/>
              <a:defRPr sz="1200"/>
            </a:lvl2pPr>
            <a:lvl3pPr indent="-304800" lvl="2" marL="1371600" rtl="0">
              <a:lnSpc>
                <a:spcPct val="100000"/>
              </a:lnSpc>
              <a:spcBef>
                <a:spcPts val="0"/>
              </a:spcBef>
              <a:spcAft>
                <a:spcPts val="0"/>
              </a:spcAft>
              <a:buSzPts val="1200"/>
              <a:buFont typeface="Nunito Light"/>
              <a:buChar char="■"/>
              <a:defRPr sz="1200"/>
            </a:lvl3pPr>
            <a:lvl4pPr indent="-304800" lvl="3" marL="1828800" rtl="0">
              <a:lnSpc>
                <a:spcPct val="100000"/>
              </a:lnSpc>
              <a:spcBef>
                <a:spcPts val="0"/>
              </a:spcBef>
              <a:spcAft>
                <a:spcPts val="0"/>
              </a:spcAft>
              <a:buSzPts val="1200"/>
              <a:buFont typeface="Nunito Light"/>
              <a:buChar char="●"/>
              <a:defRPr sz="1200"/>
            </a:lvl4pPr>
            <a:lvl5pPr indent="-304800" lvl="4" marL="2286000" rtl="0">
              <a:lnSpc>
                <a:spcPct val="100000"/>
              </a:lnSpc>
              <a:spcBef>
                <a:spcPts val="0"/>
              </a:spcBef>
              <a:spcAft>
                <a:spcPts val="0"/>
              </a:spcAft>
              <a:buSzPts val="1200"/>
              <a:buFont typeface="Nunito Light"/>
              <a:buChar char="○"/>
              <a:defRPr sz="1200"/>
            </a:lvl5pPr>
            <a:lvl6pPr indent="-304800" lvl="5" marL="2743200" rtl="0">
              <a:lnSpc>
                <a:spcPct val="100000"/>
              </a:lnSpc>
              <a:spcBef>
                <a:spcPts val="0"/>
              </a:spcBef>
              <a:spcAft>
                <a:spcPts val="0"/>
              </a:spcAft>
              <a:buSzPts val="1200"/>
              <a:buFont typeface="Nunito Light"/>
              <a:buChar char="■"/>
              <a:defRPr sz="1200"/>
            </a:lvl6pPr>
            <a:lvl7pPr indent="-304800" lvl="6" marL="3200400" rtl="0">
              <a:lnSpc>
                <a:spcPct val="100000"/>
              </a:lnSpc>
              <a:spcBef>
                <a:spcPts val="0"/>
              </a:spcBef>
              <a:spcAft>
                <a:spcPts val="0"/>
              </a:spcAft>
              <a:buSzPts val="1200"/>
              <a:buFont typeface="Nunito Light"/>
              <a:buChar char="●"/>
              <a:defRPr sz="1200"/>
            </a:lvl7pPr>
            <a:lvl8pPr indent="-304800" lvl="7" marL="3657600" rtl="0">
              <a:lnSpc>
                <a:spcPct val="100000"/>
              </a:lnSpc>
              <a:spcBef>
                <a:spcPts val="0"/>
              </a:spcBef>
              <a:spcAft>
                <a:spcPts val="0"/>
              </a:spcAft>
              <a:buSzPts val="1200"/>
              <a:buFont typeface="Nunito Light"/>
              <a:buChar char="○"/>
              <a:defRPr sz="1200"/>
            </a:lvl8pPr>
            <a:lvl9pPr indent="-304800" lvl="8" marL="4114800" rtl="0">
              <a:lnSpc>
                <a:spcPct val="100000"/>
              </a:lnSpc>
              <a:spcBef>
                <a:spcPts val="0"/>
              </a:spcBef>
              <a:spcAft>
                <a:spcPts val="0"/>
              </a:spcAft>
              <a:buSzPts val="1200"/>
              <a:buFont typeface="Nunito Light"/>
              <a:buChar char="■"/>
              <a:defRPr sz="1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1" name="Shape 131"/>
        <p:cNvGrpSpPr/>
        <p:nvPr/>
      </p:nvGrpSpPr>
      <p:grpSpPr>
        <a:xfrm>
          <a:off x="0" y="0"/>
          <a:ext cx="0" cy="0"/>
          <a:chOff x="0" y="0"/>
          <a:chExt cx="0" cy="0"/>
        </a:xfrm>
      </p:grpSpPr>
      <p:grpSp>
        <p:nvGrpSpPr>
          <p:cNvPr id="132" name="Google Shape;132;p17"/>
          <p:cNvGrpSpPr/>
          <p:nvPr/>
        </p:nvGrpSpPr>
        <p:grpSpPr>
          <a:xfrm>
            <a:off x="-78584" y="369785"/>
            <a:ext cx="9551618" cy="4830941"/>
            <a:chOff x="-78584" y="369785"/>
            <a:chExt cx="9551618" cy="4830941"/>
          </a:xfrm>
        </p:grpSpPr>
        <p:grpSp>
          <p:nvGrpSpPr>
            <p:cNvPr id="133" name="Google Shape;133;p17"/>
            <p:cNvGrpSpPr/>
            <p:nvPr/>
          </p:nvGrpSpPr>
          <p:grpSpPr>
            <a:xfrm>
              <a:off x="-78584" y="2935816"/>
              <a:ext cx="748887" cy="2264909"/>
              <a:chOff x="3221922" y="3632026"/>
              <a:chExt cx="349066" cy="1055705"/>
            </a:xfrm>
          </p:grpSpPr>
          <p:sp>
            <p:nvSpPr>
              <p:cNvPr id="134" name="Google Shape;134;p17"/>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17"/>
            <p:cNvGrpSpPr/>
            <p:nvPr/>
          </p:nvGrpSpPr>
          <p:grpSpPr>
            <a:xfrm>
              <a:off x="8526815" y="369785"/>
              <a:ext cx="946219" cy="2651446"/>
              <a:chOff x="8526815" y="369785"/>
              <a:chExt cx="946219" cy="2651446"/>
            </a:xfrm>
          </p:grpSpPr>
          <p:grpSp>
            <p:nvGrpSpPr>
              <p:cNvPr id="182" name="Google Shape;182;p17"/>
              <p:cNvGrpSpPr/>
              <p:nvPr/>
            </p:nvGrpSpPr>
            <p:grpSpPr>
              <a:xfrm>
                <a:off x="8526815" y="1426564"/>
                <a:ext cx="946219" cy="1594667"/>
                <a:chOff x="2567024" y="2978878"/>
                <a:chExt cx="344820" cy="581126"/>
              </a:xfrm>
            </p:grpSpPr>
            <p:sp>
              <p:nvSpPr>
                <p:cNvPr id="183" name="Google Shape;183;p17"/>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7"/>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17"/>
              <p:cNvGrpSpPr/>
              <p:nvPr/>
            </p:nvGrpSpPr>
            <p:grpSpPr>
              <a:xfrm>
                <a:off x="8634328" y="369785"/>
                <a:ext cx="283978" cy="747254"/>
                <a:chOff x="3969875" y="1708525"/>
                <a:chExt cx="85675" cy="225450"/>
              </a:xfrm>
            </p:grpSpPr>
            <p:sp>
              <p:nvSpPr>
                <p:cNvPr id="211" name="Google Shape;211;p1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17" name="Google Shape;217;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8" name="Google Shape;218;p17"/>
          <p:cNvSpPr txBox="1"/>
          <p:nvPr>
            <p:ph idx="1" type="subTitle"/>
          </p:nvPr>
        </p:nvSpPr>
        <p:spPr>
          <a:xfrm>
            <a:off x="3354008" y="3511999"/>
            <a:ext cx="2227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9" name="Google Shape;219;p17"/>
          <p:cNvSpPr txBox="1"/>
          <p:nvPr>
            <p:ph idx="2" type="subTitle"/>
          </p:nvPr>
        </p:nvSpPr>
        <p:spPr>
          <a:xfrm>
            <a:off x="720200" y="3511999"/>
            <a:ext cx="2227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0" name="Google Shape;220;p17"/>
          <p:cNvSpPr txBox="1"/>
          <p:nvPr>
            <p:ph idx="3" type="subTitle"/>
          </p:nvPr>
        </p:nvSpPr>
        <p:spPr>
          <a:xfrm>
            <a:off x="3354000" y="1394225"/>
            <a:ext cx="22272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1" name="Google Shape;221;p17"/>
          <p:cNvSpPr txBox="1"/>
          <p:nvPr>
            <p:ph idx="4" type="subTitle"/>
          </p:nvPr>
        </p:nvSpPr>
        <p:spPr>
          <a:xfrm>
            <a:off x="720000" y="1394225"/>
            <a:ext cx="22272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241" name="Shape 6241"/>
        <p:cNvGrpSpPr/>
        <p:nvPr/>
      </p:nvGrpSpPr>
      <p:grpSpPr>
        <a:xfrm>
          <a:off x="0" y="0"/>
          <a:ext cx="0" cy="0"/>
          <a:chOff x="0" y="0"/>
          <a:chExt cx="0" cy="0"/>
        </a:xfrm>
      </p:grpSpPr>
      <p:grpSp>
        <p:nvGrpSpPr>
          <p:cNvPr id="6242" name="Google Shape;6242;p157"/>
          <p:cNvGrpSpPr/>
          <p:nvPr/>
        </p:nvGrpSpPr>
        <p:grpSpPr>
          <a:xfrm>
            <a:off x="-78584" y="369785"/>
            <a:ext cx="9551618" cy="4830941"/>
            <a:chOff x="-78584" y="369785"/>
            <a:chExt cx="9551618" cy="4830941"/>
          </a:xfrm>
        </p:grpSpPr>
        <p:grpSp>
          <p:nvGrpSpPr>
            <p:cNvPr id="6243" name="Google Shape;6243;p157"/>
            <p:cNvGrpSpPr/>
            <p:nvPr/>
          </p:nvGrpSpPr>
          <p:grpSpPr>
            <a:xfrm>
              <a:off x="-78584" y="2935816"/>
              <a:ext cx="748887" cy="2264909"/>
              <a:chOff x="3221922" y="3632026"/>
              <a:chExt cx="349066" cy="1055705"/>
            </a:xfrm>
          </p:grpSpPr>
          <p:sp>
            <p:nvSpPr>
              <p:cNvPr id="6244" name="Google Shape;6244;p157"/>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157"/>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157"/>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157"/>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157"/>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57"/>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57"/>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157"/>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157"/>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157"/>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157"/>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157"/>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157"/>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157"/>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157"/>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157"/>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157"/>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157"/>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157"/>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157"/>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57"/>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157"/>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157"/>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57"/>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157"/>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157"/>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57"/>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157"/>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157"/>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57"/>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157"/>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157"/>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157"/>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157"/>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157"/>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157"/>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157"/>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157"/>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57"/>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57"/>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157"/>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157"/>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157"/>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157"/>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157"/>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157"/>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57"/>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157"/>
            <p:cNvGrpSpPr/>
            <p:nvPr/>
          </p:nvGrpSpPr>
          <p:grpSpPr>
            <a:xfrm>
              <a:off x="8526815" y="369785"/>
              <a:ext cx="946219" cy="2651446"/>
              <a:chOff x="8526815" y="369785"/>
              <a:chExt cx="946219" cy="2651446"/>
            </a:xfrm>
          </p:grpSpPr>
          <p:grpSp>
            <p:nvGrpSpPr>
              <p:cNvPr id="6292" name="Google Shape;6292;p157"/>
              <p:cNvGrpSpPr/>
              <p:nvPr/>
            </p:nvGrpSpPr>
            <p:grpSpPr>
              <a:xfrm>
                <a:off x="8526815" y="1426564"/>
                <a:ext cx="946219" cy="1594667"/>
                <a:chOff x="2567024" y="2978878"/>
                <a:chExt cx="344820" cy="581126"/>
              </a:xfrm>
            </p:grpSpPr>
            <p:sp>
              <p:nvSpPr>
                <p:cNvPr id="6293" name="Google Shape;6293;p157"/>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157"/>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157"/>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157"/>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157"/>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157"/>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157"/>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157"/>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157"/>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157"/>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157"/>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157"/>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157"/>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157"/>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157"/>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157"/>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157"/>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157"/>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157"/>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57"/>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157"/>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157"/>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157"/>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157"/>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157"/>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157"/>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157"/>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157"/>
              <p:cNvGrpSpPr/>
              <p:nvPr/>
            </p:nvGrpSpPr>
            <p:grpSpPr>
              <a:xfrm>
                <a:off x="8634328" y="369785"/>
                <a:ext cx="283978" cy="747254"/>
                <a:chOff x="3969875" y="1708525"/>
                <a:chExt cx="85675" cy="225450"/>
              </a:xfrm>
            </p:grpSpPr>
            <p:sp>
              <p:nvSpPr>
                <p:cNvPr id="6321" name="Google Shape;6321;p15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5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5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5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5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15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327" name="Google Shape;6327;p1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328" name="Google Shape;6328;p157"/>
          <p:cNvSpPr txBox="1"/>
          <p:nvPr>
            <p:ph idx="1" type="subTitle"/>
          </p:nvPr>
        </p:nvSpPr>
        <p:spPr>
          <a:xfrm>
            <a:off x="3354008" y="3511999"/>
            <a:ext cx="2227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29" name="Google Shape;6329;p157"/>
          <p:cNvSpPr txBox="1"/>
          <p:nvPr>
            <p:ph idx="2" type="subTitle"/>
          </p:nvPr>
        </p:nvSpPr>
        <p:spPr>
          <a:xfrm>
            <a:off x="720200" y="3511999"/>
            <a:ext cx="2227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30" name="Google Shape;6330;p157"/>
          <p:cNvSpPr txBox="1"/>
          <p:nvPr>
            <p:ph idx="3" type="subTitle"/>
          </p:nvPr>
        </p:nvSpPr>
        <p:spPr>
          <a:xfrm>
            <a:off x="3354000" y="1394225"/>
            <a:ext cx="22272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331" name="Google Shape;6331;p157"/>
          <p:cNvSpPr txBox="1"/>
          <p:nvPr>
            <p:ph idx="4" type="subTitle"/>
          </p:nvPr>
        </p:nvSpPr>
        <p:spPr>
          <a:xfrm>
            <a:off x="720000" y="1394225"/>
            <a:ext cx="22272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32" name="Shape 6332"/>
        <p:cNvGrpSpPr/>
        <p:nvPr/>
      </p:nvGrpSpPr>
      <p:grpSpPr>
        <a:xfrm>
          <a:off x="0" y="0"/>
          <a:ext cx="0" cy="0"/>
          <a:chOff x="0" y="0"/>
          <a:chExt cx="0" cy="0"/>
        </a:xfrm>
      </p:grpSpPr>
      <p:grpSp>
        <p:nvGrpSpPr>
          <p:cNvPr id="6333" name="Google Shape;6333;p158"/>
          <p:cNvGrpSpPr/>
          <p:nvPr/>
        </p:nvGrpSpPr>
        <p:grpSpPr>
          <a:xfrm>
            <a:off x="-79497" y="12"/>
            <a:ext cx="9651995" cy="5207768"/>
            <a:chOff x="-79497" y="12"/>
            <a:chExt cx="9651995" cy="5207768"/>
          </a:xfrm>
        </p:grpSpPr>
        <p:grpSp>
          <p:nvGrpSpPr>
            <p:cNvPr id="6334" name="Google Shape;6334;p158"/>
            <p:cNvGrpSpPr/>
            <p:nvPr/>
          </p:nvGrpSpPr>
          <p:grpSpPr>
            <a:xfrm flipH="1" rot="-896081">
              <a:off x="8544421" y="2884656"/>
              <a:ext cx="748876" cy="2264877"/>
              <a:chOff x="3221922" y="3632026"/>
              <a:chExt cx="349066" cy="1055705"/>
            </a:xfrm>
          </p:grpSpPr>
          <p:sp>
            <p:nvSpPr>
              <p:cNvPr id="6335" name="Google Shape;6335;p158"/>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58"/>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58"/>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58"/>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58"/>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58"/>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58"/>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58"/>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158"/>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58"/>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58"/>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58"/>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58"/>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58"/>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58"/>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158"/>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158"/>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58"/>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58"/>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58"/>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58"/>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58"/>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158"/>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158"/>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158"/>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58"/>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58"/>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58"/>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58"/>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158"/>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58"/>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158"/>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158"/>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58"/>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58"/>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58"/>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58"/>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158"/>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58"/>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58"/>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158"/>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58"/>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58"/>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58"/>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58"/>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58"/>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158"/>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158"/>
            <p:cNvGrpSpPr/>
            <p:nvPr/>
          </p:nvGrpSpPr>
          <p:grpSpPr>
            <a:xfrm>
              <a:off x="0" y="12"/>
              <a:ext cx="1772825" cy="945955"/>
              <a:chOff x="0" y="12"/>
              <a:chExt cx="1772825" cy="945955"/>
            </a:xfrm>
          </p:grpSpPr>
          <p:sp>
            <p:nvSpPr>
              <p:cNvPr id="6383" name="Google Shape;6383;p158"/>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58"/>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158"/>
            <p:cNvGrpSpPr/>
            <p:nvPr/>
          </p:nvGrpSpPr>
          <p:grpSpPr>
            <a:xfrm>
              <a:off x="7373568" y="4201833"/>
              <a:ext cx="1772825" cy="945955"/>
              <a:chOff x="7373568" y="4201833"/>
              <a:chExt cx="1772825" cy="945955"/>
            </a:xfrm>
          </p:grpSpPr>
          <p:sp>
            <p:nvSpPr>
              <p:cNvPr id="6386" name="Google Shape;6386;p158"/>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58"/>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158"/>
            <p:cNvGrpSpPr/>
            <p:nvPr/>
          </p:nvGrpSpPr>
          <p:grpSpPr>
            <a:xfrm flipH="1">
              <a:off x="-79497" y="4262427"/>
              <a:ext cx="1023895" cy="820519"/>
              <a:chOff x="4423100" y="2378550"/>
              <a:chExt cx="540200" cy="432900"/>
            </a:xfrm>
          </p:grpSpPr>
          <p:sp>
            <p:nvSpPr>
              <p:cNvPr id="6389" name="Google Shape;6389;p158"/>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158"/>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158"/>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158"/>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158"/>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158"/>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158"/>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158"/>
            <p:cNvGrpSpPr/>
            <p:nvPr/>
          </p:nvGrpSpPr>
          <p:grpSpPr>
            <a:xfrm>
              <a:off x="8762778" y="2007235"/>
              <a:ext cx="312152" cy="1409160"/>
              <a:chOff x="3969875" y="1708525"/>
              <a:chExt cx="94175" cy="425150"/>
            </a:xfrm>
          </p:grpSpPr>
          <p:sp>
            <p:nvSpPr>
              <p:cNvPr id="6397" name="Google Shape;6397;p158"/>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158"/>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158"/>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158"/>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158"/>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158"/>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158"/>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04" name="Google Shape;6404;p1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405" name="Shape 6405"/>
        <p:cNvGrpSpPr/>
        <p:nvPr/>
      </p:nvGrpSpPr>
      <p:grpSpPr>
        <a:xfrm>
          <a:off x="0" y="0"/>
          <a:ext cx="0" cy="0"/>
          <a:chOff x="0" y="0"/>
          <a:chExt cx="0" cy="0"/>
        </a:xfrm>
      </p:grpSpPr>
      <p:grpSp>
        <p:nvGrpSpPr>
          <p:cNvPr id="6406" name="Google Shape;6406;p159"/>
          <p:cNvGrpSpPr/>
          <p:nvPr/>
        </p:nvGrpSpPr>
        <p:grpSpPr>
          <a:xfrm>
            <a:off x="7373568" y="2007235"/>
            <a:ext cx="2083718" cy="3140554"/>
            <a:chOff x="7373568" y="2007235"/>
            <a:chExt cx="2083718" cy="3140554"/>
          </a:xfrm>
        </p:grpSpPr>
        <p:grpSp>
          <p:nvGrpSpPr>
            <p:cNvPr id="6407" name="Google Shape;6407;p159"/>
            <p:cNvGrpSpPr/>
            <p:nvPr/>
          </p:nvGrpSpPr>
          <p:grpSpPr>
            <a:xfrm flipH="1" rot="-896081">
              <a:off x="8429208" y="2600831"/>
              <a:ext cx="748876" cy="2264877"/>
              <a:chOff x="3221922" y="3632026"/>
              <a:chExt cx="349066" cy="1055705"/>
            </a:xfrm>
          </p:grpSpPr>
          <p:sp>
            <p:nvSpPr>
              <p:cNvPr id="6408" name="Google Shape;6408;p159"/>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159"/>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159"/>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159"/>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159"/>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159"/>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159"/>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159"/>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159"/>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159"/>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159"/>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159"/>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59"/>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159"/>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159"/>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159"/>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159"/>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159"/>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159"/>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159"/>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159"/>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159"/>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159"/>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159"/>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159"/>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159"/>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159"/>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159"/>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159"/>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159"/>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159"/>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159"/>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159"/>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159"/>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159"/>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159"/>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159"/>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159"/>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159"/>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159"/>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159"/>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159"/>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159"/>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159"/>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159"/>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159"/>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159"/>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159"/>
            <p:cNvGrpSpPr/>
            <p:nvPr/>
          </p:nvGrpSpPr>
          <p:grpSpPr>
            <a:xfrm>
              <a:off x="7373568" y="4201833"/>
              <a:ext cx="1772825" cy="945955"/>
              <a:chOff x="7373568" y="4201833"/>
              <a:chExt cx="1772825" cy="945955"/>
            </a:xfrm>
          </p:grpSpPr>
          <p:sp>
            <p:nvSpPr>
              <p:cNvPr id="6456" name="Google Shape;6456;p159"/>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159"/>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159"/>
            <p:cNvGrpSpPr/>
            <p:nvPr/>
          </p:nvGrpSpPr>
          <p:grpSpPr>
            <a:xfrm>
              <a:off x="8762778" y="2007235"/>
              <a:ext cx="312152" cy="1409160"/>
              <a:chOff x="3969875" y="1708525"/>
              <a:chExt cx="94175" cy="425150"/>
            </a:xfrm>
          </p:grpSpPr>
          <p:sp>
            <p:nvSpPr>
              <p:cNvPr id="6459" name="Google Shape;6459;p15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15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15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15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159"/>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15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15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66" name="Google Shape;6466;p159"/>
          <p:cNvSpPr txBox="1"/>
          <p:nvPr>
            <p:ph type="title"/>
          </p:nvPr>
        </p:nvSpPr>
        <p:spPr>
          <a:xfrm>
            <a:off x="4050175" y="1285845"/>
            <a:ext cx="3999600" cy="6939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467" name="Google Shape;6467;p159"/>
          <p:cNvSpPr txBox="1"/>
          <p:nvPr>
            <p:ph idx="1" type="subTitle"/>
          </p:nvPr>
        </p:nvSpPr>
        <p:spPr>
          <a:xfrm>
            <a:off x="4050175" y="1970655"/>
            <a:ext cx="3999600" cy="18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Open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6468" name="Google Shape;6468;p159"/>
          <p:cNvSpPr/>
          <p:nvPr>
            <p:ph idx="2" type="pic"/>
          </p:nvPr>
        </p:nvSpPr>
        <p:spPr>
          <a:xfrm>
            <a:off x="1129625" y="1285850"/>
            <a:ext cx="2571000" cy="2571900"/>
          </a:xfrm>
          <a:prstGeom prst="rect">
            <a:avLst/>
          </a:prstGeom>
          <a:noFill/>
          <a:ln>
            <a:noFill/>
          </a:ln>
        </p:spPr>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69" name="Shape 6469"/>
        <p:cNvGrpSpPr/>
        <p:nvPr/>
      </p:nvGrpSpPr>
      <p:grpSpPr>
        <a:xfrm>
          <a:off x="0" y="0"/>
          <a:ext cx="0" cy="0"/>
          <a:chOff x="0" y="0"/>
          <a:chExt cx="0" cy="0"/>
        </a:xfrm>
      </p:grpSpPr>
      <p:grpSp>
        <p:nvGrpSpPr>
          <p:cNvPr id="6470" name="Google Shape;6470;p160"/>
          <p:cNvGrpSpPr/>
          <p:nvPr/>
        </p:nvGrpSpPr>
        <p:grpSpPr>
          <a:xfrm>
            <a:off x="-247374" y="1760657"/>
            <a:ext cx="4724541" cy="3472259"/>
            <a:chOff x="-247374" y="1760657"/>
            <a:chExt cx="4724541" cy="3472259"/>
          </a:xfrm>
        </p:grpSpPr>
        <p:sp>
          <p:nvSpPr>
            <p:cNvPr id="6471" name="Google Shape;6471;p160"/>
            <p:cNvSpPr/>
            <p:nvPr/>
          </p:nvSpPr>
          <p:spPr>
            <a:xfrm>
              <a:off x="4066392" y="46703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2" name="Google Shape;6472;p160"/>
            <p:cNvGrpSpPr/>
            <p:nvPr/>
          </p:nvGrpSpPr>
          <p:grpSpPr>
            <a:xfrm>
              <a:off x="-247374" y="1760657"/>
              <a:ext cx="960595" cy="3472259"/>
              <a:chOff x="-247374" y="1760657"/>
              <a:chExt cx="960595" cy="3472259"/>
            </a:xfrm>
          </p:grpSpPr>
          <p:grpSp>
            <p:nvGrpSpPr>
              <p:cNvPr id="6473" name="Google Shape;6473;p160"/>
              <p:cNvGrpSpPr/>
              <p:nvPr/>
            </p:nvGrpSpPr>
            <p:grpSpPr>
              <a:xfrm flipH="1">
                <a:off x="-247374" y="2327722"/>
                <a:ext cx="960595" cy="2905194"/>
                <a:chOff x="3221922" y="3632026"/>
                <a:chExt cx="349066" cy="1055705"/>
              </a:xfrm>
            </p:grpSpPr>
            <p:sp>
              <p:nvSpPr>
                <p:cNvPr id="6474" name="Google Shape;6474;p160"/>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160"/>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160"/>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160"/>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160"/>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160"/>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160"/>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160"/>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160"/>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160"/>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160"/>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160"/>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160"/>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160"/>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160"/>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160"/>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160"/>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160"/>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160"/>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160"/>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160"/>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160"/>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160"/>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160"/>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160"/>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160"/>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160"/>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160"/>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160"/>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160"/>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160"/>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160"/>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160"/>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160"/>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160"/>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160"/>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160"/>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160"/>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160"/>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160"/>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160"/>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160"/>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160"/>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160"/>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160"/>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160"/>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160"/>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160"/>
              <p:cNvGrpSpPr/>
              <p:nvPr/>
            </p:nvGrpSpPr>
            <p:grpSpPr>
              <a:xfrm rot="420477">
                <a:off x="163610" y="1774435"/>
                <a:ext cx="312149" cy="1409144"/>
                <a:chOff x="3969875" y="1708525"/>
                <a:chExt cx="94175" cy="425150"/>
              </a:xfrm>
            </p:grpSpPr>
            <p:sp>
              <p:nvSpPr>
                <p:cNvPr id="6522" name="Google Shape;6522;p160"/>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160"/>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160"/>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160"/>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160"/>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160"/>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60"/>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529" name="Google Shape;6529;p160"/>
          <p:cNvSpPr txBox="1"/>
          <p:nvPr>
            <p:ph type="title"/>
          </p:nvPr>
        </p:nvSpPr>
        <p:spPr>
          <a:xfrm>
            <a:off x="1106275" y="1222650"/>
            <a:ext cx="4605000" cy="21684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30" name="Shape 6530"/>
        <p:cNvGrpSpPr/>
        <p:nvPr/>
      </p:nvGrpSpPr>
      <p:grpSpPr>
        <a:xfrm>
          <a:off x="0" y="0"/>
          <a:ext cx="0" cy="0"/>
          <a:chOff x="0" y="0"/>
          <a:chExt cx="0" cy="0"/>
        </a:xfrm>
      </p:grpSpPr>
      <p:grpSp>
        <p:nvGrpSpPr>
          <p:cNvPr id="6531" name="Google Shape;6531;p161"/>
          <p:cNvGrpSpPr/>
          <p:nvPr/>
        </p:nvGrpSpPr>
        <p:grpSpPr>
          <a:xfrm>
            <a:off x="4884198" y="11407"/>
            <a:ext cx="4479698" cy="5221528"/>
            <a:chOff x="4884198" y="11407"/>
            <a:chExt cx="4479698" cy="5221528"/>
          </a:xfrm>
        </p:grpSpPr>
        <p:sp>
          <p:nvSpPr>
            <p:cNvPr id="6532" name="Google Shape;6532;p161"/>
            <p:cNvSpPr/>
            <p:nvPr/>
          </p:nvSpPr>
          <p:spPr>
            <a:xfrm flipH="1">
              <a:off x="4884198" y="46901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3" name="Google Shape;6533;p161"/>
            <p:cNvGrpSpPr/>
            <p:nvPr/>
          </p:nvGrpSpPr>
          <p:grpSpPr>
            <a:xfrm>
              <a:off x="6806441" y="11407"/>
              <a:ext cx="2557455" cy="5221528"/>
              <a:chOff x="6806441" y="11407"/>
              <a:chExt cx="2557455" cy="5221528"/>
            </a:xfrm>
          </p:grpSpPr>
          <p:sp>
            <p:nvSpPr>
              <p:cNvPr id="6534" name="Google Shape;6534;p161"/>
              <p:cNvSpPr/>
              <p:nvPr/>
            </p:nvSpPr>
            <p:spPr>
              <a:xfrm flipH="1">
                <a:off x="8161684" y="4323898"/>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5" name="Google Shape;6535;p161"/>
              <p:cNvGrpSpPr/>
              <p:nvPr/>
            </p:nvGrpSpPr>
            <p:grpSpPr>
              <a:xfrm>
                <a:off x="8403301" y="2238297"/>
                <a:ext cx="960595" cy="2905194"/>
                <a:chOff x="3221922" y="3632026"/>
                <a:chExt cx="349066" cy="1055705"/>
              </a:xfrm>
            </p:grpSpPr>
            <p:sp>
              <p:nvSpPr>
                <p:cNvPr id="6536" name="Google Shape;6536;p161"/>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161"/>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161"/>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161"/>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161"/>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161"/>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161"/>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161"/>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161"/>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161"/>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61"/>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161"/>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161"/>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161"/>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161"/>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161"/>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161"/>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161"/>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161"/>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161"/>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161"/>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161"/>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161"/>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161"/>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161"/>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161"/>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161"/>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161"/>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161"/>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161"/>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161"/>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161"/>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161"/>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161"/>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161"/>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161"/>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161"/>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161"/>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161"/>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161"/>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161"/>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161"/>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161"/>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161"/>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161"/>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161"/>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161"/>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161"/>
              <p:cNvGrpSpPr/>
              <p:nvPr/>
            </p:nvGrpSpPr>
            <p:grpSpPr>
              <a:xfrm flipH="1">
                <a:off x="6806441" y="11407"/>
                <a:ext cx="2321869" cy="1238918"/>
                <a:chOff x="0" y="12"/>
                <a:chExt cx="1772825" cy="945955"/>
              </a:xfrm>
            </p:grpSpPr>
            <p:sp>
              <p:nvSpPr>
                <p:cNvPr id="6584" name="Google Shape;6584;p161"/>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161"/>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161"/>
              <p:cNvGrpSpPr/>
              <p:nvPr/>
            </p:nvGrpSpPr>
            <p:grpSpPr>
              <a:xfrm flipH="1" rot="-420477">
                <a:off x="8640763" y="1685010"/>
                <a:ext cx="312149" cy="1409144"/>
                <a:chOff x="3969875" y="1708525"/>
                <a:chExt cx="94175" cy="425150"/>
              </a:xfrm>
            </p:grpSpPr>
            <p:sp>
              <p:nvSpPr>
                <p:cNvPr id="6587" name="Google Shape;6587;p16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16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16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16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161"/>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16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16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594" name="Google Shape;6594;p161"/>
          <p:cNvSpPr txBox="1"/>
          <p:nvPr>
            <p:ph type="title"/>
          </p:nvPr>
        </p:nvSpPr>
        <p:spPr>
          <a:xfrm>
            <a:off x="4177625" y="1191525"/>
            <a:ext cx="3509400" cy="10701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595" name="Google Shape;6595;p161"/>
          <p:cNvSpPr txBox="1"/>
          <p:nvPr>
            <p:ph idx="1" type="subTitle"/>
          </p:nvPr>
        </p:nvSpPr>
        <p:spPr>
          <a:xfrm>
            <a:off x="4177625" y="2185475"/>
            <a:ext cx="3509400" cy="113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96" name="Shape 6596"/>
        <p:cNvGrpSpPr/>
        <p:nvPr/>
      </p:nvGrpSpPr>
      <p:grpSpPr>
        <a:xfrm>
          <a:off x="0" y="0"/>
          <a:ext cx="0" cy="0"/>
          <a:chOff x="0" y="0"/>
          <a:chExt cx="0" cy="0"/>
        </a:xfrm>
      </p:grpSpPr>
      <p:sp>
        <p:nvSpPr>
          <p:cNvPr id="6597" name="Google Shape;6597;p162"/>
          <p:cNvSpPr/>
          <p:nvPr>
            <p:ph idx="2" type="pic"/>
          </p:nvPr>
        </p:nvSpPr>
        <p:spPr>
          <a:xfrm>
            <a:off x="0" y="0"/>
            <a:ext cx="9144000" cy="5143500"/>
          </a:xfrm>
          <a:prstGeom prst="rect">
            <a:avLst/>
          </a:prstGeom>
          <a:noFill/>
          <a:ln>
            <a:noFill/>
          </a:ln>
        </p:spPr>
      </p:sp>
      <p:sp>
        <p:nvSpPr>
          <p:cNvPr id="6598" name="Google Shape;6598;p162"/>
          <p:cNvSpPr txBox="1"/>
          <p:nvPr>
            <p:ph type="title"/>
          </p:nvPr>
        </p:nvSpPr>
        <p:spPr>
          <a:xfrm>
            <a:off x="720000" y="3856775"/>
            <a:ext cx="7704000" cy="7473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99" name="Shape 6599"/>
        <p:cNvGrpSpPr/>
        <p:nvPr/>
      </p:nvGrpSpPr>
      <p:grpSpPr>
        <a:xfrm>
          <a:off x="0" y="0"/>
          <a:ext cx="0" cy="0"/>
          <a:chOff x="0" y="0"/>
          <a:chExt cx="0" cy="0"/>
        </a:xfrm>
      </p:grpSpPr>
      <p:grpSp>
        <p:nvGrpSpPr>
          <p:cNvPr id="6600" name="Google Shape;6600;p163"/>
          <p:cNvGrpSpPr/>
          <p:nvPr/>
        </p:nvGrpSpPr>
        <p:grpSpPr>
          <a:xfrm>
            <a:off x="-78584" y="369785"/>
            <a:ext cx="9551618" cy="4830941"/>
            <a:chOff x="-78584" y="369785"/>
            <a:chExt cx="9551618" cy="4830941"/>
          </a:xfrm>
        </p:grpSpPr>
        <p:grpSp>
          <p:nvGrpSpPr>
            <p:cNvPr id="6601" name="Google Shape;6601;p163"/>
            <p:cNvGrpSpPr/>
            <p:nvPr/>
          </p:nvGrpSpPr>
          <p:grpSpPr>
            <a:xfrm>
              <a:off x="-78584" y="2935816"/>
              <a:ext cx="748887" cy="2264909"/>
              <a:chOff x="3221922" y="3632026"/>
              <a:chExt cx="349066" cy="1055705"/>
            </a:xfrm>
          </p:grpSpPr>
          <p:sp>
            <p:nvSpPr>
              <p:cNvPr id="6602" name="Google Shape;6602;p163"/>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163"/>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163"/>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163"/>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163"/>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163"/>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163"/>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163"/>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163"/>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163"/>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163"/>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163"/>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163"/>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163"/>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163"/>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163"/>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163"/>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163"/>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163"/>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163"/>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163"/>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163"/>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163"/>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163"/>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163"/>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163"/>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163"/>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163"/>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163"/>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163"/>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163"/>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163"/>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163"/>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163"/>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163"/>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163"/>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163"/>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163"/>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163"/>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163"/>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163"/>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163"/>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163"/>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163"/>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163"/>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163"/>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163"/>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163"/>
            <p:cNvGrpSpPr/>
            <p:nvPr/>
          </p:nvGrpSpPr>
          <p:grpSpPr>
            <a:xfrm>
              <a:off x="8526815" y="369785"/>
              <a:ext cx="946219" cy="2651446"/>
              <a:chOff x="8526815" y="369785"/>
              <a:chExt cx="946219" cy="2651446"/>
            </a:xfrm>
          </p:grpSpPr>
          <p:grpSp>
            <p:nvGrpSpPr>
              <p:cNvPr id="6650" name="Google Shape;6650;p163"/>
              <p:cNvGrpSpPr/>
              <p:nvPr/>
            </p:nvGrpSpPr>
            <p:grpSpPr>
              <a:xfrm>
                <a:off x="8526815" y="1426564"/>
                <a:ext cx="946219" cy="1594667"/>
                <a:chOff x="2567024" y="2978878"/>
                <a:chExt cx="344820" cy="581126"/>
              </a:xfrm>
            </p:grpSpPr>
            <p:sp>
              <p:nvSpPr>
                <p:cNvPr id="6651" name="Google Shape;6651;p163"/>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163"/>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163"/>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163"/>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163"/>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163"/>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163"/>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163"/>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163"/>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163"/>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163"/>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163"/>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163"/>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163"/>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163"/>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163"/>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163"/>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163"/>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163"/>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163"/>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163"/>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163"/>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163"/>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163"/>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163"/>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163"/>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163"/>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163"/>
              <p:cNvGrpSpPr/>
              <p:nvPr/>
            </p:nvGrpSpPr>
            <p:grpSpPr>
              <a:xfrm>
                <a:off x="8634328" y="369785"/>
                <a:ext cx="283978" cy="747254"/>
                <a:chOff x="3969875" y="1708525"/>
                <a:chExt cx="85675" cy="225450"/>
              </a:xfrm>
            </p:grpSpPr>
            <p:sp>
              <p:nvSpPr>
                <p:cNvPr id="6679" name="Google Shape;6679;p16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16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16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16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16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16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685" name="Google Shape;6685;p163"/>
          <p:cNvSpPr txBox="1"/>
          <p:nvPr>
            <p:ph hasCustomPrompt="1" type="title"/>
          </p:nvPr>
        </p:nvSpPr>
        <p:spPr>
          <a:xfrm>
            <a:off x="926650" y="2203775"/>
            <a:ext cx="5953800" cy="10245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686" name="Google Shape;6686;p163"/>
          <p:cNvSpPr txBox="1"/>
          <p:nvPr>
            <p:ph idx="1" type="subTitle"/>
          </p:nvPr>
        </p:nvSpPr>
        <p:spPr>
          <a:xfrm>
            <a:off x="926650" y="3228300"/>
            <a:ext cx="59538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6687" name="Shape 6687"/>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688" name="Shape 6688"/>
        <p:cNvGrpSpPr/>
        <p:nvPr/>
      </p:nvGrpSpPr>
      <p:grpSpPr>
        <a:xfrm>
          <a:off x="0" y="0"/>
          <a:ext cx="0" cy="0"/>
          <a:chOff x="0" y="0"/>
          <a:chExt cx="0" cy="0"/>
        </a:xfrm>
      </p:grpSpPr>
      <p:grpSp>
        <p:nvGrpSpPr>
          <p:cNvPr id="6689" name="Google Shape;6689;p165"/>
          <p:cNvGrpSpPr/>
          <p:nvPr/>
        </p:nvGrpSpPr>
        <p:grpSpPr>
          <a:xfrm>
            <a:off x="9527" y="-37644"/>
            <a:ext cx="9146393" cy="5185432"/>
            <a:chOff x="9527" y="-37644"/>
            <a:chExt cx="9146393" cy="5185432"/>
          </a:xfrm>
        </p:grpSpPr>
        <p:grpSp>
          <p:nvGrpSpPr>
            <p:cNvPr id="6690" name="Google Shape;6690;p165"/>
            <p:cNvGrpSpPr/>
            <p:nvPr/>
          </p:nvGrpSpPr>
          <p:grpSpPr>
            <a:xfrm flipH="1">
              <a:off x="7383095" y="12"/>
              <a:ext cx="1772825" cy="945955"/>
              <a:chOff x="0" y="12"/>
              <a:chExt cx="1772825" cy="945955"/>
            </a:xfrm>
          </p:grpSpPr>
          <p:sp>
            <p:nvSpPr>
              <p:cNvPr id="6691" name="Google Shape;6691;p165"/>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165"/>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165"/>
            <p:cNvGrpSpPr/>
            <p:nvPr/>
          </p:nvGrpSpPr>
          <p:grpSpPr>
            <a:xfrm flipH="1">
              <a:off x="6812375" y="-37644"/>
              <a:ext cx="849803" cy="519340"/>
              <a:chOff x="4423100" y="2537450"/>
              <a:chExt cx="448350" cy="274000"/>
            </a:xfrm>
          </p:grpSpPr>
          <p:sp>
            <p:nvSpPr>
              <p:cNvPr id="6694" name="Google Shape;6694;p165"/>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165"/>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165"/>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165"/>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165"/>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165"/>
            <p:cNvGrpSpPr/>
            <p:nvPr/>
          </p:nvGrpSpPr>
          <p:grpSpPr>
            <a:xfrm>
              <a:off x="9527" y="3606810"/>
              <a:ext cx="1772825" cy="1540979"/>
              <a:chOff x="9527" y="3606810"/>
              <a:chExt cx="1772825" cy="1540979"/>
            </a:xfrm>
          </p:grpSpPr>
          <p:grpSp>
            <p:nvGrpSpPr>
              <p:cNvPr id="6700" name="Google Shape;6700;p165"/>
              <p:cNvGrpSpPr/>
              <p:nvPr/>
            </p:nvGrpSpPr>
            <p:grpSpPr>
              <a:xfrm>
                <a:off x="9527" y="4201833"/>
                <a:ext cx="1772825" cy="945955"/>
                <a:chOff x="9527" y="4201833"/>
                <a:chExt cx="1772825" cy="945955"/>
              </a:xfrm>
            </p:grpSpPr>
            <p:sp>
              <p:nvSpPr>
                <p:cNvPr id="6701" name="Google Shape;6701;p165"/>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165"/>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165"/>
              <p:cNvGrpSpPr/>
              <p:nvPr/>
            </p:nvGrpSpPr>
            <p:grpSpPr>
              <a:xfrm flipH="1">
                <a:off x="132350" y="3606810"/>
                <a:ext cx="312152" cy="1409160"/>
                <a:chOff x="3969875" y="1708525"/>
                <a:chExt cx="94175" cy="425150"/>
              </a:xfrm>
            </p:grpSpPr>
            <p:sp>
              <p:nvSpPr>
                <p:cNvPr id="6704" name="Google Shape;6704;p16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16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16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16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165"/>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16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16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11" name="Google Shape;6711;p165"/>
            <p:cNvGrpSpPr/>
            <p:nvPr/>
          </p:nvGrpSpPr>
          <p:grpSpPr>
            <a:xfrm flipH="1" rot="10800000">
              <a:off x="8668400" y="323078"/>
              <a:ext cx="283978" cy="747254"/>
              <a:chOff x="3969875" y="1708525"/>
              <a:chExt cx="85675" cy="225450"/>
            </a:xfrm>
          </p:grpSpPr>
          <p:sp>
            <p:nvSpPr>
              <p:cNvPr id="6712" name="Google Shape;6712;p16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16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16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16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16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16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18" name="Google Shape;6718;p1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19" name="Google Shape;6719;p165"/>
          <p:cNvSpPr txBox="1"/>
          <p:nvPr>
            <p:ph idx="1" type="subTitle"/>
          </p:nvPr>
        </p:nvSpPr>
        <p:spPr>
          <a:xfrm>
            <a:off x="7200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20" name="Google Shape;6720;p165"/>
          <p:cNvSpPr txBox="1"/>
          <p:nvPr>
            <p:ph idx="2" type="subTitle"/>
          </p:nvPr>
        </p:nvSpPr>
        <p:spPr>
          <a:xfrm>
            <a:off x="33657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21" name="Google Shape;6721;p165"/>
          <p:cNvSpPr txBox="1"/>
          <p:nvPr>
            <p:ph idx="3" type="subTitle"/>
          </p:nvPr>
        </p:nvSpPr>
        <p:spPr>
          <a:xfrm>
            <a:off x="7200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22" name="Google Shape;6722;p165"/>
          <p:cNvSpPr txBox="1"/>
          <p:nvPr>
            <p:ph idx="4" type="subTitle"/>
          </p:nvPr>
        </p:nvSpPr>
        <p:spPr>
          <a:xfrm>
            <a:off x="33657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23" name="Google Shape;6723;p165"/>
          <p:cNvSpPr txBox="1"/>
          <p:nvPr>
            <p:ph idx="5" type="subTitle"/>
          </p:nvPr>
        </p:nvSpPr>
        <p:spPr>
          <a:xfrm>
            <a:off x="60114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24" name="Google Shape;6724;p165"/>
          <p:cNvSpPr txBox="1"/>
          <p:nvPr>
            <p:ph idx="6" type="subTitle"/>
          </p:nvPr>
        </p:nvSpPr>
        <p:spPr>
          <a:xfrm>
            <a:off x="60114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25" name="Google Shape;6725;p165"/>
          <p:cNvSpPr txBox="1"/>
          <p:nvPr>
            <p:ph hasCustomPrompt="1" idx="7" type="title"/>
          </p:nvPr>
        </p:nvSpPr>
        <p:spPr>
          <a:xfrm>
            <a:off x="720000"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26" name="Google Shape;6726;p165"/>
          <p:cNvSpPr txBox="1"/>
          <p:nvPr>
            <p:ph hasCustomPrompt="1" idx="8" type="title"/>
          </p:nvPr>
        </p:nvSpPr>
        <p:spPr>
          <a:xfrm>
            <a:off x="720000"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27" name="Google Shape;6727;p165"/>
          <p:cNvSpPr txBox="1"/>
          <p:nvPr>
            <p:ph hasCustomPrompt="1" idx="9" type="title"/>
          </p:nvPr>
        </p:nvSpPr>
        <p:spPr>
          <a:xfrm>
            <a:off x="3365700"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28" name="Google Shape;6728;p165"/>
          <p:cNvSpPr txBox="1"/>
          <p:nvPr>
            <p:ph hasCustomPrompt="1" idx="13" type="title"/>
          </p:nvPr>
        </p:nvSpPr>
        <p:spPr>
          <a:xfrm>
            <a:off x="3365700"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29" name="Google Shape;6729;p165"/>
          <p:cNvSpPr txBox="1"/>
          <p:nvPr>
            <p:ph hasCustomPrompt="1" idx="14" type="title"/>
          </p:nvPr>
        </p:nvSpPr>
        <p:spPr>
          <a:xfrm>
            <a:off x="6011395"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30" name="Google Shape;6730;p165"/>
          <p:cNvSpPr txBox="1"/>
          <p:nvPr>
            <p:ph hasCustomPrompt="1" idx="15" type="title"/>
          </p:nvPr>
        </p:nvSpPr>
        <p:spPr>
          <a:xfrm>
            <a:off x="6011395"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31" name="Google Shape;6731;p165"/>
          <p:cNvSpPr txBox="1"/>
          <p:nvPr>
            <p:ph idx="16" type="subTitle"/>
          </p:nvPr>
        </p:nvSpPr>
        <p:spPr>
          <a:xfrm>
            <a:off x="7200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32" name="Google Shape;6732;p165"/>
          <p:cNvSpPr txBox="1"/>
          <p:nvPr>
            <p:ph idx="17" type="subTitle"/>
          </p:nvPr>
        </p:nvSpPr>
        <p:spPr>
          <a:xfrm>
            <a:off x="33657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33" name="Google Shape;6733;p165"/>
          <p:cNvSpPr txBox="1"/>
          <p:nvPr>
            <p:ph idx="18" type="subTitle"/>
          </p:nvPr>
        </p:nvSpPr>
        <p:spPr>
          <a:xfrm>
            <a:off x="60114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34" name="Google Shape;6734;p165"/>
          <p:cNvSpPr txBox="1"/>
          <p:nvPr>
            <p:ph idx="19" type="subTitle"/>
          </p:nvPr>
        </p:nvSpPr>
        <p:spPr>
          <a:xfrm>
            <a:off x="7200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35" name="Google Shape;6735;p165"/>
          <p:cNvSpPr txBox="1"/>
          <p:nvPr>
            <p:ph idx="20" type="subTitle"/>
          </p:nvPr>
        </p:nvSpPr>
        <p:spPr>
          <a:xfrm>
            <a:off x="33657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736" name="Google Shape;6736;p165"/>
          <p:cNvSpPr txBox="1"/>
          <p:nvPr>
            <p:ph idx="21" type="subTitle"/>
          </p:nvPr>
        </p:nvSpPr>
        <p:spPr>
          <a:xfrm>
            <a:off x="60114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737" name="Shape 6737"/>
        <p:cNvGrpSpPr/>
        <p:nvPr/>
      </p:nvGrpSpPr>
      <p:grpSpPr>
        <a:xfrm>
          <a:off x="0" y="0"/>
          <a:ext cx="0" cy="0"/>
          <a:chOff x="0" y="0"/>
          <a:chExt cx="0" cy="0"/>
        </a:xfrm>
      </p:grpSpPr>
      <p:grpSp>
        <p:nvGrpSpPr>
          <p:cNvPr id="6738" name="Google Shape;6738;p166"/>
          <p:cNvGrpSpPr/>
          <p:nvPr/>
        </p:nvGrpSpPr>
        <p:grpSpPr>
          <a:xfrm>
            <a:off x="-353337" y="12"/>
            <a:ext cx="9499730" cy="5232924"/>
            <a:chOff x="-353337" y="12"/>
            <a:chExt cx="9499730" cy="5232924"/>
          </a:xfrm>
        </p:grpSpPr>
        <p:grpSp>
          <p:nvGrpSpPr>
            <p:cNvPr id="6739" name="Google Shape;6739;p166"/>
            <p:cNvGrpSpPr/>
            <p:nvPr/>
          </p:nvGrpSpPr>
          <p:grpSpPr>
            <a:xfrm flipH="1">
              <a:off x="7373568" y="12"/>
              <a:ext cx="1772825" cy="945955"/>
              <a:chOff x="0" y="12"/>
              <a:chExt cx="1772825" cy="945955"/>
            </a:xfrm>
          </p:grpSpPr>
          <p:sp>
            <p:nvSpPr>
              <p:cNvPr id="6740" name="Google Shape;6740;p166"/>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166"/>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166"/>
            <p:cNvGrpSpPr/>
            <p:nvPr/>
          </p:nvGrpSpPr>
          <p:grpSpPr>
            <a:xfrm>
              <a:off x="-353337" y="3386171"/>
              <a:ext cx="9486949" cy="1846765"/>
              <a:chOff x="-353337" y="3386171"/>
              <a:chExt cx="9486949" cy="1846765"/>
            </a:xfrm>
          </p:grpSpPr>
          <p:grpSp>
            <p:nvGrpSpPr>
              <p:cNvPr id="6743" name="Google Shape;6743;p166"/>
              <p:cNvGrpSpPr/>
              <p:nvPr/>
            </p:nvGrpSpPr>
            <p:grpSpPr>
              <a:xfrm flipH="1">
                <a:off x="0" y="4201833"/>
                <a:ext cx="1772825" cy="945955"/>
                <a:chOff x="7373568" y="4201833"/>
                <a:chExt cx="1772825" cy="945955"/>
              </a:xfrm>
            </p:grpSpPr>
            <p:sp>
              <p:nvSpPr>
                <p:cNvPr id="6744" name="Google Shape;6744;p166"/>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166"/>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166"/>
              <p:cNvGrpSpPr/>
              <p:nvPr/>
            </p:nvGrpSpPr>
            <p:grpSpPr>
              <a:xfrm flipH="1" rot="1045927">
                <a:off x="-253949" y="3520692"/>
                <a:ext cx="1023867" cy="820496"/>
                <a:chOff x="4423100" y="2378550"/>
                <a:chExt cx="540200" cy="432900"/>
              </a:xfrm>
            </p:grpSpPr>
            <p:sp>
              <p:nvSpPr>
                <p:cNvPr id="6747" name="Google Shape;6747;p166"/>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166"/>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166"/>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166"/>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166"/>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166"/>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166"/>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166"/>
              <p:cNvGrpSpPr/>
              <p:nvPr/>
            </p:nvGrpSpPr>
            <p:grpSpPr>
              <a:xfrm>
                <a:off x="101916" y="3386185"/>
                <a:ext cx="312152" cy="1409160"/>
                <a:chOff x="3969875" y="1708525"/>
                <a:chExt cx="94175" cy="425150"/>
              </a:xfrm>
            </p:grpSpPr>
            <p:sp>
              <p:nvSpPr>
                <p:cNvPr id="6755" name="Google Shape;6755;p166"/>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166"/>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166"/>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166"/>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166"/>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166"/>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166"/>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166"/>
              <p:cNvGrpSpPr/>
              <p:nvPr/>
            </p:nvGrpSpPr>
            <p:grpSpPr>
              <a:xfrm>
                <a:off x="4884198" y="4323898"/>
                <a:ext cx="4249413" cy="909038"/>
                <a:chOff x="4884198" y="4323898"/>
                <a:chExt cx="4249413" cy="909038"/>
              </a:xfrm>
            </p:grpSpPr>
            <p:sp>
              <p:nvSpPr>
                <p:cNvPr id="6763" name="Google Shape;6763;p166"/>
                <p:cNvSpPr/>
                <p:nvPr/>
              </p:nvSpPr>
              <p:spPr>
                <a:xfrm flipH="1">
                  <a:off x="4884198" y="46901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166"/>
                <p:cNvSpPr/>
                <p:nvPr/>
              </p:nvSpPr>
              <p:spPr>
                <a:xfrm flipH="1">
                  <a:off x="8466484" y="4323898"/>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765" name="Google Shape;6765;p1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 name="Shape 222"/>
        <p:cNvGrpSpPr/>
        <p:nvPr/>
      </p:nvGrpSpPr>
      <p:grpSpPr>
        <a:xfrm>
          <a:off x="0" y="0"/>
          <a:ext cx="0" cy="0"/>
          <a:chOff x="0" y="0"/>
          <a:chExt cx="0" cy="0"/>
        </a:xfrm>
      </p:grpSpPr>
      <p:grpSp>
        <p:nvGrpSpPr>
          <p:cNvPr id="223" name="Google Shape;223;p18"/>
          <p:cNvGrpSpPr/>
          <p:nvPr/>
        </p:nvGrpSpPr>
        <p:grpSpPr>
          <a:xfrm>
            <a:off x="-79497" y="12"/>
            <a:ext cx="9651995" cy="5207768"/>
            <a:chOff x="-79497" y="12"/>
            <a:chExt cx="9651995" cy="5207768"/>
          </a:xfrm>
        </p:grpSpPr>
        <p:grpSp>
          <p:nvGrpSpPr>
            <p:cNvPr id="224" name="Google Shape;224;p18"/>
            <p:cNvGrpSpPr/>
            <p:nvPr/>
          </p:nvGrpSpPr>
          <p:grpSpPr>
            <a:xfrm flipH="1" rot="-896081">
              <a:off x="8544421" y="2884656"/>
              <a:ext cx="748876" cy="2264877"/>
              <a:chOff x="3221922" y="3632026"/>
              <a:chExt cx="349066" cy="1055705"/>
            </a:xfrm>
          </p:grpSpPr>
          <p:sp>
            <p:nvSpPr>
              <p:cNvPr id="225" name="Google Shape;225;p18"/>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8"/>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8"/>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8"/>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8"/>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18"/>
            <p:cNvGrpSpPr/>
            <p:nvPr/>
          </p:nvGrpSpPr>
          <p:grpSpPr>
            <a:xfrm>
              <a:off x="0" y="12"/>
              <a:ext cx="1772825" cy="945955"/>
              <a:chOff x="0" y="12"/>
              <a:chExt cx="1772825" cy="945955"/>
            </a:xfrm>
          </p:grpSpPr>
          <p:sp>
            <p:nvSpPr>
              <p:cNvPr id="273" name="Google Shape;273;p18"/>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18"/>
            <p:cNvGrpSpPr/>
            <p:nvPr/>
          </p:nvGrpSpPr>
          <p:grpSpPr>
            <a:xfrm>
              <a:off x="7373568" y="4201833"/>
              <a:ext cx="1772825" cy="945955"/>
              <a:chOff x="7373568" y="4201833"/>
              <a:chExt cx="1772825" cy="945955"/>
            </a:xfrm>
          </p:grpSpPr>
          <p:sp>
            <p:nvSpPr>
              <p:cNvPr id="276" name="Google Shape;276;p18"/>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18"/>
            <p:cNvGrpSpPr/>
            <p:nvPr/>
          </p:nvGrpSpPr>
          <p:grpSpPr>
            <a:xfrm flipH="1">
              <a:off x="-79497" y="4262427"/>
              <a:ext cx="1023895" cy="820519"/>
              <a:chOff x="4423100" y="2378550"/>
              <a:chExt cx="540200" cy="432900"/>
            </a:xfrm>
          </p:grpSpPr>
          <p:sp>
            <p:nvSpPr>
              <p:cNvPr id="279" name="Google Shape;279;p18"/>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18"/>
            <p:cNvGrpSpPr/>
            <p:nvPr/>
          </p:nvGrpSpPr>
          <p:grpSpPr>
            <a:xfrm>
              <a:off x="8762778" y="2007235"/>
              <a:ext cx="312152" cy="1409160"/>
              <a:chOff x="3969875" y="1708525"/>
              <a:chExt cx="94175" cy="425150"/>
            </a:xfrm>
          </p:grpSpPr>
          <p:sp>
            <p:nvSpPr>
              <p:cNvPr id="287" name="Google Shape;287;p18"/>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8"/>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4" name="Google Shape;29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766" name="Shape 6766"/>
        <p:cNvGrpSpPr/>
        <p:nvPr/>
      </p:nvGrpSpPr>
      <p:grpSpPr>
        <a:xfrm>
          <a:off x="0" y="0"/>
          <a:ext cx="0" cy="0"/>
          <a:chOff x="0" y="0"/>
          <a:chExt cx="0" cy="0"/>
        </a:xfrm>
      </p:grpSpPr>
      <p:grpSp>
        <p:nvGrpSpPr>
          <p:cNvPr id="6767" name="Google Shape;6767;p167"/>
          <p:cNvGrpSpPr/>
          <p:nvPr/>
        </p:nvGrpSpPr>
        <p:grpSpPr>
          <a:xfrm>
            <a:off x="-4544" y="4245385"/>
            <a:ext cx="5854049" cy="909038"/>
            <a:chOff x="-4544" y="4245385"/>
            <a:chExt cx="5854049" cy="909038"/>
          </a:xfrm>
        </p:grpSpPr>
        <p:sp>
          <p:nvSpPr>
            <p:cNvPr id="6768" name="Google Shape;6768;p167"/>
            <p:cNvSpPr/>
            <p:nvPr/>
          </p:nvSpPr>
          <p:spPr>
            <a:xfrm>
              <a:off x="-4544" y="4245385"/>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167"/>
            <p:cNvSpPr/>
            <p:nvPr/>
          </p:nvSpPr>
          <p:spPr>
            <a:xfrm>
              <a:off x="1141424" y="4690673"/>
              <a:ext cx="410276" cy="452827"/>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167"/>
            <p:cNvSpPr/>
            <p:nvPr/>
          </p:nvSpPr>
          <p:spPr>
            <a:xfrm>
              <a:off x="5537327" y="4798970"/>
              <a:ext cx="312177" cy="344532"/>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1" name="Google Shape;6771;p167"/>
          <p:cNvSpPr txBox="1"/>
          <p:nvPr>
            <p:ph type="title"/>
          </p:nvPr>
        </p:nvSpPr>
        <p:spPr>
          <a:xfrm>
            <a:off x="713250" y="3534625"/>
            <a:ext cx="59340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772" name="Google Shape;6772;p167"/>
          <p:cNvSpPr txBox="1"/>
          <p:nvPr>
            <p:ph idx="1" type="subTitle"/>
          </p:nvPr>
        </p:nvSpPr>
        <p:spPr>
          <a:xfrm>
            <a:off x="713250" y="1717228"/>
            <a:ext cx="7717500" cy="1817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34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773" name="Shape 6773"/>
        <p:cNvGrpSpPr/>
        <p:nvPr/>
      </p:nvGrpSpPr>
      <p:grpSpPr>
        <a:xfrm>
          <a:off x="0" y="0"/>
          <a:ext cx="0" cy="0"/>
          <a:chOff x="0" y="0"/>
          <a:chExt cx="0" cy="0"/>
        </a:xfrm>
      </p:grpSpPr>
      <p:grpSp>
        <p:nvGrpSpPr>
          <p:cNvPr id="6774" name="Google Shape;6774;p168"/>
          <p:cNvGrpSpPr/>
          <p:nvPr/>
        </p:nvGrpSpPr>
        <p:grpSpPr>
          <a:xfrm>
            <a:off x="8430766" y="2534393"/>
            <a:ext cx="748887" cy="2609108"/>
            <a:chOff x="8430766" y="2534393"/>
            <a:chExt cx="748887" cy="2609108"/>
          </a:xfrm>
        </p:grpSpPr>
        <p:grpSp>
          <p:nvGrpSpPr>
            <p:cNvPr id="6775" name="Google Shape;6775;p168"/>
            <p:cNvGrpSpPr/>
            <p:nvPr/>
          </p:nvGrpSpPr>
          <p:grpSpPr>
            <a:xfrm>
              <a:off x="8430766" y="2878591"/>
              <a:ext cx="748887" cy="2264909"/>
              <a:chOff x="3221922" y="3632026"/>
              <a:chExt cx="349066" cy="1055705"/>
            </a:xfrm>
          </p:grpSpPr>
          <p:sp>
            <p:nvSpPr>
              <p:cNvPr id="6776" name="Google Shape;6776;p168"/>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168"/>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168"/>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168"/>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168"/>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168"/>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168"/>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168"/>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168"/>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168"/>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168"/>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168"/>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168"/>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168"/>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168"/>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168"/>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168"/>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168"/>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168"/>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168"/>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168"/>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168"/>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168"/>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168"/>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168"/>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168"/>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168"/>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168"/>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168"/>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168"/>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168"/>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168"/>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168"/>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168"/>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168"/>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168"/>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168"/>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168"/>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168"/>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168"/>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168"/>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168"/>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168"/>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168"/>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168"/>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168"/>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168"/>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168"/>
            <p:cNvGrpSpPr/>
            <p:nvPr/>
          </p:nvGrpSpPr>
          <p:grpSpPr>
            <a:xfrm>
              <a:off x="8658372" y="2534393"/>
              <a:ext cx="410285" cy="820543"/>
              <a:chOff x="3049925" y="2302950"/>
              <a:chExt cx="137675" cy="275350"/>
            </a:xfrm>
          </p:grpSpPr>
          <p:sp>
            <p:nvSpPr>
              <p:cNvPr id="6824" name="Google Shape;6824;p168"/>
              <p:cNvSpPr/>
              <p:nvPr/>
            </p:nvSpPr>
            <p:spPr>
              <a:xfrm>
                <a:off x="3130100" y="2363125"/>
                <a:ext cx="57500" cy="57525"/>
              </a:xfrm>
              <a:custGeom>
                <a:rect b="b" l="l" r="r" t="t"/>
                <a:pathLst>
                  <a:path extrusionOk="0" h="2301" w="2300">
                    <a:moveTo>
                      <a:pt x="1151" y="1"/>
                    </a:moveTo>
                    <a:cubicBezTo>
                      <a:pt x="515" y="1"/>
                      <a:pt x="0" y="516"/>
                      <a:pt x="0" y="1151"/>
                    </a:cubicBezTo>
                    <a:cubicBezTo>
                      <a:pt x="0" y="1785"/>
                      <a:pt x="515" y="2300"/>
                      <a:pt x="1151" y="2300"/>
                    </a:cubicBezTo>
                    <a:cubicBezTo>
                      <a:pt x="1786" y="2300"/>
                      <a:pt x="2300" y="1785"/>
                      <a:pt x="2300" y="1151"/>
                    </a:cubicBezTo>
                    <a:cubicBezTo>
                      <a:pt x="2300" y="516"/>
                      <a:pt x="1786" y="1"/>
                      <a:pt x="1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168"/>
              <p:cNvSpPr/>
              <p:nvPr/>
            </p:nvSpPr>
            <p:spPr>
              <a:xfrm>
                <a:off x="3049925" y="2363125"/>
                <a:ext cx="26050" cy="26025"/>
              </a:xfrm>
              <a:custGeom>
                <a:rect b="b" l="l" r="r" t="t"/>
                <a:pathLst>
                  <a:path extrusionOk="0" h="1041" w="1042">
                    <a:moveTo>
                      <a:pt x="520" y="1"/>
                    </a:moveTo>
                    <a:cubicBezTo>
                      <a:pt x="233" y="1"/>
                      <a:pt x="0" y="234"/>
                      <a:pt x="0" y="521"/>
                    </a:cubicBezTo>
                    <a:cubicBezTo>
                      <a:pt x="0" y="808"/>
                      <a:pt x="233" y="1041"/>
                      <a:pt x="520" y="1041"/>
                    </a:cubicBezTo>
                    <a:cubicBezTo>
                      <a:pt x="807" y="1041"/>
                      <a:pt x="1042" y="808"/>
                      <a:pt x="1042" y="521"/>
                    </a:cubicBezTo>
                    <a:cubicBezTo>
                      <a:pt x="1042" y="234"/>
                      <a:pt x="807" y="1"/>
                      <a:pt x="5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168"/>
              <p:cNvSpPr/>
              <p:nvPr/>
            </p:nvSpPr>
            <p:spPr>
              <a:xfrm>
                <a:off x="3090000" y="2474175"/>
                <a:ext cx="26025" cy="26050"/>
              </a:xfrm>
              <a:custGeom>
                <a:rect b="b" l="l" r="r" t="t"/>
                <a:pathLst>
                  <a:path extrusionOk="0" h="1042" w="1041">
                    <a:moveTo>
                      <a:pt x="521" y="1"/>
                    </a:moveTo>
                    <a:cubicBezTo>
                      <a:pt x="234" y="1"/>
                      <a:pt x="1" y="233"/>
                      <a:pt x="1" y="522"/>
                    </a:cubicBezTo>
                    <a:cubicBezTo>
                      <a:pt x="1" y="809"/>
                      <a:pt x="234" y="1042"/>
                      <a:pt x="521" y="1042"/>
                    </a:cubicBezTo>
                    <a:cubicBezTo>
                      <a:pt x="808" y="1042"/>
                      <a:pt x="1041" y="809"/>
                      <a:pt x="1041" y="522"/>
                    </a:cubicBezTo>
                    <a:cubicBezTo>
                      <a:pt x="1041" y="233"/>
                      <a:pt x="808" y="1"/>
                      <a:pt x="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168"/>
              <p:cNvSpPr/>
              <p:nvPr/>
            </p:nvSpPr>
            <p:spPr>
              <a:xfrm>
                <a:off x="3093175" y="2565275"/>
                <a:ext cx="13025" cy="13025"/>
              </a:xfrm>
              <a:custGeom>
                <a:rect b="b" l="l" r="r" t="t"/>
                <a:pathLst>
                  <a:path extrusionOk="0" h="521" w="521">
                    <a:moveTo>
                      <a:pt x="260" y="1"/>
                    </a:moveTo>
                    <a:cubicBezTo>
                      <a:pt x="116" y="1"/>
                      <a:pt x="0" y="117"/>
                      <a:pt x="0" y="261"/>
                    </a:cubicBezTo>
                    <a:cubicBezTo>
                      <a:pt x="0" y="405"/>
                      <a:pt x="116" y="521"/>
                      <a:pt x="260" y="521"/>
                    </a:cubicBezTo>
                    <a:cubicBezTo>
                      <a:pt x="404" y="521"/>
                      <a:pt x="520" y="405"/>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168"/>
              <p:cNvSpPr/>
              <p:nvPr/>
            </p:nvSpPr>
            <p:spPr>
              <a:xfrm>
                <a:off x="3130100" y="2467675"/>
                <a:ext cx="13025" cy="13025"/>
              </a:xfrm>
              <a:custGeom>
                <a:rect b="b" l="l" r="r" t="t"/>
                <a:pathLst>
                  <a:path extrusionOk="0" h="521" w="521">
                    <a:moveTo>
                      <a:pt x="260" y="1"/>
                    </a:moveTo>
                    <a:cubicBezTo>
                      <a:pt x="117" y="1"/>
                      <a:pt x="0" y="117"/>
                      <a:pt x="0" y="261"/>
                    </a:cubicBezTo>
                    <a:cubicBezTo>
                      <a:pt x="0" y="404"/>
                      <a:pt x="117" y="521"/>
                      <a:pt x="260" y="521"/>
                    </a:cubicBezTo>
                    <a:cubicBezTo>
                      <a:pt x="404" y="521"/>
                      <a:pt x="520" y="404"/>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168"/>
              <p:cNvSpPr/>
              <p:nvPr/>
            </p:nvSpPr>
            <p:spPr>
              <a:xfrm>
                <a:off x="3083500" y="2302950"/>
                <a:ext cx="13025" cy="13025"/>
              </a:xfrm>
              <a:custGeom>
                <a:rect b="b" l="l" r="r" t="t"/>
                <a:pathLst>
                  <a:path extrusionOk="0" h="521" w="521">
                    <a:moveTo>
                      <a:pt x="261" y="1"/>
                    </a:moveTo>
                    <a:cubicBezTo>
                      <a:pt x="117" y="1"/>
                      <a:pt x="1" y="117"/>
                      <a:pt x="1" y="261"/>
                    </a:cubicBezTo>
                    <a:cubicBezTo>
                      <a:pt x="1" y="404"/>
                      <a:pt x="117" y="521"/>
                      <a:pt x="261" y="521"/>
                    </a:cubicBezTo>
                    <a:cubicBezTo>
                      <a:pt x="404" y="521"/>
                      <a:pt x="521" y="404"/>
                      <a:pt x="521" y="261"/>
                    </a:cubicBezTo>
                    <a:cubicBezTo>
                      <a:pt x="521" y="117"/>
                      <a:pt x="404" y="1"/>
                      <a:pt x="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830" name="Google Shape;6830;p168"/>
          <p:cNvSpPr txBox="1"/>
          <p:nvPr>
            <p:ph type="title"/>
          </p:nvPr>
        </p:nvSpPr>
        <p:spPr>
          <a:xfrm>
            <a:off x="882030" y="890712"/>
            <a:ext cx="2785500" cy="2245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31" name="Google Shape;6831;p168"/>
          <p:cNvSpPr txBox="1"/>
          <p:nvPr>
            <p:ph idx="1" type="subTitle"/>
          </p:nvPr>
        </p:nvSpPr>
        <p:spPr>
          <a:xfrm>
            <a:off x="882030" y="3136488"/>
            <a:ext cx="2785500" cy="111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832" name="Google Shape;6832;p168"/>
          <p:cNvSpPr/>
          <p:nvPr>
            <p:ph idx="2" type="pic"/>
          </p:nvPr>
        </p:nvSpPr>
        <p:spPr>
          <a:xfrm>
            <a:off x="4198892" y="539500"/>
            <a:ext cx="4063200" cy="4064400"/>
          </a:xfrm>
          <a:prstGeom prst="rect">
            <a:avLst/>
          </a:prstGeom>
          <a:noFill/>
          <a:ln>
            <a:noFill/>
          </a:ln>
        </p:spPr>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6833" name="Shape 6833"/>
        <p:cNvGrpSpPr/>
        <p:nvPr/>
      </p:nvGrpSpPr>
      <p:grpSpPr>
        <a:xfrm>
          <a:off x="0" y="0"/>
          <a:ext cx="0" cy="0"/>
          <a:chOff x="0" y="0"/>
          <a:chExt cx="0" cy="0"/>
        </a:xfrm>
      </p:grpSpPr>
      <p:sp>
        <p:nvSpPr>
          <p:cNvPr id="6834" name="Google Shape;6834;p169"/>
          <p:cNvSpPr txBox="1"/>
          <p:nvPr>
            <p:ph type="title"/>
          </p:nvPr>
        </p:nvSpPr>
        <p:spPr>
          <a:xfrm>
            <a:off x="1170425" y="1572450"/>
            <a:ext cx="2575500" cy="1133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35" name="Google Shape;6835;p169"/>
          <p:cNvSpPr txBox="1"/>
          <p:nvPr>
            <p:ph idx="1" type="subTitle"/>
          </p:nvPr>
        </p:nvSpPr>
        <p:spPr>
          <a:xfrm>
            <a:off x="1170425" y="2629975"/>
            <a:ext cx="2575500" cy="94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6836" name="Google Shape;6836;p169"/>
          <p:cNvGrpSpPr/>
          <p:nvPr/>
        </p:nvGrpSpPr>
        <p:grpSpPr>
          <a:xfrm>
            <a:off x="9527" y="-338828"/>
            <a:ext cx="9146393" cy="5486617"/>
            <a:chOff x="9527" y="-338828"/>
            <a:chExt cx="9146393" cy="5486617"/>
          </a:xfrm>
        </p:grpSpPr>
        <p:grpSp>
          <p:nvGrpSpPr>
            <p:cNvPr id="6837" name="Google Shape;6837;p169"/>
            <p:cNvGrpSpPr/>
            <p:nvPr/>
          </p:nvGrpSpPr>
          <p:grpSpPr>
            <a:xfrm>
              <a:off x="9527" y="-338828"/>
              <a:ext cx="9146393" cy="5486617"/>
              <a:chOff x="9527" y="-338828"/>
              <a:chExt cx="9146393" cy="5486617"/>
            </a:xfrm>
          </p:grpSpPr>
          <p:grpSp>
            <p:nvGrpSpPr>
              <p:cNvPr id="6838" name="Google Shape;6838;p169"/>
              <p:cNvGrpSpPr/>
              <p:nvPr/>
            </p:nvGrpSpPr>
            <p:grpSpPr>
              <a:xfrm flipH="1">
                <a:off x="7383095" y="12"/>
                <a:ext cx="1772825" cy="945955"/>
                <a:chOff x="0" y="12"/>
                <a:chExt cx="1772825" cy="945955"/>
              </a:xfrm>
            </p:grpSpPr>
            <p:sp>
              <p:nvSpPr>
                <p:cNvPr id="6839" name="Google Shape;6839;p169"/>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169"/>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169"/>
              <p:cNvGrpSpPr/>
              <p:nvPr/>
            </p:nvGrpSpPr>
            <p:grpSpPr>
              <a:xfrm flipH="1">
                <a:off x="6638282" y="-338823"/>
                <a:ext cx="1023895" cy="820519"/>
                <a:chOff x="4423100" y="2378550"/>
                <a:chExt cx="540200" cy="432900"/>
              </a:xfrm>
            </p:grpSpPr>
            <p:sp>
              <p:nvSpPr>
                <p:cNvPr id="6842" name="Google Shape;6842;p169"/>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169"/>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169"/>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169"/>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169"/>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169"/>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169"/>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169"/>
              <p:cNvGrpSpPr/>
              <p:nvPr/>
            </p:nvGrpSpPr>
            <p:grpSpPr>
              <a:xfrm>
                <a:off x="9527" y="3606810"/>
                <a:ext cx="1772825" cy="1540979"/>
                <a:chOff x="9527" y="3606810"/>
                <a:chExt cx="1772825" cy="1540979"/>
              </a:xfrm>
            </p:grpSpPr>
            <p:grpSp>
              <p:nvGrpSpPr>
                <p:cNvPr id="6850" name="Google Shape;6850;p169"/>
                <p:cNvGrpSpPr/>
                <p:nvPr/>
              </p:nvGrpSpPr>
              <p:grpSpPr>
                <a:xfrm>
                  <a:off x="9527" y="4201833"/>
                  <a:ext cx="1772825" cy="945955"/>
                  <a:chOff x="9527" y="4201833"/>
                  <a:chExt cx="1772825" cy="945955"/>
                </a:xfrm>
              </p:grpSpPr>
              <p:sp>
                <p:nvSpPr>
                  <p:cNvPr id="6851" name="Google Shape;6851;p169"/>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169"/>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169"/>
                <p:cNvGrpSpPr/>
                <p:nvPr/>
              </p:nvGrpSpPr>
              <p:grpSpPr>
                <a:xfrm flipH="1">
                  <a:off x="132350" y="3606810"/>
                  <a:ext cx="312152" cy="1409160"/>
                  <a:chOff x="3969875" y="1708525"/>
                  <a:chExt cx="94175" cy="425150"/>
                </a:xfrm>
              </p:grpSpPr>
              <p:sp>
                <p:nvSpPr>
                  <p:cNvPr id="6854" name="Google Shape;6854;p16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16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16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16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169"/>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16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16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1" name="Google Shape;6861;p169"/>
              <p:cNvGrpSpPr/>
              <p:nvPr/>
            </p:nvGrpSpPr>
            <p:grpSpPr>
              <a:xfrm flipH="1" rot="10800000">
                <a:off x="8668400" y="-338828"/>
                <a:ext cx="312152" cy="1409160"/>
                <a:chOff x="3969875" y="1708525"/>
                <a:chExt cx="94175" cy="425150"/>
              </a:xfrm>
            </p:grpSpPr>
            <p:sp>
              <p:nvSpPr>
                <p:cNvPr id="6862" name="Google Shape;6862;p16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16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16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16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169"/>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16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16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869" name="Google Shape;6869;p169"/>
            <p:cNvSpPr/>
            <p:nvPr/>
          </p:nvSpPr>
          <p:spPr>
            <a:xfrm>
              <a:off x="189510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6870" name="Shape 6870"/>
        <p:cNvGrpSpPr/>
        <p:nvPr/>
      </p:nvGrpSpPr>
      <p:grpSpPr>
        <a:xfrm>
          <a:off x="0" y="0"/>
          <a:ext cx="0" cy="0"/>
          <a:chOff x="0" y="0"/>
          <a:chExt cx="0" cy="0"/>
        </a:xfrm>
      </p:grpSpPr>
      <p:sp>
        <p:nvSpPr>
          <p:cNvPr id="6871" name="Google Shape;6871;p170"/>
          <p:cNvSpPr txBox="1"/>
          <p:nvPr>
            <p:ph type="title"/>
          </p:nvPr>
        </p:nvSpPr>
        <p:spPr>
          <a:xfrm>
            <a:off x="5403400" y="1572425"/>
            <a:ext cx="2570100" cy="1133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6872" name="Google Shape;6872;p170"/>
          <p:cNvSpPr txBox="1"/>
          <p:nvPr>
            <p:ph idx="1" type="subTitle"/>
          </p:nvPr>
        </p:nvSpPr>
        <p:spPr>
          <a:xfrm>
            <a:off x="5403400" y="2629950"/>
            <a:ext cx="2570100" cy="94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grpSp>
        <p:nvGrpSpPr>
          <p:cNvPr id="6873" name="Google Shape;6873;p170"/>
          <p:cNvGrpSpPr/>
          <p:nvPr/>
        </p:nvGrpSpPr>
        <p:grpSpPr>
          <a:xfrm>
            <a:off x="-232985" y="-338823"/>
            <a:ext cx="9388905" cy="5504529"/>
            <a:chOff x="-232985" y="-338823"/>
            <a:chExt cx="9388905" cy="5504529"/>
          </a:xfrm>
        </p:grpSpPr>
        <p:grpSp>
          <p:nvGrpSpPr>
            <p:cNvPr id="6874" name="Google Shape;6874;p170"/>
            <p:cNvGrpSpPr/>
            <p:nvPr/>
          </p:nvGrpSpPr>
          <p:grpSpPr>
            <a:xfrm flipH="1">
              <a:off x="9527" y="-338823"/>
              <a:ext cx="9146393" cy="5486611"/>
              <a:chOff x="9527" y="-338823"/>
              <a:chExt cx="9146393" cy="5486611"/>
            </a:xfrm>
          </p:grpSpPr>
          <p:grpSp>
            <p:nvGrpSpPr>
              <p:cNvPr id="6875" name="Google Shape;6875;p170"/>
              <p:cNvGrpSpPr/>
              <p:nvPr/>
            </p:nvGrpSpPr>
            <p:grpSpPr>
              <a:xfrm flipH="1">
                <a:off x="7383095" y="12"/>
                <a:ext cx="1772825" cy="945955"/>
                <a:chOff x="0" y="12"/>
                <a:chExt cx="1772825" cy="945955"/>
              </a:xfrm>
            </p:grpSpPr>
            <p:sp>
              <p:nvSpPr>
                <p:cNvPr id="6876" name="Google Shape;6876;p170"/>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170"/>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170"/>
              <p:cNvGrpSpPr/>
              <p:nvPr/>
            </p:nvGrpSpPr>
            <p:grpSpPr>
              <a:xfrm flipH="1">
                <a:off x="6638282" y="-338823"/>
                <a:ext cx="1023895" cy="820519"/>
                <a:chOff x="4423100" y="2378550"/>
                <a:chExt cx="540200" cy="432900"/>
              </a:xfrm>
            </p:grpSpPr>
            <p:sp>
              <p:nvSpPr>
                <p:cNvPr id="6879" name="Google Shape;6879;p170"/>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170"/>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70"/>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170"/>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170"/>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170"/>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70"/>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170"/>
              <p:cNvGrpSpPr/>
              <p:nvPr/>
            </p:nvGrpSpPr>
            <p:grpSpPr>
              <a:xfrm>
                <a:off x="9527" y="3606810"/>
                <a:ext cx="1772825" cy="1540979"/>
                <a:chOff x="9527" y="3606810"/>
                <a:chExt cx="1772825" cy="1540979"/>
              </a:xfrm>
            </p:grpSpPr>
            <p:grpSp>
              <p:nvGrpSpPr>
                <p:cNvPr id="6887" name="Google Shape;6887;p170"/>
                <p:cNvGrpSpPr/>
                <p:nvPr/>
              </p:nvGrpSpPr>
              <p:grpSpPr>
                <a:xfrm>
                  <a:off x="9527" y="4201833"/>
                  <a:ext cx="1772825" cy="945955"/>
                  <a:chOff x="9527" y="4201833"/>
                  <a:chExt cx="1772825" cy="945955"/>
                </a:xfrm>
              </p:grpSpPr>
              <p:sp>
                <p:nvSpPr>
                  <p:cNvPr id="6888" name="Google Shape;6888;p170"/>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170"/>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170"/>
                <p:cNvGrpSpPr/>
                <p:nvPr/>
              </p:nvGrpSpPr>
              <p:grpSpPr>
                <a:xfrm flipH="1">
                  <a:off x="132350" y="3606810"/>
                  <a:ext cx="312152" cy="1409160"/>
                  <a:chOff x="3969875" y="1708525"/>
                  <a:chExt cx="94175" cy="425150"/>
                </a:xfrm>
              </p:grpSpPr>
              <p:sp>
                <p:nvSpPr>
                  <p:cNvPr id="6891" name="Google Shape;6891;p170"/>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170"/>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170"/>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170"/>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170"/>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170"/>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170"/>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98" name="Google Shape;6898;p170"/>
              <p:cNvGrpSpPr/>
              <p:nvPr/>
            </p:nvGrpSpPr>
            <p:grpSpPr>
              <a:xfrm flipH="1" rot="10800000">
                <a:off x="8668400" y="323078"/>
                <a:ext cx="283978" cy="747254"/>
                <a:chOff x="3969875" y="1708525"/>
                <a:chExt cx="85675" cy="225450"/>
              </a:xfrm>
            </p:grpSpPr>
            <p:sp>
              <p:nvSpPr>
                <p:cNvPr id="6899" name="Google Shape;6899;p170"/>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170"/>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170"/>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170"/>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170"/>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170"/>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05" name="Google Shape;6905;p170"/>
            <p:cNvGrpSpPr/>
            <p:nvPr/>
          </p:nvGrpSpPr>
          <p:grpSpPr>
            <a:xfrm>
              <a:off x="-232985" y="3571039"/>
              <a:ext cx="6648648" cy="1594667"/>
              <a:chOff x="-232985" y="3571039"/>
              <a:chExt cx="6648648" cy="1594667"/>
            </a:xfrm>
          </p:grpSpPr>
          <p:grpSp>
            <p:nvGrpSpPr>
              <p:cNvPr id="6906" name="Google Shape;6906;p170"/>
              <p:cNvGrpSpPr/>
              <p:nvPr/>
            </p:nvGrpSpPr>
            <p:grpSpPr>
              <a:xfrm>
                <a:off x="-232985" y="3571039"/>
                <a:ext cx="946219" cy="1594667"/>
                <a:chOff x="2567024" y="2978878"/>
                <a:chExt cx="344820" cy="581126"/>
              </a:xfrm>
            </p:grpSpPr>
            <p:sp>
              <p:nvSpPr>
                <p:cNvPr id="6907" name="Google Shape;6907;p170"/>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170"/>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170"/>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170"/>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170"/>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170"/>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170"/>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170"/>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70"/>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170"/>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170"/>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170"/>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170"/>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170"/>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170"/>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170"/>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170"/>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170"/>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170"/>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170"/>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170"/>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170"/>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170"/>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170"/>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170"/>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170"/>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170"/>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4" name="Google Shape;6934;p170"/>
              <p:cNvSpPr/>
              <p:nvPr/>
            </p:nvSpPr>
            <p:spPr>
              <a:xfrm>
                <a:off x="6103529"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6935" name="Shape 6935"/>
        <p:cNvGrpSpPr/>
        <p:nvPr/>
      </p:nvGrpSpPr>
      <p:grpSpPr>
        <a:xfrm>
          <a:off x="0" y="0"/>
          <a:ext cx="0" cy="0"/>
          <a:chOff x="0" y="0"/>
          <a:chExt cx="0" cy="0"/>
        </a:xfrm>
      </p:grpSpPr>
      <p:sp>
        <p:nvSpPr>
          <p:cNvPr id="6936" name="Google Shape;6936;p171"/>
          <p:cNvSpPr txBox="1"/>
          <p:nvPr>
            <p:ph idx="1" type="subTitle"/>
          </p:nvPr>
        </p:nvSpPr>
        <p:spPr>
          <a:xfrm>
            <a:off x="713225" y="1333425"/>
            <a:ext cx="7704000" cy="307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grpSp>
        <p:nvGrpSpPr>
          <p:cNvPr id="6937" name="Google Shape;6937;p171"/>
          <p:cNvGrpSpPr/>
          <p:nvPr/>
        </p:nvGrpSpPr>
        <p:grpSpPr>
          <a:xfrm>
            <a:off x="9527" y="-338823"/>
            <a:ext cx="9146393" cy="5486611"/>
            <a:chOff x="9527" y="-338823"/>
            <a:chExt cx="9146393" cy="5486611"/>
          </a:xfrm>
        </p:grpSpPr>
        <p:grpSp>
          <p:nvGrpSpPr>
            <p:cNvPr id="6938" name="Google Shape;6938;p171"/>
            <p:cNvGrpSpPr/>
            <p:nvPr/>
          </p:nvGrpSpPr>
          <p:grpSpPr>
            <a:xfrm>
              <a:off x="9527" y="-338823"/>
              <a:ext cx="9146393" cy="5486611"/>
              <a:chOff x="9527" y="-338823"/>
              <a:chExt cx="9146393" cy="5486611"/>
            </a:xfrm>
          </p:grpSpPr>
          <p:grpSp>
            <p:nvGrpSpPr>
              <p:cNvPr id="6939" name="Google Shape;6939;p171"/>
              <p:cNvGrpSpPr/>
              <p:nvPr/>
            </p:nvGrpSpPr>
            <p:grpSpPr>
              <a:xfrm flipH="1">
                <a:off x="7383095" y="12"/>
                <a:ext cx="1772825" cy="945955"/>
                <a:chOff x="0" y="12"/>
                <a:chExt cx="1772825" cy="945955"/>
              </a:xfrm>
            </p:grpSpPr>
            <p:sp>
              <p:nvSpPr>
                <p:cNvPr id="6940" name="Google Shape;6940;p171"/>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171"/>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171"/>
              <p:cNvGrpSpPr/>
              <p:nvPr/>
            </p:nvGrpSpPr>
            <p:grpSpPr>
              <a:xfrm flipH="1">
                <a:off x="6638282" y="-338823"/>
                <a:ext cx="1023895" cy="820519"/>
                <a:chOff x="4423100" y="2378550"/>
                <a:chExt cx="540200" cy="432900"/>
              </a:xfrm>
            </p:grpSpPr>
            <p:sp>
              <p:nvSpPr>
                <p:cNvPr id="6943" name="Google Shape;6943;p171"/>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171"/>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171"/>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171"/>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171"/>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171"/>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171"/>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171"/>
              <p:cNvGrpSpPr/>
              <p:nvPr/>
            </p:nvGrpSpPr>
            <p:grpSpPr>
              <a:xfrm>
                <a:off x="9527" y="3606810"/>
                <a:ext cx="1772825" cy="1540979"/>
                <a:chOff x="9527" y="3606810"/>
                <a:chExt cx="1772825" cy="1540979"/>
              </a:xfrm>
            </p:grpSpPr>
            <p:grpSp>
              <p:nvGrpSpPr>
                <p:cNvPr id="6951" name="Google Shape;6951;p171"/>
                <p:cNvGrpSpPr/>
                <p:nvPr/>
              </p:nvGrpSpPr>
              <p:grpSpPr>
                <a:xfrm>
                  <a:off x="9527" y="4201833"/>
                  <a:ext cx="1772825" cy="945955"/>
                  <a:chOff x="9527" y="4201833"/>
                  <a:chExt cx="1772825" cy="945955"/>
                </a:xfrm>
              </p:grpSpPr>
              <p:sp>
                <p:nvSpPr>
                  <p:cNvPr id="6952" name="Google Shape;6952;p171"/>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171"/>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171"/>
                <p:cNvGrpSpPr/>
                <p:nvPr/>
              </p:nvGrpSpPr>
              <p:grpSpPr>
                <a:xfrm flipH="1">
                  <a:off x="132350" y="3606810"/>
                  <a:ext cx="312152" cy="1409160"/>
                  <a:chOff x="3969875" y="1708525"/>
                  <a:chExt cx="94175" cy="425150"/>
                </a:xfrm>
              </p:grpSpPr>
              <p:sp>
                <p:nvSpPr>
                  <p:cNvPr id="6955" name="Google Shape;6955;p17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17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17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7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171"/>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17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17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62" name="Google Shape;6962;p171"/>
              <p:cNvGrpSpPr/>
              <p:nvPr/>
            </p:nvGrpSpPr>
            <p:grpSpPr>
              <a:xfrm flipH="1" rot="10800000">
                <a:off x="8668400" y="323078"/>
                <a:ext cx="283978" cy="747254"/>
                <a:chOff x="3969875" y="1708525"/>
                <a:chExt cx="85675" cy="225450"/>
              </a:xfrm>
            </p:grpSpPr>
            <p:sp>
              <p:nvSpPr>
                <p:cNvPr id="6963" name="Google Shape;6963;p17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7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17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17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17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17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69" name="Google Shape;6969;p171"/>
            <p:cNvSpPr/>
            <p:nvPr/>
          </p:nvSpPr>
          <p:spPr>
            <a:xfrm>
              <a:off x="189510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0" name="Google Shape;6970;p1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6971" name="Shape 6971"/>
        <p:cNvGrpSpPr/>
        <p:nvPr/>
      </p:nvGrpSpPr>
      <p:grpSpPr>
        <a:xfrm>
          <a:off x="0" y="0"/>
          <a:ext cx="0" cy="0"/>
          <a:chOff x="0" y="0"/>
          <a:chExt cx="0" cy="0"/>
        </a:xfrm>
      </p:grpSpPr>
      <p:grpSp>
        <p:nvGrpSpPr>
          <p:cNvPr id="6972" name="Google Shape;6972;p172"/>
          <p:cNvGrpSpPr/>
          <p:nvPr/>
        </p:nvGrpSpPr>
        <p:grpSpPr>
          <a:xfrm>
            <a:off x="-3" y="11403"/>
            <a:ext cx="9128308" cy="5208327"/>
            <a:chOff x="-3" y="11403"/>
            <a:chExt cx="9128308" cy="5208327"/>
          </a:xfrm>
        </p:grpSpPr>
        <p:grpSp>
          <p:nvGrpSpPr>
            <p:cNvPr id="6973" name="Google Shape;6973;p172"/>
            <p:cNvGrpSpPr/>
            <p:nvPr/>
          </p:nvGrpSpPr>
          <p:grpSpPr>
            <a:xfrm>
              <a:off x="-3" y="4376679"/>
              <a:ext cx="1496127" cy="843051"/>
              <a:chOff x="-3" y="4376679"/>
              <a:chExt cx="1496127" cy="843051"/>
            </a:xfrm>
          </p:grpSpPr>
          <p:grpSp>
            <p:nvGrpSpPr>
              <p:cNvPr id="6974" name="Google Shape;6974;p172"/>
              <p:cNvGrpSpPr/>
              <p:nvPr/>
            </p:nvGrpSpPr>
            <p:grpSpPr>
              <a:xfrm flipH="1" rot="10800000">
                <a:off x="-3" y="4376679"/>
                <a:ext cx="1400000" cy="747021"/>
                <a:chOff x="0" y="12"/>
                <a:chExt cx="1772825" cy="945955"/>
              </a:xfrm>
            </p:grpSpPr>
            <p:sp>
              <p:nvSpPr>
                <p:cNvPr id="6975" name="Google Shape;6975;p172"/>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172"/>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7" name="Google Shape;6977;p172"/>
              <p:cNvSpPr/>
              <p:nvPr/>
            </p:nvSpPr>
            <p:spPr>
              <a:xfrm flipH="1">
                <a:off x="1085348" y="4766329"/>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172"/>
            <p:cNvGrpSpPr/>
            <p:nvPr/>
          </p:nvGrpSpPr>
          <p:grpSpPr>
            <a:xfrm flipH="1">
              <a:off x="7728304" y="11403"/>
              <a:ext cx="1400000" cy="747021"/>
              <a:chOff x="0" y="12"/>
              <a:chExt cx="1772825" cy="945955"/>
            </a:xfrm>
          </p:grpSpPr>
          <p:sp>
            <p:nvSpPr>
              <p:cNvPr id="6979" name="Google Shape;6979;p172"/>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172"/>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81" name="Google Shape;6981;p1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982" name="Google Shape;6982;p172"/>
          <p:cNvSpPr txBox="1"/>
          <p:nvPr>
            <p:ph idx="1" type="subTitle"/>
          </p:nvPr>
        </p:nvSpPr>
        <p:spPr>
          <a:xfrm>
            <a:off x="720000" y="3607997"/>
            <a:ext cx="3817500" cy="6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83" name="Google Shape;6983;p172"/>
          <p:cNvSpPr txBox="1"/>
          <p:nvPr>
            <p:ph idx="2" type="subTitle"/>
          </p:nvPr>
        </p:nvSpPr>
        <p:spPr>
          <a:xfrm>
            <a:off x="720000" y="2125797"/>
            <a:ext cx="3817500" cy="6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84" name="Google Shape;6984;p172"/>
          <p:cNvSpPr txBox="1"/>
          <p:nvPr>
            <p:ph idx="3" type="subTitle"/>
          </p:nvPr>
        </p:nvSpPr>
        <p:spPr>
          <a:xfrm>
            <a:off x="720000" y="1616825"/>
            <a:ext cx="3817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985" name="Google Shape;6985;p172"/>
          <p:cNvSpPr txBox="1"/>
          <p:nvPr>
            <p:ph idx="4" type="subTitle"/>
          </p:nvPr>
        </p:nvSpPr>
        <p:spPr>
          <a:xfrm>
            <a:off x="720000" y="3099025"/>
            <a:ext cx="3817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6986" name="Shape 6986"/>
        <p:cNvGrpSpPr/>
        <p:nvPr/>
      </p:nvGrpSpPr>
      <p:grpSpPr>
        <a:xfrm>
          <a:off x="0" y="0"/>
          <a:ext cx="0" cy="0"/>
          <a:chOff x="0" y="0"/>
          <a:chExt cx="0" cy="0"/>
        </a:xfrm>
      </p:grpSpPr>
      <p:sp>
        <p:nvSpPr>
          <p:cNvPr id="6987" name="Google Shape;6987;p1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988" name="Google Shape;6988;p173"/>
          <p:cNvSpPr txBox="1"/>
          <p:nvPr>
            <p:ph idx="1" type="subTitle"/>
          </p:nvPr>
        </p:nvSpPr>
        <p:spPr>
          <a:xfrm>
            <a:off x="4665011" y="1286625"/>
            <a:ext cx="3318300" cy="304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89" name="Google Shape;6989;p173"/>
          <p:cNvSpPr txBox="1"/>
          <p:nvPr>
            <p:ph idx="2" type="subTitle"/>
          </p:nvPr>
        </p:nvSpPr>
        <p:spPr>
          <a:xfrm>
            <a:off x="1160700" y="1286625"/>
            <a:ext cx="3318300" cy="304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990" name="Google Shape;6990;p173"/>
          <p:cNvGrpSpPr/>
          <p:nvPr/>
        </p:nvGrpSpPr>
        <p:grpSpPr>
          <a:xfrm>
            <a:off x="-226210" y="12"/>
            <a:ext cx="9372604" cy="5209994"/>
            <a:chOff x="-226210" y="12"/>
            <a:chExt cx="9372604" cy="5209994"/>
          </a:xfrm>
        </p:grpSpPr>
        <p:grpSp>
          <p:nvGrpSpPr>
            <p:cNvPr id="6991" name="Google Shape;6991;p173"/>
            <p:cNvGrpSpPr/>
            <p:nvPr/>
          </p:nvGrpSpPr>
          <p:grpSpPr>
            <a:xfrm>
              <a:off x="0" y="12"/>
              <a:ext cx="1772825" cy="945955"/>
              <a:chOff x="0" y="12"/>
              <a:chExt cx="1772825" cy="945955"/>
            </a:xfrm>
          </p:grpSpPr>
          <p:sp>
            <p:nvSpPr>
              <p:cNvPr id="6992" name="Google Shape;6992;p173"/>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173"/>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173"/>
            <p:cNvGrpSpPr/>
            <p:nvPr/>
          </p:nvGrpSpPr>
          <p:grpSpPr>
            <a:xfrm>
              <a:off x="7373568" y="4201833"/>
              <a:ext cx="1772825" cy="945955"/>
              <a:chOff x="7373568" y="4201833"/>
              <a:chExt cx="1772825" cy="945955"/>
            </a:xfrm>
          </p:grpSpPr>
          <p:sp>
            <p:nvSpPr>
              <p:cNvPr id="6995" name="Google Shape;6995;p173"/>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173"/>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173"/>
            <p:cNvGrpSpPr/>
            <p:nvPr/>
          </p:nvGrpSpPr>
          <p:grpSpPr>
            <a:xfrm>
              <a:off x="-226210" y="3615339"/>
              <a:ext cx="946219" cy="1594667"/>
              <a:chOff x="2567024" y="2978878"/>
              <a:chExt cx="344820" cy="581126"/>
            </a:xfrm>
          </p:grpSpPr>
          <p:sp>
            <p:nvSpPr>
              <p:cNvPr id="6998" name="Google Shape;6998;p173"/>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173"/>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173"/>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173"/>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173"/>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173"/>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173"/>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173"/>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173"/>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173"/>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73"/>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173"/>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173"/>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173"/>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173"/>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173"/>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173"/>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173"/>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173"/>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173"/>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173"/>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173"/>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173"/>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173"/>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173"/>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173"/>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173"/>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173"/>
            <p:cNvGrpSpPr/>
            <p:nvPr/>
          </p:nvGrpSpPr>
          <p:grpSpPr>
            <a:xfrm flipH="1">
              <a:off x="220827" y="2814710"/>
              <a:ext cx="283978" cy="747254"/>
              <a:chOff x="3969875" y="1708525"/>
              <a:chExt cx="85675" cy="225450"/>
            </a:xfrm>
          </p:grpSpPr>
          <p:sp>
            <p:nvSpPr>
              <p:cNvPr id="7026" name="Google Shape;7026;p17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17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17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17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17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17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032" name="Shape 7032"/>
        <p:cNvGrpSpPr/>
        <p:nvPr/>
      </p:nvGrpSpPr>
      <p:grpSpPr>
        <a:xfrm>
          <a:off x="0" y="0"/>
          <a:ext cx="0" cy="0"/>
          <a:chOff x="0" y="0"/>
          <a:chExt cx="0" cy="0"/>
        </a:xfrm>
      </p:grpSpPr>
      <p:grpSp>
        <p:nvGrpSpPr>
          <p:cNvPr id="7033" name="Google Shape;7033;p174"/>
          <p:cNvGrpSpPr/>
          <p:nvPr/>
        </p:nvGrpSpPr>
        <p:grpSpPr>
          <a:xfrm>
            <a:off x="7383095" y="12"/>
            <a:ext cx="1772825" cy="5141975"/>
            <a:chOff x="7383095" y="12"/>
            <a:chExt cx="1772825" cy="5141975"/>
          </a:xfrm>
        </p:grpSpPr>
        <p:grpSp>
          <p:nvGrpSpPr>
            <p:cNvPr id="7034" name="Google Shape;7034;p174"/>
            <p:cNvGrpSpPr/>
            <p:nvPr/>
          </p:nvGrpSpPr>
          <p:grpSpPr>
            <a:xfrm flipH="1">
              <a:off x="7383095" y="4196032"/>
              <a:ext cx="1772825" cy="945955"/>
              <a:chOff x="9527" y="4201833"/>
              <a:chExt cx="1772825" cy="945955"/>
            </a:xfrm>
          </p:grpSpPr>
          <p:sp>
            <p:nvSpPr>
              <p:cNvPr id="7035" name="Google Shape;7035;p174"/>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174"/>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7" name="Google Shape;7037;p174"/>
            <p:cNvGrpSpPr/>
            <p:nvPr/>
          </p:nvGrpSpPr>
          <p:grpSpPr>
            <a:xfrm flipH="1">
              <a:off x="8647053" y="2786860"/>
              <a:ext cx="312152" cy="1409160"/>
              <a:chOff x="3969875" y="1708525"/>
              <a:chExt cx="94175" cy="425150"/>
            </a:xfrm>
          </p:grpSpPr>
          <p:sp>
            <p:nvSpPr>
              <p:cNvPr id="7038" name="Google Shape;7038;p174"/>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174"/>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174"/>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174"/>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174"/>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174"/>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174"/>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174"/>
            <p:cNvGrpSpPr/>
            <p:nvPr/>
          </p:nvGrpSpPr>
          <p:grpSpPr>
            <a:xfrm flipH="1">
              <a:off x="7383095" y="12"/>
              <a:ext cx="1772825" cy="945955"/>
              <a:chOff x="0" y="12"/>
              <a:chExt cx="1772825" cy="945955"/>
            </a:xfrm>
          </p:grpSpPr>
          <p:sp>
            <p:nvSpPr>
              <p:cNvPr id="7046" name="Google Shape;7046;p174"/>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174"/>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48" name="Google Shape;7048;p1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49" name="Google Shape;7049;p174"/>
          <p:cNvSpPr txBox="1"/>
          <p:nvPr>
            <p:ph idx="1" type="subTitle"/>
          </p:nvPr>
        </p:nvSpPr>
        <p:spPr>
          <a:xfrm>
            <a:off x="720000" y="1802392"/>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050" name="Google Shape;7050;p174"/>
          <p:cNvSpPr txBox="1"/>
          <p:nvPr>
            <p:ph idx="2" type="subTitle"/>
          </p:nvPr>
        </p:nvSpPr>
        <p:spPr>
          <a:xfrm>
            <a:off x="720000" y="2897767"/>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051" name="Google Shape;7051;p174"/>
          <p:cNvSpPr txBox="1"/>
          <p:nvPr>
            <p:ph idx="3" type="subTitle"/>
          </p:nvPr>
        </p:nvSpPr>
        <p:spPr>
          <a:xfrm>
            <a:off x="720000" y="3993142"/>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052" name="Google Shape;7052;p174"/>
          <p:cNvSpPr txBox="1"/>
          <p:nvPr>
            <p:ph idx="4" type="subTitle"/>
          </p:nvPr>
        </p:nvSpPr>
        <p:spPr>
          <a:xfrm>
            <a:off x="720000" y="1337175"/>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053" name="Google Shape;7053;p174"/>
          <p:cNvSpPr txBox="1"/>
          <p:nvPr>
            <p:ph idx="5" type="subTitle"/>
          </p:nvPr>
        </p:nvSpPr>
        <p:spPr>
          <a:xfrm>
            <a:off x="720000" y="2432550"/>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054" name="Google Shape;7054;p174"/>
          <p:cNvSpPr txBox="1"/>
          <p:nvPr>
            <p:ph idx="6" type="subTitle"/>
          </p:nvPr>
        </p:nvSpPr>
        <p:spPr>
          <a:xfrm>
            <a:off x="720000" y="3527925"/>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055" name="Shape 7055"/>
        <p:cNvGrpSpPr/>
        <p:nvPr/>
      </p:nvGrpSpPr>
      <p:grpSpPr>
        <a:xfrm>
          <a:off x="0" y="0"/>
          <a:ext cx="0" cy="0"/>
          <a:chOff x="0" y="0"/>
          <a:chExt cx="0" cy="0"/>
        </a:xfrm>
      </p:grpSpPr>
      <p:grpSp>
        <p:nvGrpSpPr>
          <p:cNvPr id="7056" name="Google Shape;7056;p175"/>
          <p:cNvGrpSpPr/>
          <p:nvPr/>
        </p:nvGrpSpPr>
        <p:grpSpPr>
          <a:xfrm>
            <a:off x="-304792" y="-203479"/>
            <a:ext cx="2083718" cy="3078145"/>
            <a:chOff x="-304792" y="-203479"/>
            <a:chExt cx="2083718" cy="3078145"/>
          </a:xfrm>
        </p:grpSpPr>
        <p:grpSp>
          <p:nvGrpSpPr>
            <p:cNvPr id="7057" name="Google Shape;7057;p175"/>
            <p:cNvGrpSpPr/>
            <p:nvPr/>
          </p:nvGrpSpPr>
          <p:grpSpPr>
            <a:xfrm flipH="1" rot="9903919">
              <a:off x="-25590" y="-145233"/>
              <a:ext cx="748876" cy="2264877"/>
              <a:chOff x="3221922" y="3632026"/>
              <a:chExt cx="349066" cy="1055705"/>
            </a:xfrm>
          </p:grpSpPr>
          <p:sp>
            <p:nvSpPr>
              <p:cNvPr id="7058" name="Google Shape;7058;p175"/>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175"/>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175"/>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75"/>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175"/>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175"/>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175"/>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175"/>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175"/>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175"/>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175"/>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175"/>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175"/>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175"/>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175"/>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175"/>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175"/>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75"/>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175"/>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175"/>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175"/>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75"/>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75"/>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175"/>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175"/>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175"/>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175"/>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175"/>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175"/>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175"/>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175"/>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175"/>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175"/>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75"/>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175"/>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175"/>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175"/>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175"/>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175"/>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175"/>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75"/>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175"/>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175"/>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175"/>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175"/>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175"/>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175"/>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175"/>
            <p:cNvGrpSpPr/>
            <p:nvPr/>
          </p:nvGrpSpPr>
          <p:grpSpPr>
            <a:xfrm rot="10800000">
              <a:off x="6101" y="12"/>
              <a:ext cx="1772825" cy="945955"/>
              <a:chOff x="7373568" y="4201833"/>
              <a:chExt cx="1772825" cy="945955"/>
            </a:xfrm>
          </p:grpSpPr>
          <p:sp>
            <p:nvSpPr>
              <p:cNvPr id="7106" name="Google Shape;7106;p175"/>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175"/>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175"/>
            <p:cNvGrpSpPr/>
            <p:nvPr/>
          </p:nvGrpSpPr>
          <p:grpSpPr>
            <a:xfrm rot="10800000">
              <a:off x="130913" y="1465506"/>
              <a:ext cx="312152" cy="1409160"/>
              <a:chOff x="3969875" y="1708525"/>
              <a:chExt cx="94175" cy="425150"/>
            </a:xfrm>
          </p:grpSpPr>
          <p:sp>
            <p:nvSpPr>
              <p:cNvPr id="7109" name="Google Shape;7109;p17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17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17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17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175"/>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17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7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16" name="Google Shape;7116;p1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17" name="Google Shape;7117;p175"/>
          <p:cNvSpPr txBox="1"/>
          <p:nvPr>
            <p:ph idx="1" type="subTitle"/>
          </p:nvPr>
        </p:nvSpPr>
        <p:spPr>
          <a:xfrm>
            <a:off x="7137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118" name="Google Shape;7118;p175"/>
          <p:cNvSpPr txBox="1"/>
          <p:nvPr>
            <p:ph idx="2" type="subTitle"/>
          </p:nvPr>
        </p:nvSpPr>
        <p:spPr>
          <a:xfrm>
            <a:off x="34464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119" name="Google Shape;7119;p175"/>
          <p:cNvSpPr txBox="1"/>
          <p:nvPr>
            <p:ph idx="3" type="subTitle"/>
          </p:nvPr>
        </p:nvSpPr>
        <p:spPr>
          <a:xfrm>
            <a:off x="7137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120" name="Google Shape;7120;p175"/>
          <p:cNvSpPr txBox="1"/>
          <p:nvPr>
            <p:ph idx="4" type="subTitle"/>
          </p:nvPr>
        </p:nvSpPr>
        <p:spPr>
          <a:xfrm>
            <a:off x="34464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121" name="Google Shape;7121;p175"/>
          <p:cNvSpPr txBox="1"/>
          <p:nvPr>
            <p:ph idx="5" type="subTitle"/>
          </p:nvPr>
        </p:nvSpPr>
        <p:spPr>
          <a:xfrm>
            <a:off x="7120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22" name="Google Shape;7122;p175"/>
          <p:cNvSpPr txBox="1"/>
          <p:nvPr>
            <p:ph idx="6" type="subTitle"/>
          </p:nvPr>
        </p:nvSpPr>
        <p:spPr>
          <a:xfrm>
            <a:off x="34464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23" name="Google Shape;7123;p175"/>
          <p:cNvSpPr txBox="1"/>
          <p:nvPr>
            <p:ph idx="7" type="subTitle"/>
          </p:nvPr>
        </p:nvSpPr>
        <p:spPr>
          <a:xfrm>
            <a:off x="7120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24" name="Google Shape;7124;p175"/>
          <p:cNvSpPr txBox="1"/>
          <p:nvPr>
            <p:ph idx="8" type="subTitle"/>
          </p:nvPr>
        </p:nvSpPr>
        <p:spPr>
          <a:xfrm>
            <a:off x="34464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125" name="Shape 7125"/>
        <p:cNvGrpSpPr/>
        <p:nvPr/>
      </p:nvGrpSpPr>
      <p:grpSpPr>
        <a:xfrm>
          <a:off x="0" y="0"/>
          <a:ext cx="0" cy="0"/>
          <a:chOff x="0" y="0"/>
          <a:chExt cx="0" cy="0"/>
        </a:xfrm>
      </p:grpSpPr>
      <p:grpSp>
        <p:nvGrpSpPr>
          <p:cNvPr id="7126" name="Google Shape;7126;p176"/>
          <p:cNvGrpSpPr/>
          <p:nvPr/>
        </p:nvGrpSpPr>
        <p:grpSpPr>
          <a:xfrm>
            <a:off x="9527" y="12"/>
            <a:ext cx="9146393" cy="5147777"/>
            <a:chOff x="9527" y="12"/>
            <a:chExt cx="9146393" cy="5147777"/>
          </a:xfrm>
        </p:grpSpPr>
        <p:grpSp>
          <p:nvGrpSpPr>
            <p:cNvPr id="7127" name="Google Shape;7127;p176"/>
            <p:cNvGrpSpPr/>
            <p:nvPr/>
          </p:nvGrpSpPr>
          <p:grpSpPr>
            <a:xfrm>
              <a:off x="9527" y="12"/>
              <a:ext cx="9146393" cy="5147777"/>
              <a:chOff x="9527" y="12"/>
              <a:chExt cx="9146393" cy="5147777"/>
            </a:xfrm>
          </p:grpSpPr>
          <p:grpSp>
            <p:nvGrpSpPr>
              <p:cNvPr id="7128" name="Google Shape;7128;p176"/>
              <p:cNvGrpSpPr/>
              <p:nvPr/>
            </p:nvGrpSpPr>
            <p:grpSpPr>
              <a:xfrm flipH="1">
                <a:off x="7383095" y="12"/>
                <a:ext cx="1772825" cy="945955"/>
                <a:chOff x="0" y="12"/>
                <a:chExt cx="1772825" cy="945955"/>
              </a:xfrm>
            </p:grpSpPr>
            <p:sp>
              <p:nvSpPr>
                <p:cNvPr id="7129" name="Google Shape;7129;p176"/>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176"/>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176"/>
              <p:cNvGrpSpPr/>
              <p:nvPr/>
            </p:nvGrpSpPr>
            <p:grpSpPr>
              <a:xfrm>
                <a:off x="9527" y="4201833"/>
                <a:ext cx="1772825" cy="945955"/>
                <a:chOff x="9527" y="4201833"/>
                <a:chExt cx="1772825" cy="945955"/>
              </a:xfrm>
            </p:grpSpPr>
            <p:sp>
              <p:nvSpPr>
                <p:cNvPr id="7132" name="Google Shape;7132;p176"/>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76"/>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34" name="Google Shape;7134;p176"/>
            <p:cNvGrpSpPr/>
            <p:nvPr/>
          </p:nvGrpSpPr>
          <p:grpSpPr>
            <a:xfrm flipH="1">
              <a:off x="185700" y="202472"/>
              <a:ext cx="312152" cy="1409160"/>
              <a:chOff x="3969875" y="1708525"/>
              <a:chExt cx="94175" cy="425150"/>
            </a:xfrm>
          </p:grpSpPr>
          <p:sp>
            <p:nvSpPr>
              <p:cNvPr id="7135" name="Google Shape;7135;p176"/>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176"/>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176"/>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176"/>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176"/>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176"/>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176"/>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42" name="Google Shape;7142;p1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43" name="Google Shape;7143;p176"/>
          <p:cNvSpPr txBox="1"/>
          <p:nvPr>
            <p:ph idx="1" type="subTitle"/>
          </p:nvPr>
        </p:nvSpPr>
        <p:spPr>
          <a:xfrm>
            <a:off x="7137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144" name="Google Shape;7144;p176"/>
          <p:cNvSpPr txBox="1"/>
          <p:nvPr>
            <p:ph idx="2" type="subTitle"/>
          </p:nvPr>
        </p:nvSpPr>
        <p:spPr>
          <a:xfrm>
            <a:off x="34464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145" name="Google Shape;7145;p176"/>
          <p:cNvSpPr txBox="1"/>
          <p:nvPr>
            <p:ph idx="3" type="subTitle"/>
          </p:nvPr>
        </p:nvSpPr>
        <p:spPr>
          <a:xfrm>
            <a:off x="7137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146" name="Google Shape;7146;p176"/>
          <p:cNvSpPr txBox="1"/>
          <p:nvPr>
            <p:ph idx="4" type="subTitle"/>
          </p:nvPr>
        </p:nvSpPr>
        <p:spPr>
          <a:xfrm>
            <a:off x="34464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147" name="Google Shape;7147;p176"/>
          <p:cNvSpPr txBox="1"/>
          <p:nvPr>
            <p:ph idx="5" type="subTitle"/>
          </p:nvPr>
        </p:nvSpPr>
        <p:spPr>
          <a:xfrm>
            <a:off x="6182501"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148" name="Google Shape;7148;p176"/>
          <p:cNvSpPr txBox="1"/>
          <p:nvPr>
            <p:ph idx="6" type="subTitle"/>
          </p:nvPr>
        </p:nvSpPr>
        <p:spPr>
          <a:xfrm>
            <a:off x="6182501"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149" name="Google Shape;7149;p176"/>
          <p:cNvSpPr txBox="1"/>
          <p:nvPr>
            <p:ph idx="7" type="subTitle"/>
          </p:nvPr>
        </p:nvSpPr>
        <p:spPr>
          <a:xfrm>
            <a:off x="7120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50" name="Google Shape;7150;p176"/>
          <p:cNvSpPr txBox="1"/>
          <p:nvPr>
            <p:ph idx="8" type="subTitle"/>
          </p:nvPr>
        </p:nvSpPr>
        <p:spPr>
          <a:xfrm>
            <a:off x="34464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51" name="Google Shape;7151;p176"/>
          <p:cNvSpPr txBox="1"/>
          <p:nvPr>
            <p:ph idx="9" type="subTitle"/>
          </p:nvPr>
        </p:nvSpPr>
        <p:spPr>
          <a:xfrm>
            <a:off x="61808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52" name="Google Shape;7152;p176"/>
          <p:cNvSpPr txBox="1"/>
          <p:nvPr>
            <p:ph idx="13" type="subTitle"/>
          </p:nvPr>
        </p:nvSpPr>
        <p:spPr>
          <a:xfrm>
            <a:off x="7120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53" name="Google Shape;7153;p176"/>
          <p:cNvSpPr txBox="1"/>
          <p:nvPr>
            <p:ph idx="14" type="subTitle"/>
          </p:nvPr>
        </p:nvSpPr>
        <p:spPr>
          <a:xfrm>
            <a:off x="34464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154" name="Google Shape;7154;p176"/>
          <p:cNvSpPr txBox="1"/>
          <p:nvPr>
            <p:ph idx="15" type="subTitle"/>
          </p:nvPr>
        </p:nvSpPr>
        <p:spPr>
          <a:xfrm>
            <a:off x="61808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5" name="Shape 295"/>
        <p:cNvGrpSpPr/>
        <p:nvPr/>
      </p:nvGrpSpPr>
      <p:grpSpPr>
        <a:xfrm>
          <a:off x="0" y="0"/>
          <a:ext cx="0" cy="0"/>
          <a:chOff x="0" y="0"/>
          <a:chExt cx="0" cy="0"/>
        </a:xfrm>
      </p:grpSpPr>
      <p:grpSp>
        <p:nvGrpSpPr>
          <p:cNvPr id="296" name="Google Shape;296;p19"/>
          <p:cNvGrpSpPr/>
          <p:nvPr/>
        </p:nvGrpSpPr>
        <p:grpSpPr>
          <a:xfrm>
            <a:off x="7373568" y="2007235"/>
            <a:ext cx="2083718" cy="3140554"/>
            <a:chOff x="7373568" y="2007235"/>
            <a:chExt cx="2083718" cy="3140554"/>
          </a:xfrm>
        </p:grpSpPr>
        <p:grpSp>
          <p:nvGrpSpPr>
            <p:cNvPr id="297" name="Google Shape;297;p19"/>
            <p:cNvGrpSpPr/>
            <p:nvPr/>
          </p:nvGrpSpPr>
          <p:grpSpPr>
            <a:xfrm flipH="1" rot="-896081">
              <a:off x="8429208" y="2600831"/>
              <a:ext cx="748876" cy="2264877"/>
              <a:chOff x="3221922" y="3632026"/>
              <a:chExt cx="349066" cy="1055705"/>
            </a:xfrm>
          </p:grpSpPr>
          <p:sp>
            <p:nvSpPr>
              <p:cNvPr id="298" name="Google Shape;298;p19"/>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9"/>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9"/>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9"/>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9"/>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9"/>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9"/>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9"/>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9"/>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9"/>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9"/>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9"/>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9"/>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9"/>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9"/>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19"/>
            <p:cNvGrpSpPr/>
            <p:nvPr/>
          </p:nvGrpSpPr>
          <p:grpSpPr>
            <a:xfrm>
              <a:off x="7373568" y="4201833"/>
              <a:ext cx="1772825" cy="945955"/>
              <a:chOff x="7373568" y="4201833"/>
              <a:chExt cx="1772825" cy="945955"/>
            </a:xfrm>
          </p:grpSpPr>
          <p:sp>
            <p:nvSpPr>
              <p:cNvPr id="346" name="Google Shape;346;p19"/>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19"/>
            <p:cNvGrpSpPr/>
            <p:nvPr/>
          </p:nvGrpSpPr>
          <p:grpSpPr>
            <a:xfrm>
              <a:off x="8762778" y="2007235"/>
              <a:ext cx="312152" cy="1409160"/>
              <a:chOff x="3969875" y="1708525"/>
              <a:chExt cx="94175" cy="425150"/>
            </a:xfrm>
          </p:grpSpPr>
          <p:sp>
            <p:nvSpPr>
              <p:cNvPr id="349" name="Google Shape;349;p1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9"/>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6" name="Google Shape;356;p19"/>
          <p:cNvSpPr txBox="1"/>
          <p:nvPr>
            <p:ph type="title"/>
          </p:nvPr>
        </p:nvSpPr>
        <p:spPr>
          <a:xfrm>
            <a:off x="4050175" y="1285845"/>
            <a:ext cx="3999600" cy="6939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7" name="Google Shape;357;p19"/>
          <p:cNvSpPr txBox="1"/>
          <p:nvPr>
            <p:ph idx="1" type="subTitle"/>
          </p:nvPr>
        </p:nvSpPr>
        <p:spPr>
          <a:xfrm>
            <a:off x="4050175" y="1970655"/>
            <a:ext cx="3999600" cy="18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Open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358" name="Google Shape;358;p19"/>
          <p:cNvSpPr/>
          <p:nvPr>
            <p:ph idx="2" type="pic"/>
          </p:nvPr>
        </p:nvSpPr>
        <p:spPr>
          <a:xfrm>
            <a:off x="1129625" y="1285850"/>
            <a:ext cx="2571000" cy="2571900"/>
          </a:xfrm>
          <a:prstGeom prst="rect">
            <a:avLst/>
          </a:prstGeom>
          <a:noFill/>
          <a:ln>
            <a:noFill/>
          </a:ln>
        </p:spPr>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155" name="Shape 7155"/>
        <p:cNvGrpSpPr/>
        <p:nvPr/>
      </p:nvGrpSpPr>
      <p:grpSpPr>
        <a:xfrm>
          <a:off x="0" y="0"/>
          <a:ext cx="0" cy="0"/>
          <a:chOff x="0" y="0"/>
          <a:chExt cx="0" cy="0"/>
        </a:xfrm>
      </p:grpSpPr>
      <p:sp>
        <p:nvSpPr>
          <p:cNvPr id="7156" name="Google Shape;7156;p177"/>
          <p:cNvSpPr txBox="1"/>
          <p:nvPr>
            <p:ph hasCustomPrompt="1" type="title"/>
          </p:nvPr>
        </p:nvSpPr>
        <p:spPr>
          <a:xfrm>
            <a:off x="797271" y="629975"/>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157" name="Google Shape;7157;p177"/>
          <p:cNvSpPr txBox="1"/>
          <p:nvPr>
            <p:ph idx="1" type="subTitle"/>
          </p:nvPr>
        </p:nvSpPr>
        <p:spPr>
          <a:xfrm>
            <a:off x="710271" y="1387974"/>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7158" name="Google Shape;7158;p177"/>
          <p:cNvSpPr txBox="1"/>
          <p:nvPr>
            <p:ph hasCustomPrompt="1" idx="2" type="title"/>
          </p:nvPr>
        </p:nvSpPr>
        <p:spPr>
          <a:xfrm>
            <a:off x="797271" y="2003876"/>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159" name="Google Shape;7159;p177"/>
          <p:cNvSpPr txBox="1"/>
          <p:nvPr>
            <p:ph idx="3" type="subTitle"/>
          </p:nvPr>
        </p:nvSpPr>
        <p:spPr>
          <a:xfrm>
            <a:off x="710271" y="2764450"/>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7160" name="Google Shape;7160;p177"/>
          <p:cNvSpPr txBox="1"/>
          <p:nvPr>
            <p:ph hasCustomPrompt="1" idx="4" type="title"/>
          </p:nvPr>
        </p:nvSpPr>
        <p:spPr>
          <a:xfrm>
            <a:off x="797271" y="3377777"/>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161" name="Google Shape;7161;p177"/>
          <p:cNvSpPr txBox="1"/>
          <p:nvPr>
            <p:ph idx="5" type="subTitle"/>
          </p:nvPr>
        </p:nvSpPr>
        <p:spPr>
          <a:xfrm>
            <a:off x="710271" y="4140925"/>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7162" name="Google Shape;7162;p177"/>
          <p:cNvGrpSpPr/>
          <p:nvPr/>
        </p:nvGrpSpPr>
        <p:grpSpPr>
          <a:xfrm>
            <a:off x="-182994" y="4283910"/>
            <a:ext cx="1205407" cy="909041"/>
            <a:chOff x="-182994" y="4283910"/>
            <a:chExt cx="1205407" cy="909041"/>
          </a:xfrm>
        </p:grpSpPr>
        <p:sp>
          <p:nvSpPr>
            <p:cNvPr id="7163" name="Google Shape;7163;p177"/>
            <p:cNvSpPr/>
            <p:nvPr/>
          </p:nvSpPr>
          <p:spPr>
            <a:xfrm>
              <a:off x="-182994" y="4283910"/>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177"/>
            <p:cNvSpPr/>
            <p:nvPr/>
          </p:nvSpPr>
          <p:spPr>
            <a:xfrm>
              <a:off x="710279" y="484842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7165" name="Shape 7165"/>
        <p:cNvGrpSpPr/>
        <p:nvPr/>
      </p:nvGrpSpPr>
      <p:grpSpPr>
        <a:xfrm>
          <a:off x="0" y="0"/>
          <a:ext cx="0" cy="0"/>
          <a:chOff x="0" y="0"/>
          <a:chExt cx="0" cy="0"/>
        </a:xfrm>
      </p:grpSpPr>
      <p:grpSp>
        <p:nvGrpSpPr>
          <p:cNvPr id="7166" name="Google Shape;7166;p178"/>
          <p:cNvGrpSpPr/>
          <p:nvPr/>
        </p:nvGrpSpPr>
        <p:grpSpPr>
          <a:xfrm>
            <a:off x="-78584" y="2935816"/>
            <a:ext cx="4507471" cy="2264909"/>
            <a:chOff x="-78584" y="2935816"/>
            <a:chExt cx="4507471" cy="2264909"/>
          </a:xfrm>
        </p:grpSpPr>
        <p:grpSp>
          <p:nvGrpSpPr>
            <p:cNvPr id="7167" name="Google Shape;7167;p178"/>
            <p:cNvGrpSpPr/>
            <p:nvPr/>
          </p:nvGrpSpPr>
          <p:grpSpPr>
            <a:xfrm>
              <a:off x="-78584" y="2935816"/>
              <a:ext cx="748887" cy="2264909"/>
              <a:chOff x="-78584" y="2935816"/>
              <a:chExt cx="748887" cy="2264909"/>
            </a:xfrm>
          </p:grpSpPr>
          <p:grpSp>
            <p:nvGrpSpPr>
              <p:cNvPr id="7168" name="Google Shape;7168;p178"/>
              <p:cNvGrpSpPr/>
              <p:nvPr/>
            </p:nvGrpSpPr>
            <p:grpSpPr>
              <a:xfrm>
                <a:off x="-78584" y="2935816"/>
                <a:ext cx="748887" cy="2264909"/>
                <a:chOff x="3221922" y="3632026"/>
                <a:chExt cx="349066" cy="1055705"/>
              </a:xfrm>
            </p:grpSpPr>
            <p:sp>
              <p:nvSpPr>
                <p:cNvPr id="7169" name="Google Shape;7169;p178"/>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178"/>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178"/>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178"/>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78"/>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178"/>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178"/>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178"/>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178"/>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178"/>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78"/>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178"/>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178"/>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178"/>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178"/>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178"/>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178"/>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178"/>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178"/>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178"/>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178"/>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178"/>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178"/>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178"/>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178"/>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178"/>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178"/>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178"/>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178"/>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178"/>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178"/>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78"/>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178"/>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178"/>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178"/>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178"/>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178"/>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178"/>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178"/>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178"/>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178"/>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178"/>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178"/>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178"/>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178"/>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178"/>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178"/>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178"/>
              <p:cNvGrpSpPr/>
              <p:nvPr/>
            </p:nvGrpSpPr>
            <p:grpSpPr>
              <a:xfrm>
                <a:off x="143447" y="3084218"/>
                <a:ext cx="410285" cy="820543"/>
                <a:chOff x="3049925" y="2302950"/>
                <a:chExt cx="137675" cy="275350"/>
              </a:xfrm>
            </p:grpSpPr>
            <p:sp>
              <p:nvSpPr>
                <p:cNvPr id="7217" name="Google Shape;7217;p178"/>
                <p:cNvSpPr/>
                <p:nvPr/>
              </p:nvSpPr>
              <p:spPr>
                <a:xfrm>
                  <a:off x="3130100" y="2363125"/>
                  <a:ext cx="57500" cy="57525"/>
                </a:xfrm>
                <a:custGeom>
                  <a:rect b="b" l="l" r="r" t="t"/>
                  <a:pathLst>
                    <a:path extrusionOk="0" h="2301" w="2300">
                      <a:moveTo>
                        <a:pt x="1151" y="1"/>
                      </a:moveTo>
                      <a:cubicBezTo>
                        <a:pt x="515" y="1"/>
                        <a:pt x="0" y="516"/>
                        <a:pt x="0" y="1151"/>
                      </a:cubicBezTo>
                      <a:cubicBezTo>
                        <a:pt x="0" y="1785"/>
                        <a:pt x="515" y="2300"/>
                        <a:pt x="1151" y="2300"/>
                      </a:cubicBezTo>
                      <a:cubicBezTo>
                        <a:pt x="1786" y="2300"/>
                        <a:pt x="2300" y="1785"/>
                        <a:pt x="2300" y="1151"/>
                      </a:cubicBezTo>
                      <a:cubicBezTo>
                        <a:pt x="2300" y="516"/>
                        <a:pt x="1786" y="1"/>
                        <a:pt x="1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178"/>
                <p:cNvSpPr/>
                <p:nvPr/>
              </p:nvSpPr>
              <p:spPr>
                <a:xfrm>
                  <a:off x="3049925" y="2363125"/>
                  <a:ext cx="26050" cy="26025"/>
                </a:xfrm>
                <a:custGeom>
                  <a:rect b="b" l="l" r="r" t="t"/>
                  <a:pathLst>
                    <a:path extrusionOk="0" h="1041" w="1042">
                      <a:moveTo>
                        <a:pt x="520" y="1"/>
                      </a:moveTo>
                      <a:cubicBezTo>
                        <a:pt x="233" y="1"/>
                        <a:pt x="0" y="234"/>
                        <a:pt x="0" y="521"/>
                      </a:cubicBezTo>
                      <a:cubicBezTo>
                        <a:pt x="0" y="808"/>
                        <a:pt x="233" y="1041"/>
                        <a:pt x="520" y="1041"/>
                      </a:cubicBezTo>
                      <a:cubicBezTo>
                        <a:pt x="807" y="1041"/>
                        <a:pt x="1042" y="808"/>
                        <a:pt x="1042" y="521"/>
                      </a:cubicBezTo>
                      <a:cubicBezTo>
                        <a:pt x="1042" y="234"/>
                        <a:pt x="807" y="1"/>
                        <a:pt x="5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178"/>
                <p:cNvSpPr/>
                <p:nvPr/>
              </p:nvSpPr>
              <p:spPr>
                <a:xfrm>
                  <a:off x="3090000" y="2474175"/>
                  <a:ext cx="26025" cy="26050"/>
                </a:xfrm>
                <a:custGeom>
                  <a:rect b="b" l="l" r="r" t="t"/>
                  <a:pathLst>
                    <a:path extrusionOk="0" h="1042" w="1041">
                      <a:moveTo>
                        <a:pt x="521" y="1"/>
                      </a:moveTo>
                      <a:cubicBezTo>
                        <a:pt x="234" y="1"/>
                        <a:pt x="1" y="233"/>
                        <a:pt x="1" y="522"/>
                      </a:cubicBezTo>
                      <a:cubicBezTo>
                        <a:pt x="1" y="809"/>
                        <a:pt x="234" y="1042"/>
                        <a:pt x="521" y="1042"/>
                      </a:cubicBezTo>
                      <a:cubicBezTo>
                        <a:pt x="808" y="1042"/>
                        <a:pt x="1041" y="809"/>
                        <a:pt x="1041" y="522"/>
                      </a:cubicBezTo>
                      <a:cubicBezTo>
                        <a:pt x="1041" y="233"/>
                        <a:pt x="808" y="1"/>
                        <a:pt x="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178"/>
                <p:cNvSpPr/>
                <p:nvPr/>
              </p:nvSpPr>
              <p:spPr>
                <a:xfrm>
                  <a:off x="3093175" y="2565275"/>
                  <a:ext cx="13025" cy="13025"/>
                </a:xfrm>
                <a:custGeom>
                  <a:rect b="b" l="l" r="r" t="t"/>
                  <a:pathLst>
                    <a:path extrusionOk="0" h="521" w="521">
                      <a:moveTo>
                        <a:pt x="260" y="1"/>
                      </a:moveTo>
                      <a:cubicBezTo>
                        <a:pt x="116" y="1"/>
                        <a:pt x="0" y="117"/>
                        <a:pt x="0" y="261"/>
                      </a:cubicBezTo>
                      <a:cubicBezTo>
                        <a:pt x="0" y="405"/>
                        <a:pt x="116" y="521"/>
                        <a:pt x="260" y="521"/>
                      </a:cubicBezTo>
                      <a:cubicBezTo>
                        <a:pt x="404" y="521"/>
                        <a:pt x="520" y="405"/>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178"/>
                <p:cNvSpPr/>
                <p:nvPr/>
              </p:nvSpPr>
              <p:spPr>
                <a:xfrm>
                  <a:off x="3130100" y="2467675"/>
                  <a:ext cx="13025" cy="13025"/>
                </a:xfrm>
                <a:custGeom>
                  <a:rect b="b" l="l" r="r" t="t"/>
                  <a:pathLst>
                    <a:path extrusionOk="0" h="521" w="521">
                      <a:moveTo>
                        <a:pt x="260" y="1"/>
                      </a:moveTo>
                      <a:cubicBezTo>
                        <a:pt x="117" y="1"/>
                        <a:pt x="0" y="117"/>
                        <a:pt x="0" y="261"/>
                      </a:cubicBezTo>
                      <a:cubicBezTo>
                        <a:pt x="0" y="404"/>
                        <a:pt x="117" y="521"/>
                        <a:pt x="260" y="521"/>
                      </a:cubicBezTo>
                      <a:cubicBezTo>
                        <a:pt x="404" y="521"/>
                        <a:pt x="520" y="404"/>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178"/>
                <p:cNvSpPr/>
                <p:nvPr/>
              </p:nvSpPr>
              <p:spPr>
                <a:xfrm>
                  <a:off x="3083500" y="2302950"/>
                  <a:ext cx="13025" cy="13025"/>
                </a:xfrm>
                <a:custGeom>
                  <a:rect b="b" l="l" r="r" t="t"/>
                  <a:pathLst>
                    <a:path extrusionOk="0" h="521" w="521">
                      <a:moveTo>
                        <a:pt x="261" y="1"/>
                      </a:moveTo>
                      <a:cubicBezTo>
                        <a:pt x="117" y="1"/>
                        <a:pt x="1" y="117"/>
                        <a:pt x="1" y="261"/>
                      </a:cubicBezTo>
                      <a:cubicBezTo>
                        <a:pt x="1" y="404"/>
                        <a:pt x="117" y="521"/>
                        <a:pt x="261" y="521"/>
                      </a:cubicBezTo>
                      <a:cubicBezTo>
                        <a:pt x="404" y="521"/>
                        <a:pt x="521" y="404"/>
                        <a:pt x="521" y="261"/>
                      </a:cubicBezTo>
                      <a:cubicBezTo>
                        <a:pt x="521" y="117"/>
                        <a:pt x="404" y="1"/>
                        <a:pt x="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23" name="Google Shape;7223;p178"/>
            <p:cNvSpPr/>
            <p:nvPr/>
          </p:nvSpPr>
          <p:spPr>
            <a:xfrm>
              <a:off x="411675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4" name="Google Shape;7224;p178"/>
          <p:cNvSpPr txBox="1"/>
          <p:nvPr>
            <p:ph type="title"/>
          </p:nvPr>
        </p:nvSpPr>
        <p:spPr>
          <a:xfrm>
            <a:off x="713262" y="539500"/>
            <a:ext cx="3642600" cy="948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225" name="Google Shape;7225;p178"/>
          <p:cNvSpPr txBox="1"/>
          <p:nvPr>
            <p:ph idx="1" type="subTitle"/>
          </p:nvPr>
        </p:nvSpPr>
        <p:spPr>
          <a:xfrm>
            <a:off x="713225" y="1563701"/>
            <a:ext cx="3642600" cy="124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26" name="Google Shape;7226;p178"/>
          <p:cNvSpPr txBox="1"/>
          <p:nvPr/>
        </p:nvSpPr>
        <p:spPr>
          <a:xfrm>
            <a:off x="713273" y="3600455"/>
            <a:ext cx="3642600" cy="73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lt1"/>
                </a:solidFill>
                <a:latin typeface="Open Sans"/>
                <a:ea typeface="Open Sans"/>
                <a:cs typeface="Open Sans"/>
                <a:sym typeface="Open Sans"/>
              </a:rPr>
              <a:t>CREDITS:</a:t>
            </a:r>
            <a:r>
              <a:rPr lang="en" sz="1200">
                <a:solidFill>
                  <a:schemeClr val="lt1"/>
                </a:solidFill>
                <a:latin typeface="Open Sans"/>
                <a:ea typeface="Open Sans"/>
                <a:cs typeface="Open Sans"/>
                <a:sym typeface="Open Sans"/>
              </a:rPr>
              <a:t> This presentation template was created by </a:t>
            </a:r>
            <a:r>
              <a:rPr b="1" lang="en" sz="1200" u="sng">
                <a:solidFill>
                  <a:schemeClr val="lt1"/>
                </a:solidFill>
                <a:latin typeface="Open Sans"/>
                <a:ea typeface="Open Sans"/>
                <a:cs typeface="Open Sans"/>
                <a:sym typeface="Open Sans"/>
                <a:hlinkClick r:id="rId2">
                  <a:extLst>
                    <a:ext uri="{A12FA001-AC4F-418D-AE19-62706E023703}">
                      <ahyp:hlinkClr val="tx"/>
                    </a:ext>
                  </a:extLst>
                </a:hlinkClick>
              </a:rPr>
              <a:t>Slidesgo</a:t>
            </a:r>
            <a:r>
              <a:rPr lang="en" sz="1200">
                <a:solidFill>
                  <a:schemeClr val="lt1"/>
                </a:solidFill>
                <a:latin typeface="Open Sans"/>
                <a:ea typeface="Open Sans"/>
                <a:cs typeface="Open Sans"/>
                <a:sym typeface="Open Sans"/>
              </a:rPr>
              <a:t>, and includes icons by </a:t>
            </a:r>
            <a:r>
              <a:rPr b="1" lang="en" sz="1200" u="sng">
                <a:solidFill>
                  <a:schemeClr val="lt1"/>
                </a:solidFill>
                <a:latin typeface="Open Sans"/>
                <a:ea typeface="Open Sans"/>
                <a:cs typeface="Open Sans"/>
                <a:sym typeface="Open Sans"/>
                <a:hlinkClick r:id="rId3">
                  <a:extLst>
                    <a:ext uri="{A12FA001-AC4F-418D-AE19-62706E023703}">
                      <ahyp:hlinkClr val="tx"/>
                    </a:ext>
                  </a:extLst>
                </a:hlinkClick>
              </a:rPr>
              <a:t>Flaticon</a:t>
            </a:r>
            <a:r>
              <a:rPr lang="en" sz="1200">
                <a:solidFill>
                  <a:schemeClr val="lt1"/>
                </a:solidFill>
                <a:latin typeface="Open Sans"/>
                <a:ea typeface="Open Sans"/>
                <a:cs typeface="Open Sans"/>
                <a:sym typeface="Open Sans"/>
              </a:rPr>
              <a:t>, and infographics &amp; images by </a:t>
            </a:r>
            <a:r>
              <a:rPr b="1" lang="en" sz="1200" u="sng">
                <a:solidFill>
                  <a:schemeClr val="lt1"/>
                </a:solidFill>
                <a:latin typeface="Open Sans"/>
                <a:ea typeface="Open Sans"/>
                <a:cs typeface="Open Sans"/>
                <a:sym typeface="Open Sans"/>
                <a:hlinkClick r:id="rId4">
                  <a:extLst>
                    <a:ext uri="{A12FA001-AC4F-418D-AE19-62706E023703}">
                      <ahyp:hlinkClr val="tx"/>
                    </a:ext>
                  </a:extLst>
                </a:hlinkClick>
              </a:rPr>
              <a:t>Freepik</a:t>
            </a:r>
            <a:r>
              <a:rPr lang="en" sz="1200" u="sng">
                <a:solidFill>
                  <a:schemeClr val="lt1"/>
                </a:solidFill>
                <a:latin typeface="Open Sans"/>
                <a:ea typeface="Open Sans"/>
                <a:cs typeface="Open Sans"/>
                <a:sym typeface="Open Sans"/>
              </a:rPr>
              <a:t> </a:t>
            </a:r>
            <a:endParaRPr b="1" sz="1200" u="sng">
              <a:solidFill>
                <a:schemeClr val="lt1"/>
              </a:solidFill>
              <a:latin typeface="Open Sans"/>
              <a:ea typeface="Open Sans"/>
              <a:cs typeface="Open Sans"/>
              <a:sym typeface="Open Sans"/>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227" name="Shape 7227"/>
        <p:cNvGrpSpPr/>
        <p:nvPr/>
      </p:nvGrpSpPr>
      <p:grpSpPr>
        <a:xfrm>
          <a:off x="0" y="0"/>
          <a:ext cx="0" cy="0"/>
          <a:chOff x="0" y="0"/>
          <a:chExt cx="0" cy="0"/>
        </a:xfrm>
      </p:grpSpPr>
      <p:grpSp>
        <p:nvGrpSpPr>
          <p:cNvPr id="7228" name="Google Shape;7228;p179"/>
          <p:cNvGrpSpPr/>
          <p:nvPr/>
        </p:nvGrpSpPr>
        <p:grpSpPr>
          <a:xfrm>
            <a:off x="-471355" y="8"/>
            <a:ext cx="10043853" cy="5279346"/>
            <a:chOff x="-471355" y="8"/>
            <a:chExt cx="10043853" cy="5279346"/>
          </a:xfrm>
        </p:grpSpPr>
        <p:grpSp>
          <p:nvGrpSpPr>
            <p:cNvPr id="7229" name="Google Shape;7229;p179"/>
            <p:cNvGrpSpPr/>
            <p:nvPr/>
          </p:nvGrpSpPr>
          <p:grpSpPr>
            <a:xfrm flipH="1" rot="-896081">
              <a:off x="8544421" y="2884656"/>
              <a:ext cx="748876" cy="2264877"/>
              <a:chOff x="3221922" y="3632026"/>
              <a:chExt cx="349066" cy="1055705"/>
            </a:xfrm>
          </p:grpSpPr>
          <p:sp>
            <p:nvSpPr>
              <p:cNvPr id="7230" name="Google Shape;7230;p179"/>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179"/>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179"/>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179"/>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179"/>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179"/>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179"/>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179"/>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179"/>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179"/>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179"/>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179"/>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179"/>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179"/>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179"/>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179"/>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179"/>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79"/>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179"/>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179"/>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179"/>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79"/>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179"/>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179"/>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179"/>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179"/>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179"/>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179"/>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179"/>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179"/>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179"/>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179"/>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79"/>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179"/>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179"/>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179"/>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179"/>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179"/>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179"/>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179"/>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179"/>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179"/>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179"/>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179"/>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179"/>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179"/>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179"/>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179"/>
            <p:cNvGrpSpPr/>
            <p:nvPr/>
          </p:nvGrpSpPr>
          <p:grpSpPr>
            <a:xfrm rot="10800000">
              <a:off x="-7" y="8"/>
              <a:ext cx="1772825" cy="945955"/>
              <a:chOff x="7373568" y="4201833"/>
              <a:chExt cx="1772825" cy="945955"/>
            </a:xfrm>
          </p:grpSpPr>
          <p:sp>
            <p:nvSpPr>
              <p:cNvPr id="7278" name="Google Shape;7278;p179"/>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179"/>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179"/>
            <p:cNvGrpSpPr/>
            <p:nvPr/>
          </p:nvGrpSpPr>
          <p:grpSpPr>
            <a:xfrm>
              <a:off x="8762778" y="2007235"/>
              <a:ext cx="312152" cy="1409160"/>
              <a:chOff x="3969875" y="1708525"/>
              <a:chExt cx="94175" cy="425150"/>
            </a:xfrm>
          </p:grpSpPr>
          <p:sp>
            <p:nvSpPr>
              <p:cNvPr id="7281" name="Google Shape;7281;p17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17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17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17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179"/>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17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17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179"/>
            <p:cNvGrpSpPr/>
            <p:nvPr/>
          </p:nvGrpSpPr>
          <p:grpSpPr>
            <a:xfrm flipH="1" rot="-896081">
              <a:off x="-192154" y="2956231"/>
              <a:ext cx="748876" cy="2264877"/>
              <a:chOff x="3221922" y="3632026"/>
              <a:chExt cx="349066" cy="1055705"/>
            </a:xfrm>
          </p:grpSpPr>
          <p:sp>
            <p:nvSpPr>
              <p:cNvPr id="7289" name="Google Shape;7289;p179"/>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179"/>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79"/>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79"/>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179"/>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179"/>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79"/>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179"/>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179"/>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179"/>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179"/>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179"/>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179"/>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179"/>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179"/>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179"/>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179"/>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179"/>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179"/>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79"/>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79"/>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179"/>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179"/>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179"/>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79"/>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179"/>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179"/>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179"/>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179"/>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179"/>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179"/>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179"/>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179"/>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179"/>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179"/>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179"/>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179"/>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179"/>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179"/>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179"/>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179"/>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179"/>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179"/>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79"/>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179"/>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179"/>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79"/>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179"/>
            <p:cNvGrpSpPr/>
            <p:nvPr/>
          </p:nvGrpSpPr>
          <p:grpSpPr>
            <a:xfrm>
              <a:off x="173253" y="2477610"/>
              <a:ext cx="312152" cy="1409160"/>
              <a:chOff x="3969875" y="1708525"/>
              <a:chExt cx="94175" cy="425150"/>
            </a:xfrm>
          </p:grpSpPr>
          <p:sp>
            <p:nvSpPr>
              <p:cNvPr id="7337" name="Google Shape;7337;p17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7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17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17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179"/>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17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7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179"/>
            <p:cNvGrpSpPr/>
            <p:nvPr/>
          </p:nvGrpSpPr>
          <p:grpSpPr>
            <a:xfrm flipH="1" rot="10800000">
              <a:off x="7371168" y="8"/>
              <a:ext cx="1772825" cy="945955"/>
              <a:chOff x="7373568" y="4201833"/>
              <a:chExt cx="1772825" cy="945955"/>
            </a:xfrm>
          </p:grpSpPr>
          <p:sp>
            <p:nvSpPr>
              <p:cNvPr id="7345" name="Google Shape;7345;p179"/>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179"/>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7347" name="Shape 7347"/>
        <p:cNvGrpSpPr/>
        <p:nvPr/>
      </p:nvGrpSpPr>
      <p:grpSpPr>
        <a:xfrm>
          <a:off x="0" y="0"/>
          <a:ext cx="0" cy="0"/>
          <a:chOff x="0" y="0"/>
          <a:chExt cx="0" cy="0"/>
        </a:xfrm>
      </p:grpSpPr>
      <p:grpSp>
        <p:nvGrpSpPr>
          <p:cNvPr id="7348" name="Google Shape;7348;p180"/>
          <p:cNvGrpSpPr/>
          <p:nvPr/>
        </p:nvGrpSpPr>
        <p:grpSpPr>
          <a:xfrm>
            <a:off x="-158368" y="-1066"/>
            <a:ext cx="9409657" cy="5148855"/>
            <a:chOff x="-158368" y="-1066"/>
            <a:chExt cx="9409657" cy="5148855"/>
          </a:xfrm>
        </p:grpSpPr>
        <p:grpSp>
          <p:nvGrpSpPr>
            <p:cNvPr id="7349" name="Google Shape;7349;p180"/>
            <p:cNvGrpSpPr/>
            <p:nvPr/>
          </p:nvGrpSpPr>
          <p:grpSpPr>
            <a:xfrm>
              <a:off x="0" y="12"/>
              <a:ext cx="1772825" cy="945955"/>
              <a:chOff x="0" y="12"/>
              <a:chExt cx="1772825" cy="945955"/>
            </a:xfrm>
          </p:grpSpPr>
          <p:sp>
            <p:nvSpPr>
              <p:cNvPr id="7350" name="Google Shape;7350;p180"/>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180"/>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180"/>
            <p:cNvGrpSpPr/>
            <p:nvPr/>
          </p:nvGrpSpPr>
          <p:grpSpPr>
            <a:xfrm>
              <a:off x="7373568" y="4201833"/>
              <a:ext cx="1772825" cy="945955"/>
              <a:chOff x="7373568" y="4201833"/>
              <a:chExt cx="1772825" cy="945955"/>
            </a:xfrm>
          </p:grpSpPr>
          <p:sp>
            <p:nvSpPr>
              <p:cNvPr id="7353" name="Google Shape;7353;p180"/>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80"/>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180"/>
            <p:cNvGrpSpPr/>
            <p:nvPr/>
          </p:nvGrpSpPr>
          <p:grpSpPr>
            <a:xfrm flipH="1" rot="-4014681">
              <a:off x="-177772" y="698962"/>
              <a:ext cx="849814" cy="519346"/>
              <a:chOff x="4423100" y="2537450"/>
              <a:chExt cx="448350" cy="274000"/>
            </a:xfrm>
          </p:grpSpPr>
          <p:sp>
            <p:nvSpPr>
              <p:cNvPr id="7356" name="Google Shape;7356;p180"/>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180"/>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180"/>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180"/>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180"/>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180"/>
            <p:cNvGrpSpPr/>
            <p:nvPr/>
          </p:nvGrpSpPr>
          <p:grpSpPr>
            <a:xfrm>
              <a:off x="8684966" y="2610560"/>
              <a:ext cx="312152" cy="1409160"/>
              <a:chOff x="3969875" y="1708525"/>
              <a:chExt cx="94175" cy="425150"/>
            </a:xfrm>
          </p:grpSpPr>
          <p:sp>
            <p:nvSpPr>
              <p:cNvPr id="7362" name="Google Shape;7362;p180"/>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180"/>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180"/>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180"/>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180"/>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180"/>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180"/>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180"/>
            <p:cNvGrpSpPr/>
            <p:nvPr/>
          </p:nvGrpSpPr>
          <p:grpSpPr>
            <a:xfrm flipH="1" rot="-5400000">
              <a:off x="8329082" y="3681803"/>
              <a:ext cx="1023895" cy="820519"/>
              <a:chOff x="4423100" y="2378550"/>
              <a:chExt cx="540200" cy="432900"/>
            </a:xfrm>
          </p:grpSpPr>
          <p:sp>
            <p:nvSpPr>
              <p:cNvPr id="7370" name="Google Shape;7370;p180"/>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180"/>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80"/>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180"/>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180"/>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180"/>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180"/>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180"/>
            <p:cNvGrpSpPr/>
            <p:nvPr/>
          </p:nvGrpSpPr>
          <p:grpSpPr>
            <a:xfrm>
              <a:off x="419219" y="-1066"/>
              <a:ext cx="151974" cy="947036"/>
              <a:chOff x="4018200" y="1847950"/>
              <a:chExt cx="45850" cy="285725"/>
            </a:xfrm>
          </p:grpSpPr>
          <p:sp>
            <p:nvSpPr>
              <p:cNvPr id="7378" name="Google Shape;7378;p180"/>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80"/>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180"/>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180"/>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385" name="Shape 7385"/>
        <p:cNvGrpSpPr/>
        <p:nvPr/>
      </p:nvGrpSpPr>
      <p:grpSpPr>
        <a:xfrm>
          <a:off x="0" y="0"/>
          <a:ext cx="0" cy="0"/>
          <a:chOff x="0" y="0"/>
          <a:chExt cx="0" cy="0"/>
        </a:xfrm>
      </p:grpSpPr>
      <p:grpSp>
        <p:nvGrpSpPr>
          <p:cNvPr id="7386" name="Google Shape;7386;p182"/>
          <p:cNvGrpSpPr/>
          <p:nvPr/>
        </p:nvGrpSpPr>
        <p:grpSpPr>
          <a:xfrm>
            <a:off x="-78584" y="369785"/>
            <a:ext cx="8996890" cy="4830941"/>
            <a:chOff x="-78584" y="369785"/>
            <a:chExt cx="8996890" cy="4830941"/>
          </a:xfrm>
        </p:grpSpPr>
        <p:grpSp>
          <p:nvGrpSpPr>
            <p:cNvPr id="7387" name="Google Shape;7387;p182"/>
            <p:cNvGrpSpPr/>
            <p:nvPr/>
          </p:nvGrpSpPr>
          <p:grpSpPr>
            <a:xfrm>
              <a:off x="-78584" y="2935816"/>
              <a:ext cx="748887" cy="2264909"/>
              <a:chOff x="3221922" y="3632026"/>
              <a:chExt cx="349066" cy="1055705"/>
            </a:xfrm>
          </p:grpSpPr>
          <p:sp>
            <p:nvSpPr>
              <p:cNvPr id="7388" name="Google Shape;7388;p182"/>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182"/>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82"/>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182"/>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182"/>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182"/>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182"/>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82"/>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82"/>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182"/>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182"/>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182"/>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182"/>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82"/>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182"/>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182"/>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82"/>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82"/>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82"/>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82"/>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182"/>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182"/>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182"/>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182"/>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82"/>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182"/>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82"/>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182"/>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182"/>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182"/>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82"/>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182"/>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82"/>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182"/>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182"/>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182"/>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182"/>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82"/>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82"/>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82"/>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82"/>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182"/>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182"/>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82"/>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82"/>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182"/>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182"/>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182"/>
            <p:cNvGrpSpPr/>
            <p:nvPr/>
          </p:nvGrpSpPr>
          <p:grpSpPr>
            <a:xfrm>
              <a:off x="8634328" y="369785"/>
              <a:ext cx="283978" cy="747254"/>
              <a:chOff x="3969875" y="1708525"/>
              <a:chExt cx="85675" cy="225450"/>
            </a:xfrm>
          </p:grpSpPr>
          <p:sp>
            <p:nvSpPr>
              <p:cNvPr id="7436" name="Google Shape;7436;p182"/>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82"/>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82"/>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182"/>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182"/>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82"/>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42" name="Google Shape;7442;p182"/>
          <p:cNvSpPr txBox="1"/>
          <p:nvPr>
            <p:ph type="ctrTitle"/>
          </p:nvPr>
        </p:nvSpPr>
        <p:spPr>
          <a:xfrm>
            <a:off x="713252" y="2209900"/>
            <a:ext cx="5867400" cy="910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191919"/>
              </a:buClr>
              <a:buSzPts val="5200"/>
              <a:buNone/>
              <a:defRPr b="1"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7443" name="Google Shape;7443;p182"/>
          <p:cNvSpPr txBox="1"/>
          <p:nvPr>
            <p:ph idx="1" type="subTitle"/>
          </p:nvPr>
        </p:nvSpPr>
        <p:spPr>
          <a:xfrm>
            <a:off x="713225" y="3137950"/>
            <a:ext cx="58674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44" name="Shape 7444"/>
        <p:cNvGrpSpPr/>
        <p:nvPr/>
      </p:nvGrpSpPr>
      <p:grpSpPr>
        <a:xfrm>
          <a:off x="0" y="0"/>
          <a:ext cx="0" cy="0"/>
          <a:chOff x="0" y="0"/>
          <a:chExt cx="0" cy="0"/>
        </a:xfrm>
      </p:grpSpPr>
      <p:sp>
        <p:nvSpPr>
          <p:cNvPr id="7445" name="Google Shape;7445;p183"/>
          <p:cNvSpPr txBox="1"/>
          <p:nvPr>
            <p:ph type="title"/>
          </p:nvPr>
        </p:nvSpPr>
        <p:spPr>
          <a:xfrm>
            <a:off x="2908500" y="2007900"/>
            <a:ext cx="55224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446" name="Google Shape;7446;p183"/>
          <p:cNvSpPr txBox="1"/>
          <p:nvPr>
            <p:ph hasCustomPrompt="1" idx="2" type="title"/>
          </p:nvPr>
        </p:nvSpPr>
        <p:spPr>
          <a:xfrm>
            <a:off x="1375500" y="2093113"/>
            <a:ext cx="1385700" cy="1042500"/>
          </a:xfrm>
          <a:prstGeom prst="rect">
            <a:avLst/>
          </a:prstGeom>
          <a:solidFill>
            <a:schemeClr val="accen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447" name="Google Shape;7447;p183"/>
          <p:cNvSpPr txBox="1"/>
          <p:nvPr>
            <p:ph idx="1" type="subTitle"/>
          </p:nvPr>
        </p:nvSpPr>
        <p:spPr>
          <a:xfrm>
            <a:off x="2908500" y="2760625"/>
            <a:ext cx="55224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7448" name="Google Shape;7448;p183"/>
          <p:cNvGrpSpPr/>
          <p:nvPr/>
        </p:nvGrpSpPr>
        <p:grpSpPr>
          <a:xfrm>
            <a:off x="-4546" y="3234385"/>
            <a:ext cx="3292846" cy="1920046"/>
            <a:chOff x="-4546" y="3234385"/>
            <a:chExt cx="3292846" cy="1920046"/>
          </a:xfrm>
        </p:grpSpPr>
        <p:grpSp>
          <p:nvGrpSpPr>
            <p:cNvPr id="7449" name="Google Shape;7449;p183"/>
            <p:cNvGrpSpPr/>
            <p:nvPr/>
          </p:nvGrpSpPr>
          <p:grpSpPr>
            <a:xfrm>
              <a:off x="-4546" y="3397413"/>
              <a:ext cx="3292846" cy="1757018"/>
              <a:chOff x="-4546" y="3397413"/>
              <a:chExt cx="3292846" cy="1757018"/>
            </a:xfrm>
          </p:grpSpPr>
          <p:sp>
            <p:nvSpPr>
              <p:cNvPr id="7450" name="Google Shape;7450;p183"/>
              <p:cNvSpPr/>
              <p:nvPr/>
            </p:nvSpPr>
            <p:spPr>
              <a:xfrm flipH="1" rot="10800000">
                <a:off x="-4546" y="3397413"/>
                <a:ext cx="3292846" cy="1757018"/>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183"/>
              <p:cNvSpPr/>
              <p:nvPr/>
            </p:nvSpPr>
            <p:spPr>
              <a:xfrm flipH="1" rot="10800000">
                <a:off x="-4546" y="3930469"/>
                <a:ext cx="1973382" cy="1223962"/>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183"/>
            <p:cNvGrpSpPr/>
            <p:nvPr/>
          </p:nvGrpSpPr>
          <p:grpSpPr>
            <a:xfrm flipH="1">
              <a:off x="215825" y="3234385"/>
              <a:ext cx="312152" cy="1409160"/>
              <a:chOff x="3969875" y="1708525"/>
              <a:chExt cx="94175" cy="425150"/>
            </a:xfrm>
          </p:grpSpPr>
          <p:sp>
            <p:nvSpPr>
              <p:cNvPr id="7453" name="Google Shape;7453;p18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18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18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18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183"/>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18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18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60" name="Shape 7460"/>
        <p:cNvGrpSpPr/>
        <p:nvPr/>
      </p:nvGrpSpPr>
      <p:grpSpPr>
        <a:xfrm>
          <a:off x="0" y="0"/>
          <a:ext cx="0" cy="0"/>
          <a:chOff x="0" y="0"/>
          <a:chExt cx="0" cy="0"/>
        </a:xfrm>
      </p:grpSpPr>
      <p:sp>
        <p:nvSpPr>
          <p:cNvPr id="7461" name="Google Shape;7461;p184"/>
          <p:cNvSpPr txBox="1"/>
          <p:nvPr>
            <p:ph type="title"/>
          </p:nvPr>
        </p:nvSpPr>
        <p:spPr>
          <a:xfrm>
            <a:off x="720000" y="445025"/>
            <a:ext cx="469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462" name="Google Shape;7462;p184"/>
          <p:cNvSpPr txBox="1"/>
          <p:nvPr>
            <p:ph idx="1" type="body"/>
          </p:nvPr>
        </p:nvSpPr>
        <p:spPr>
          <a:xfrm>
            <a:off x="720000" y="1215750"/>
            <a:ext cx="4052100" cy="2490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sz="1200"/>
            </a:lvl1pPr>
            <a:lvl2pPr indent="-304800" lvl="1" marL="914400" rtl="0">
              <a:lnSpc>
                <a:spcPct val="100000"/>
              </a:lnSpc>
              <a:spcBef>
                <a:spcPts val="0"/>
              </a:spcBef>
              <a:spcAft>
                <a:spcPts val="0"/>
              </a:spcAft>
              <a:buSzPts val="1200"/>
              <a:buFont typeface="Nunito Light"/>
              <a:buChar char="○"/>
              <a:defRPr sz="1200"/>
            </a:lvl2pPr>
            <a:lvl3pPr indent="-304800" lvl="2" marL="1371600" rtl="0">
              <a:lnSpc>
                <a:spcPct val="100000"/>
              </a:lnSpc>
              <a:spcBef>
                <a:spcPts val="0"/>
              </a:spcBef>
              <a:spcAft>
                <a:spcPts val="0"/>
              </a:spcAft>
              <a:buSzPts val="1200"/>
              <a:buFont typeface="Nunito Light"/>
              <a:buChar char="■"/>
              <a:defRPr sz="1200"/>
            </a:lvl3pPr>
            <a:lvl4pPr indent="-304800" lvl="3" marL="1828800" rtl="0">
              <a:lnSpc>
                <a:spcPct val="100000"/>
              </a:lnSpc>
              <a:spcBef>
                <a:spcPts val="0"/>
              </a:spcBef>
              <a:spcAft>
                <a:spcPts val="0"/>
              </a:spcAft>
              <a:buSzPts val="1200"/>
              <a:buFont typeface="Nunito Light"/>
              <a:buChar char="●"/>
              <a:defRPr sz="1200"/>
            </a:lvl4pPr>
            <a:lvl5pPr indent="-304800" lvl="4" marL="2286000" rtl="0">
              <a:lnSpc>
                <a:spcPct val="100000"/>
              </a:lnSpc>
              <a:spcBef>
                <a:spcPts val="0"/>
              </a:spcBef>
              <a:spcAft>
                <a:spcPts val="0"/>
              </a:spcAft>
              <a:buSzPts val="1200"/>
              <a:buFont typeface="Nunito Light"/>
              <a:buChar char="○"/>
              <a:defRPr sz="1200"/>
            </a:lvl5pPr>
            <a:lvl6pPr indent="-304800" lvl="5" marL="2743200" rtl="0">
              <a:lnSpc>
                <a:spcPct val="100000"/>
              </a:lnSpc>
              <a:spcBef>
                <a:spcPts val="0"/>
              </a:spcBef>
              <a:spcAft>
                <a:spcPts val="0"/>
              </a:spcAft>
              <a:buSzPts val="1200"/>
              <a:buFont typeface="Nunito Light"/>
              <a:buChar char="■"/>
              <a:defRPr sz="1200"/>
            </a:lvl6pPr>
            <a:lvl7pPr indent="-304800" lvl="6" marL="3200400" rtl="0">
              <a:lnSpc>
                <a:spcPct val="100000"/>
              </a:lnSpc>
              <a:spcBef>
                <a:spcPts val="0"/>
              </a:spcBef>
              <a:spcAft>
                <a:spcPts val="0"/>
              </a:spcAft>
              <a:buSzPts val="1200"/>
              <a:buFont typeface="Nunito Light"/>
              <a:buChar char="●"/>
              <a:defRPr sz="1200"/>
            </a:lvl7pPr>
            <a:lvl8pPr indent="-304800" lvl="7" marL="3657600" rtl="0">
              <a:lnSpc>
                <a:spcPct val="100000"/>
              </a:lnSpc>
              <a:spcBef>
                <a:spcPts val="0"/>
              </a:spcBef>
              <a:spcAft>
                <a:spcPts val="0"/>
              </a:spcAft>
              <a:buSzPts val="1200"/>
              <a:buFont typeface="Nunito Light"/>
              <a:buChar char="○"/>
              <a:defRPr sz="1200"/>
            </a:lvl8pPr>
            <a:lvl9pPr indent="-304800" lvl="8" marL="4114800" rtl="0">
              <a:lnSpc>
                <a:spcPct val="100000"/>
              </a:lnSpc>
              <a:spcBef>
                <a:spcPts val="0"/>
              </a:spcBef>
              <a:spcAft>
                <a:spcPts val="0"/>
              </a:spcAft>
              <a:buSzPts val="1200"/>
              <a:buFont typeface="Nunito Light"/>
              <a:buChar char="■"/>
              <a:defRPr sz="1200"/>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63" name="Shape 7463"/>
        <p:cNvGrpSpPr/>
        <p:nvPr/>
      </p:nvGrpSpPr>
      <p:grpSpPr>
        <a:xfrm>
          <a:off x="0" y="0"/>
          <a:ext cx="0" cy="0"/>
          <a:chOff x="0" y="0"/>
          <a:chExt cx="0" cy="0"/>
        </a:xfrm>
      </p:grpSpPr>
      <p:grpSp>
        <p:nvGrpSpPr>
          <p:cNvPr id="7464" name="Google Shape;7464;p185"/>
          <p:cNvGrpSpPr/>
          <p:nvPr/>
        </p:nvGrpSpPr>
        <p:grpSpPr>
          <a:xfrm>
            <a:off x="-78584" y="369785"/>
            <a:ext cx="9551618" cy="4830941"/>
            <a:chOff x="-78584" y="369785"/>
            <a:chExt cx="9551618" cy="4830941"/>
          </a:xfrm>
        </p:grpSpPr>
        <p:grpSp>
          <p:nvGrpSpPr>
            <p:cNvPr id="7465" name="Google Shape;7465;p185"/>
            <p:cNvGrpSpPr/>
            <p:nvPr/>
          </p:nvGrpSpPr>
          <p:grpSpPr>
            <a:xfrm>
              <a:off x="-78584" y="2935816"/>
              <a:ext cx="748887" cy="2264909"/>
              <a:chOff x="3221922" y="3632026"/>
              <a:chExt cx="349066" cy="1055705"/>
            </a:xfrm>
          </p:grpSpPr>
          <p:sp>
            <p:nvSpPr>
              <p:cNvPr id="7466" name="Google Shape;7466;p185"/>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185"/>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85"/>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185"/>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185"/>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85"/>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185"/>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185"/>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85"/>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85"/>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85"/>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185"/>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185"/>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185"/>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185"/>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185"/>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185"/>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185"/>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185"/>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185"/>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185"/>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85"/>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85"/>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85"/>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185"/>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185"/>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185"/>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85"/>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85"/>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85"/>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185"/>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185"/>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185"/>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185"/>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85"/>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85"/>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185"/>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185"/>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185"/>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185"/>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85"/>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85"/>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85"/>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185"/>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85"/>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85"/>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185"/>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185"/>
            <p:cNvGrpSpPr/>
            <p:nvPr/>
          </p:nvGrpSpPr>
          <p:grpSpPr>
            <a:xfrm>
              <a:off x="8526815" y="369785"/>
              <a:ext cx="946219" cy="2651446"/>
              <a:chOff x="8526815" y="369785"/>
              <a:chExt cx="946219" cy="2651446"/>
            </a:xfrm>
          </p:grpSpPr>
          <p:grpSp>
            <p:nvGrpSpPr>
              <p:cNvPr id="7514" name="Google Shape;7514;p185"/>
              <p:cNvGrpSpPr/>
              <p:nvPr/>
            </p:nvGrpSpPr>
            <p:grpSpPr>
              <a:xfrm>
                <a:off x="8526815" y="1426564"/>
                <a:ext cx="946219" cy="1594667"/>
                <a:chOff x="2567024" y="2978878"/>
                <a:chExt cx="344820" cy="581126"/>
              </a:xfrm>
            </p:grpSpPr>
            <p:sp>
              <p:nvSpPr>
                <p:cNvPr id="7515" name="Google Shape;7515;p185"/>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85"/>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85"/>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185"/>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185"/>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85"/>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85"/>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85"/>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185"/>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185"/>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85"/>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85"/>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185"/>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85"/>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185"/>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185"/>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85"/>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85"/>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185"/>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85"/>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85"/>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85"/>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85"/>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85"/>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85"/>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85"/>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85"/>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185"/>
              <p:cNvGrpSpPr/>
              <p:nvPr/>
            </p:nvGrpSpPr>
            <p:grpSpPr>
              <a:xfrm>
                <a:off x="8634328" y="369785"/>
                <a:ext cx="283978" cy="747254"/>
                <a:chOff x="3969875" y="1708525"/>
                <a:chExt cx="85675" cy="225450"/>
              </a:xfrm>
            </p:grpSpPr>
            <p:sp>
              <p:nvSpPr>
                <p:cNvPr id="7543" name="Google Shape;7543;p18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8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8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8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8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18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549" name="Google Shape;7549;p1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50" name="Google Shape;7550;p185"/>
          <p:cNvSpPr txBox="1"/>
          <p:nvPr>
            <p:ph idx="1" type="subTitle"/>
          </p:nvPr>
        </p:nvSpPr>
        <p:spPr>
          <a:xfrm>
            <a:off x="3354008" y="3511999"/>
            <a:ext cx="2227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51" name="Google Shape;7551;p185"/>
          <p:cNvSpPr txBox="1"/>
          <p:nvPr>
            <p:ph idx="2" type="subTitle"/>
          </p:nvPr>
        </p:nvSpPr>
        <p:spPr>
          <a:xfrm>
            <a:off x="720200" y="3511999"/>
            <a:ext cx="2227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52" name="Google Shape;7552;p185"/>
          <p:cNvSpPr txBox="1"/>
          <p:nvPr>
            <p:ph idx="3" type="subTitle"/>
          </p:nvPr>
        </p:nvSpPr>
        <p:spPr>
          <a:xfrm>
            <a:off x="3354000" y="1394225"/>
            <a:ext cx="22272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53" name="Google Shape;7553;p185"/>
          <p:cNvSpPr txBox="1"/>
          <p:nvPr>
            <p:ph idx="4" type="subTitle"/>
          </p:nvPr>
        </p:nvSpPr>
        <p:spPr>
          <a:xfrm>
            <a:off x="720000" y="1394225"/>
            <a:ext cx="22272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54" name="Shape 7554"/>
        <p:cNvGrpSpPr/>
        <p:nvPr/>
      </p:nvGrpSpPr>
      <p:grpSpPr>
        <a:xfrm>
          <a:off x="0" y="0"/>
          <a:ext cx="0" cy="0"/>
          <a:chOff x="0" y="0"/>
          <a:chExt cx="0" cy="0"/>
        </a:xfrm>
      </p:grpSpPr>
      <p:grpSp>
        <p:nvGrpSpPr>
          <p:cNvPr id="7555" name="Google Shape;7555;p186"/>
          <p:cNvGrpSpPr/>
          <p:nvPr/>
        </p:nvGrpSpPr>
        <p:grpSpPr>
          <a:xfrm>
            <a:off x="-79497" y="12"/>
            <a:ext cx="9651995" cy="5207768"/>
            <a:chOff x="-79497" y="12"/>
            <a:chExt cx="9651995" cy="5207768"/>
          </a:xfrm>
        </p:grpSpPr>
        <p:grpSp>
          <p:nvGrpSpPr>
            <p:cNvPr id="7556" name="Google Shape;7556;p186"/>
            <p:cNvGrpSpPr/>
            <p:nvPr/>
          </p:nvGrpSpPr>
          <p:grpSpPr>
            <a:xfrm flipH="1" rot="-896081">
              <a:off x="8544421" y="2884656"/>
              <a:ext cx="748876" cy="2264877"/>
              <a:chOff x="3221922" y="3632026"/>
              <a:chExt cx="349066" cy="1055705"/>
            </a:xfrm>
          </p:grpSpPr>
          <p:sp>
            <p:nvSpPr>
              <p:cNvPr id="7557" name="Google Shape;7557;p186"/>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186"/>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86"/>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86"/>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186"/>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186"/>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186"/>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86"/>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86"/>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86"/>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186"/>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186"/>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86"/>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86"/>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86"/>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86"/>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186"/>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186"/>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186"/>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86"/>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86"/>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186"/>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186"/>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186"/>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186"/>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86"/>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86"/>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186"/>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186"/>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186"/>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86"/>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86"/>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86"/>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86"/>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86"/>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186"/>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186"/>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186"/>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86"/>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86"/>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186"/>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186"/>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186"/>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86"/>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86"/>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86"/>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186"/>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186"/>
            <p:cNvGrpSpPr/>
            <p:nvPr/>
          </p:nvGrpSpPr>
          <p:grpSpPr>
            <a:xfrm>
              <a:off x="0" y="12"/>
              <a:ext cx="1772825" cy="945955"/>
              <a:chOff x="0" y="12"/>
              <a:chExt cx="1772825" cy="945955"/>
            </a:xfrm>
          </p:grpSpPr>
          <p:sp>
            <p:nvSpPr>
              <p:cNvPr id="7605" name="Google Shape;7605;p186"/>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86"/>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186"/>
            <p:cNvGrpSpPr/>
            <p:nvPr/>
          </p:nvGrpSpPr>
          <p:grpSpPr>
            <a:xfrm>
              <a:off x="7373568" y="4201833"/>
              <a:ext cx="1772825" cy="945955"/>
              <a:chOff x="7373568" y="4201833"/>
              <a:chExt cx="1772825" cy="945955"/>
            </a:xfrm>
          </p:grpSpPr>
          <p:sp>
            <p:nvSpPr>
              <p:cNvPr id="7608" name="Google Shape;7608;p186"/>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186"/>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186"/>
            <p:cNvGrpSpPr/>
            <p:nvPr/>
          </p:nvGrpSpPr>
          <p:grpSpPr>
            <a:xfrm flipH="1">
              <a:off x="-79497" y="4262427"/>
              <a:ext cx="1023895" cy="820519"/>
              <a:chOff x="4423100" y="2378550"/>
              <a:chExt cx="540200" cy="432900"/>
            </a:xfrm>
          </p:grpSpPr>
          <p:sp>
            <p:nvSpPr>
              <p:cNvPr id="7611" name="Google Shape;7611;p186"/>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186"/>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186"/>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86"/>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86"/>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186"/>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186"/>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186"/>
            <p:cNvGrpSpPr/>
            <p:nvPr/>
          </p:nvGrpSpPr>
          <p:grpSpPr>
            <a:xfrm>
              <a:off x="8762778" y="2007235"/>
              <a:ext cx="312152" cy="1409160"/>
              <a:chOff x="3969875" y="1708525"/>
              <a:chExt cx="94175" cy="425150"/>
            </a:xfrm>
          </p:grpSpPr>
          <p:sp>
            <p:nvSpPr>
              <p:cNvPr id="7619" name="Google Shape;7619;p186"/>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86"/>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86"/>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186"/>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186"/>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86"/>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186"/>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26" name="Google Shape;7626;p1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27" name="Shape 7627"/>
        <p:cNvGrpSpPr/>
        <p:nvPr/>
      </p:nvGrpSpPr>
      <p:grpSpPr>
        <a:xfrm>
          <a:off x="0" y="0"/>
          <a:ext cx="0" cy="0"/>
          <a:chOff x="0" y="0"/>
          <a:chExt cx="0" cy="0"/>
        </a:xfrm>
      </p:grpSpPr>
      <p:grpSp>
        <p:nvGrpSpPr>
          <p:cNvPr id="7628" name="Google Shape;7628;p187"/>
          <p:cNvGrpSpPr/>
          <p:nvPr/>
        </p:nvGrpSpPr>
        <p:grpSpPr>
          <a:xfrm>
            <a:off x="7373568" y="2007235"/>
            <a:ext cx="2083718" cy="3140554"/>
            <a:chOff x="7373568" y="2007235"/>
            <a:chExt cx="2083718" cy="3140554"/>
          </a:xfrm>
        </p:grpSpPr>
        <p:grpSp>
          <p:nvGrpSpPr>
            <p:cNvPr id="7629" name="Google Shape;7629;p187"/>
            <p:cNvGrpSpPr/>
            <p:nvPr/>
          </p:nvGrpSpPr>
          <p:grpSpPr>
            <a:xfrm flipH="1" rot="-896081">
              <a:off x="8429208" y="2600831"/>
              <a:ext cx="748876" cy="2264877"/>
              <a:chOff x="3221922" y="3632026"/>
              <a:chExt cx="349066" cy="1055705"/>
            </a:xfrm>
          </p:grpSpPr>
          <p:sp>
            <p:nvSpPr>
              <p:cNvPr id="7630" name="Google Shape;7630;p187"/>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87"/>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187"/>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87"/>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187"/>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187"/>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87"/>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87"/>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187"/>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187"/>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87"/>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87"/>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187"/>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187"/>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187"/>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87"/>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87"/>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187"/>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187"/>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87"/>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87"/>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87"/>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87"/>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187"/>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187"/>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87"/>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187"/>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187"/>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87"/>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87"/>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87"/>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187"/>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187"/>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87"/>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87"/>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87"/>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87"/>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187"/>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87"/>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187"/>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187"/>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87"/>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87"/>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87"/>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87"/>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187"/>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187"/>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187"/>
            <p:cNvGrpSpPr/>
            <p:nvPr/>
          </p:nvGrpSpPr>
          <p:grpSpPr>
            <a:xfrm>
              <a:off x="7373568" y="4201833"/>
              <a:ext cx="1772825" cy="945955"/>
              <a:chOff x="7373568" y="4201833"/>
              <a:chExt cx="1772825" cy="945955"/>
            </a:xfrm>
          </p:grpSpPr>
          <p:sp>
            <p:nvSpPr>
              <p:cNvPr id="7678" name="Google Shape;7678;p187"/>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87"/>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187"/>
            <p:cNvGrpSpPr/>
            <p:nvPr/>
          </p:nvGrpSpPr>
          <p:grpSpPr>
            <a:xfrm>
              <a:off x="8762778" y="2007235"/>
              <a:ext cx="312152" cy="1409160"/>
              <a:chOff x="3969875" y="1708525"/>
              <a:chExt cx="94175" cy="425150"/>
            </a:xfrm>
          </p:grpSpPr>
          <p:sp>
            <p:nvSpPr>
              <p:cNvPr id="7681" name="Google Shape;7681;p18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18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18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8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87"/>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18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18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88" name="Google Shape;7688;p187"/>
          <p:cNvSpPr txBox="1"/>
          <p:nvPr>
            <p:ph type="title"/>
          </p:nvPr>
        </p:nvSpPr>
        <p:spPr>
          <a:xfrm>
            <a:off x="4050175" y="1285845"/>
            <a:ext cx="3999600" cy="6939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689" name="Google Shape;7689;p187"/>
          <p:cNvSpPr txBox="1"/>
          <p:nvPr>
            <p:ph idx="1" type="subTitle"/>
          </p:nvPr>
        </p:nvSpPr>
        <p:spPr>
          <a:xfrm>
            <a:off x="4050175" y="1970655"/>
            <a:ext cx="3999600" cy="18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Open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7690" name="Google Shape;7690;p187"/>
          <p:cNvSpPr/>
          <p:nvPr>
            <p:ph idx="2" type="pic"/>
          </p:nvPr>
        </p:nvSpPr>
        <p:spPr>
          <a:xfrm>
            <a:off x="1129625" y="1285850"/>
            <a:ext cx="2571000" cy="2571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9" name="Shape 359"/>
        <p:cNvGrpSpPr/>
        <p:nvPr/>
      </p:nvGrpSpPr>
      <p:grpSpPr>
        <a:xfrm>
          <a:off x="0" y="0"/>
          <a:ext cx="0" cy="0"/>
          <a:chOff x="0" y="0"/>
          <a:chExt cx="0" cy="0"/>
        </a:xfrm>
      </p:grpSpPr>
      <p:grpSp>
        <p:nvGrpSpPr>
          <p:cNvPr id="360" name="Google Shape;360;p20"/>
          <p:cNvGrpSpPr/>
          <p:nvPr/>
        </p:nvGrpSpPr>
        <p:grpSpPr>
          <a:xfrm>
            <a:off x="-247374" y="1760657"/>
            <a:ext cx="4724541" cy="3472259"/>
            <a:chOff x="-247374" y="1760657"/>
            <a:chExt cx="4724541" cy="3472259"/>
          </a:xfrm>
        </p:grpSpPr>
        <p:sp>
          <p:nvSpPr>
            <p:cNvPr id="361" name="Google Shape;361;p20"/>
            <p:cNvSpPr/>
            <p:nvPr/>
          </p:nvSpPr>
          <p:spPr>
            <a:xfrm>
              <a:off x="4066392" y="46703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0"/>
            <p:cNvGrpSpPr/>
            <p:nvPr/>
          </p:nvGrpSpPr>
          <p:grpSpPr>
            <a:xfrm>
              <a:off x="-247374" y="1760657"/>
              <a:ext cx="960595" cy="3472259"/>
              <a:chOff x="-247374" y="1760657"/>
              <a:chExt cx="960595" cy="3472259"/>
            </a:xfrm>
          </p:grpSpPr>
          <p:grpSp>
            <p:nvGrpSpPr>
              <p:cNvPr id="363" name="Google Shape;363;p20"/>
              <p:cNvGrpSpPr/>
              <p:nvPr/>
            </p:nvGrpSpPr>
            <p:grpSpPr>
              <a:xfrm flipH="1">
                <a:off x="-247374" y="2327722"/>
                <a:ext cx="960595" cy="2905194"/>
                <a:chOff x="3221922" y="3632026"/>
                <a:chExt cx="349066" cy="1055705"/>
              </a:xfrm>
            </p:grpSpPr>
            <p:sp>
              <p:nvSpPr>
                <p:cNvPr id="364" name="Google Shape;364;p20"/>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0"/>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0"/>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0"/>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0"/>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20"/>
              <p:cNvGrpSpPr/>
              <p:nvPr/>
            </p:nvGrpSpPr>
            <p:grpSpPr>
              <a:xfrm rot="420477">
                <a:off x="163610" y="1774435"/>
                <a:ext cx="312149" cy="1409144"/>
                <a:chOff x="3969875" y="1708525"/>
                <a:chExt cx="94175" cy="425150"/>
              </a:xfrm>
            </p:grpSpPr>
            <p:sp>
              <p:nvSpPr>
                <p:cNvPr id="412" name="Google Shape;412;p20"/>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19" name="Google Shape;419;p20"/>
          <p:cNvSpPr txBox="1"/>
          <p:nvPr>
            <p:ph type="title"/>
          </p:nvPr>
        </p:nvSpPr>
        <p:spPr>
          <a:xfrm>
            <a:off x="1106275" y="1222650"/>
            <a:ext cx="4605000" cy="21684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691" name="Shape 7691"/>
        <p:cNvGrpSpPr/>
        <p:nvPr/>
      </p:nvGrpSpPr>
      <p:grpSpPr>
        <a:xfrm>
          <a:off x="0" y="0"/>
          <a:ext cx="0" cy="0"/>
          <a:chOff x="0" y="0"/>
          <a:chExt cx="0" cy="0"/>
        </a:xfrm>
      </p:grpSpPr>
      <p:grpSp>
        <p:nvGrpSpPr>
          <p:cNvPr id="7692" name="Google Shape;7692;p188"/>
          <p:cNvGrpSpPr/>
          <p:nvPr/>
        </p:nvGrpSpPr>
        <p:grpSpPr>
          <a:xfrm>
            <a:off x="-247374" y="1760657"/>
            <a:ext cx="4724541" cy="3472259"/>
            <a:chOff x="-247374" y="1760657"/>
            <a:chExt cx="4724541" cy="3472259"/>
          </a:xfrm>
        </p:grpSpPr>
        <p:sp>
          <p:nvSpPr>
            <p:cNvPr id="7693" name="Google Shape;7693;p188"/>
            <p:cNvSpPr/>
            <p:nvPr/>
          </p:nvSpPr>
          <p:spPr>
            <a:xfrm>
              <a:off x="4066392" y="46703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4" name="Google Shape;7694;p188"/>
            <p:cNvGrpSpPr/>
            <p:nvPr/>
          </p:nvGrpSpPr>
          <p:grpSpPr>
            <a:xfrm>
              <a:off x="-247374" y="1760657"/>
              <a:ext cx="960595" cy="3472259"/>
              <a:chOff x="-247374" y="1760657"/>
              <a:chExt cx="960595" cy="3472259"/>
            </a:xfrm>
          </p:grpSpPr>
          <p:grpSp>
            <p:nvGrpSpPr>
              <p:cNvPr id="7695" name="Google Shape;7695;p188"/>
              <p:cNvGrpSpPr/>
              <p:nvPr/>
            </p:nvGrpSpPr>
            <p:grpSpPr>
              <a:xfrm flipH="1">
                <a:off x="-247374" y="2327722"/>
                <a:ext cx="960595" cy="2905194"/>
                <a:chOff x="3221922" y="3632026"/>
                <a:chExt cx="349066" cy="1055705"/>
              </a:xfrm>
            </p:grpSpPr>
            <p:sp>
              <p:nvSpPr>
                <p:cNvPr id="7696" name="Google Shape;7696;p188"/>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88"/>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188"/>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188"/>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188"/>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188"/>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88"/>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88"/>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188"/>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188"/>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88"/>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88"/>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88"/>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188"/>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188"/>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188"/>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88"/>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88"/>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188"/>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188"/>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188"/>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88"/>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88"/>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188"/>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88"/>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88"/>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88"/>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188"/>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188"/>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88"/>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88"/>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88"/>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88"/>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88"/>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188"/>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188"/>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188"/>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188"/>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188"/>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188"/>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188"/>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188"/>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188"/>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88"/>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188"/>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188"/>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188"/>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188"/>
              <p:cNvGrpSpPr/>
              <p:nvPr/>
            </p:nvGrpSpPr>
            <p:grpSpPr>
              <a:xfrm rot="420477">
                <a:off x="163610" y="1774435"/>
                <a:ext cx="312149" cy="1409144"/>
                <a:chOff x="3969875" y="1708525"/>
                <a:chExt cx="94175" cy="425150"/>
              </a:xfrm>
            </p:grpSpPr>
            <p:sp>
              <p:nvSpPr>
                <p:cNvPr id="7744" name="Google Shape;7744;p188"/>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188"/>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188"/>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188"/>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88"/>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88"/>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188"/>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751" name="Google Shape;7751;p188"/>
          <p:cNvSpPr txBox="1"/>
          <p:nvPr>
            <p:ph type="title"/>
          </p:nvPr>
        </p:nvSpPr>
        <p:spPr>
          <a:xfrm>
            <a:off x="1106275" y="1222650"/>
            <a:ext cx="4605000" cy="21684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52" name="Shape 7752"/>
        <p:cNvGrpSpPr/>
        <p:nvPr/>
      </p:nvGrpSpPr>
      <p:grpSpPr>
        <a:xfrm>
          <a:off x="0" y="0"/>
          <a:ext cx="0" cy="0"/>
          <a:chOff x="0" y="0"/>
          <a:chExt cx="0" cy="0"/>
        </a:xfrm>
      </p:grpSpPr>
      <p:grpSp>
        <p:nvGrpSpPr>
          <p:cNvPr id="7753" name="Google Shape;7753;p189"/>
          <p:cNvGrpSpPr/>
          <p:nvPr/>
        </p:nvGrpSpPr>
        <p:grpSpPr>
          <a:xfrm>
            <a:off x="4884198" y="11407"/>
            <a:ext cx="4479698" cy="5221528"/>
            <a:chOff x="4884198" y="11407"/>
            <a:chExt cx="4479698" cy="5221528"/>
          </a:xfrm>
        </p:grpSpPr>
        <p:sp>
          <p:nvSpPr>
            <p:cNvPr id="7754" name="Google Shape;7754;p189"/>
            <p:cNvSpPr/>
            <p:nvPr/>
          </p:nvSpPr>
          <p:spPr>
            <a:xfrm flipH="1">
              <a:off x="4884198" y="46901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5" name="Google Shape;7755;p189"/>
            <p:cNvGrpSpPr/>
            <p:nvPr/>
          </p:nvGrpSpPr>
          <p:grpSpPr>
            <a:xfrm>
              <a:off x="6806441" y="11407"/>
              <a:ext cx="2557455" cy="5221528"/>
              <a:chOff x="6806441" y="11407"/>
              <a:chExt cx="2557455" cy="5221528"/>
            </a:xfrm>
          </p:grpSpPr>
          <p:sp>
            <p:nvSpPr>
              <p:cNvPr id="7756" name="Google Shape;7756;p189"/>
              <p:cNvSpPr/>
              <p:nvPr/>
            </p:nvSpPr>
            <p:spPr>
              <a:xfrm flipH="1">
                <a:off x="8161684" y="4323898"/>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7" name="Google Shape;7757;p189"/>
              <p:cNvGrpSpPr/>
              <p:nvPr/>
            </p:nvGrpSpPr>
            <p:grpSpPr>
              <a:xfrm>
                <a:off x="8403301" y="2238297"/>
                <a:ext cx="960595" cy="2905194"/>
                <a:chOff x="3221922" y="3632026"/>
                <a:chExt cx="349066" cy="1055705"/>
              </a:xfrm>
            </p:grpSpPr>
            <p:sp>
              <p:nvSpPr>
                <p:cNvPr id="7758" name="Google Shape;7758;p189"/>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189"/>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189"/>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189"/>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89"/>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89"/>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89"/>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189"/>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189"/>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89"/>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89"/>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189"/>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189"/>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189"/>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189"/>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89"/>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189"/>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189"/>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189"/>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189"/>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89"/>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89"/>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89"/>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89"/>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189"/>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189"/>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89"/>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89"/>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89"/>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89"/>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89"/>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89"/>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189"/>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189"/>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89"/>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89"/>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189"/>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189"/>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189"/>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189"/>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89"/>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89"/>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89"/>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89"/>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89"/>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189"/>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189"/>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189"/>
              <p:cNvGrpSpPr/>
              <p:nvPr/>
            </p:nvGrpSpPr>
            <p:grpSpPr>
              <a:xfrm flipH="1">
                <a:off x="6806441" y="11407"/>
                <a:ext cx="2321869" cy="1238918"/>
                <a:chOff x="0" y="12"/>
                <a:chExt cx="1772825" cy="945955"/>
              </a:xfrm>
            </p:grpSpPr>
            <p:sp>
              <p:nvSpPr>
                <p:cNvPr id="7806" name="Google Shape;7806;p189"/>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89"/>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189"/>
              <p:cNvGrpSpPr/>
              <p:nvPr/>
            </p:nvGrpSpPr>
            <p:grpSpPr>
              <a:xfrm flipH="1" rot="-420477">
                <a:off x="8640763" y="1685010"/>
                <a:ext cx="312149" cy="1409144"/>
                <a:chOff x="3969875" y="1708525"/>
                <a:chExt cx="94175" cy="425150"/>
              </a:xfrm>
            </p:grpSpPr>
            <p:sp>
              <p:nvSpPr>
                <p:cNvPr id="7809" name="Google Shape;7809;p18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18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18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18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89"/>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18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18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816" name="Google Shape;7816;p189"/>
          <p:cNvSpPr txBox="1"/>
          <p:nvPr>
            <p:ph type="title"/>
          </p:nvPr>
        </p:nvSpPr>
        <p:spPr>
          <a:xfrm>
            <a:off x="4177625" y="1191525"/>
            <a:ext cx="3509400" cy="10701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817" name="Google Shape;7817;p189"/>
          <p:cNvSpPr txBox="1"/>
          <p:nvPr>
            <p:ph idx="1" type="subTitle"/>
          </p:nvPr>
        </p:nvSpPr>
        <p:spPr>
          <a:xfrm>
            <a:off x="4177625" y="2185475"/>
            <a:ext cx="3509400" cy="113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818" name="Shape 7818"/>
        <p:cNvGrpSpPr/>
        <p:nvPr/>
      </p:nvGrpSpPr>
      <p:grpSpPr>
        <a:xfrm>
          <a:off x="0" y="0"/>
          <a:ext cx="0" cy="0"/>
          <a:chOff x="0" y="0"/>
          <a:chExt cx="0" cy="0"/>
        </a:xfrm>
      </p:grpSpPr>
      <p:sp>
        <p:nvSpPr>
          <p:cNvPr id="7819" name="Google Shape;7819;p190"/>
          <p:cNvSpPr/>
          <p:nvPr>
            <p:ph idx="2" type="pic"/>
          </p:nvPr>
        </p:nvSpPr>
        <p:spPr>
          <a:xfrm>
            <a:off x="0" y="0"/>
            <a:ext cx="9144000" cy="5143500"/>
          </a:xfrm>
          <a:prstGeom prst="rect">
            <a:avLst/>
          </a:prstGeom>
          <a:noFill/>
          <a:ln>
            <a:noFill/>
          </a:ln>
        </p:spPr>
      </p:sp>
      <p:sp>
        <p:nvSpPr>
          <p:cNvPr id="7820" name="Google Shape;7820;p190"/>
          <p:cNvSpPr txBox="1"/>
          <p:nvPr>
            <p:ph type="title"/>
          </p:nvPr>
        </p:nvSpPr>
        <p:spPr>
          <a:xfrm>
            <a:off x="720000" y="3856775"/>
            <a:ext cx="7704000" cy="7473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821" name="Shape 7821"/>
        <p:cNvGrpSpPr/>
        <p:nvPr/>
      </p:nvGrpSpPr>
      <p:grpSpPr>
        <a:xfrm>
          <a:off x="0" y="0"/>
          <a:ext cx="0" cy="0"/>
          <a:chOff x="0" y="0"/>
          <a:chExt cx="0" cy="0"/>
        </a:xfrm>
      </p:grpSpPr>
      <p:grpSp>
        <p:nvGrpSpPr>
          <p:cNvPr id="7822" name="Google Shape;7822;p191"/>
          <p:cNvGrpSpPr/>
          <p:nvPr/>
        </p:nvGrpSpPr>
        <p:grpSpPr>
          <a:xfrm>
            <a:off x="-78584" y="369785"/>
            <a:ext cx="9551618" cy="4830941"/>
            <a:chOff x="-78584" y="369785"/>
            <a:chExt cx="9551618" cy="4830941"/>
          </a:xfrm>
        </p:grpSpPr>
        <p:grpSp>
          <p:nvGrpSpPr>
            <p:cNvPr id="7823" name="Google Shape;7823;p191"/>
            <p:cNvGrpSpPr/>
            <p:nvPr/>
          </p:nvGrpSpPr>
          <p:grpSpPr>
            <a:xfrm>
              <a:off x="-78584" y="2935816"/>
              <a:ext cx="748887" cy="2264909"/>
              <a:chOff x="3221922" y="3632026"/>
              <a:chExt cx="349066" cy="1055705"/>
            </a:xfrm>
          </p:grpSpPr>
          <p:sp>
            <p:nvSpPr>
              <p:cNvPr id="7824" name="Google Shape;7824;p191"/>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191"/>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191"/>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91"/>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91"/>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91"/>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191"/>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191"/>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91"/>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91"/>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91"/>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91"/>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91"/>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191"/>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191"/>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191"/>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91"/>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91"/>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191"/>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191"/>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191"/>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191"/>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91"/>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91"/>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91"/>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191"/>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191"/>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91"/>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91"/>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91"/>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191"/>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191"/>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91"/>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191"/>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191"/>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91"/>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191"/>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191"/>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91"/>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91"/>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91"/>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91"/>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91"/>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91"/>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191"/>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191"/>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91"/>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191"/>
            <p:cNvGrpSpPr/>
            <p:nvPr/>
          </p:nvGrpSpPr>
          <p:grpSpPr>
            <a:xfrm>
              <a:off x="8526815" y="369785"/>
              <a:ext cx="946219" cy="2651446"/>
              <a:chOff x="8526815" y="369785"/>
              <a:chExt cx="946219" cy="2651446"/>
            </a:xfrm>
          </p:grpSpPr>
          <p:grpSp>
            <p:nvGrpSpPr>
              <p:cNvPr id="7872" name="Google Shape;7872;p191"/>
              <p:cNvGrpSpPr/>
              <p:nvPr/>
            </p:nvGrpSpPr>
            <p:grpSpPr>
              <a:xfrm>
                <a:off x="8526815" y="1426564"/>
                <a:ext cx="946219" cy="1594667"/>
                <a:chOff x="2567024" y="2978878"/>
                <a:chExt cx="344820" cy="581126"/>
              </a:xfrm>
            </p:grpSpPr>
            <p:sp>
              <p:nvSpPr>
                <p:cNvPr id="7873" name="Google Shape;7873;p191"/>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191"/>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191"/>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91"/>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191"/>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191"/>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191"/>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191"/>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91"/>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91"/>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91"/>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191"/>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191"/>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191"/>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91"/>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91"/>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191"/>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191"/>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191"/>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191"/>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191"/>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91"/>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191"/>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191"/>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91"/>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191"/>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191"/>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191"/>
              <p:cNvGrpSpPr/>
              <p:nvPr/>
            </p:nvGrpSpPr>
            <p:grpSpPr>
              <a:xfrm>
                <a:off x="8634328" y="369785"/>
                <a:ext cx="283978" cy="747254"/>
                <a:chOff x="3969875" y="1708525"/>
                <a:chExt cx="85675" cy="225450"/>
              </a:xfrm>
            </p:grpSpPr>
            <p:sp>
              <p:nvSpPr>
                <p:cNvPr id="7901" name="Google Shape;7901;p19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19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9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19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19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19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907" name="Google Shape;7907;p191"/>
          <p:cNvSpPr txBox="1"/>
          <p:nvPr>
            <p:ph hasCustomPrompt="1" type="title"/>
          </p:nvPr>
        </p:nvSpPr>
        <p:spPr>
          <a:xfrm>
            <a:off x="926650" y="2203775"/>
            <a:ext cx="5953800" cy="10245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7908" name="Google Shape;7908;p191"/>
          <p:cNvSpPr txBox="1"/>
          <p:nvPr>
            <p:ph idx="1" type="subTitle"/>
          </p:nvPr>
        </p:nvSpPr>
        <p:spPr>
          <a:xfrm>
            <a:off x="926650" y="3228300"/>
            <a:ext cx="59538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7909" name="Shape 7909"/>
        <p:cNvGrpSpPr/>
        <p:nvPr/>
      </p:nvGrpSpPr>
      <p:grpSpPr>
        <a:xfrm>
          <a:off x="0" y="0"/>
          <a:ext cx="0" cy="0"/>
          <a:chOff x="0" y="0"/>
          <a:chExt cx="0" cy="0"/>
        </a:xfrm>
      </p:grpSpPr>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910" name="Shape 7910"/>
        <p:cNvGrpSpPr/>
        <p:nvPr/>
      </p:nvGrpSpPr>
      <p:grpSpPr>
        <a:xfrm>
          <a:off x="0" y="0"/>
          <a:ext cx="0" cy="0"/>
          <a:chOff x="0" y="0"/>
          <a:chExt cx="0" cy="0"/>
        </a:xfrm>
      </p:grpSpPr>
      <p:grpSp>
        <p:nvGrpSpPr>
          <p:cNvPr id="7911" name="Google Shape;7911;p193"/>
          <p:cNvGrpSpPr/>
          <p:nvPr/>
        </p:nvGrpSpPr>
        <p:grpSpPr>
          <a:xfrm>
            <a:off x="9527" y="-37644"/>
            <a:ext cx="9146393" cy="5185432"/>
            <a:chOff x="9527" y="-37644"/>
            <a:chExt cx="9146393" cy="5185432"/>
          </a:xfrm>
        </p:grpSpPr>
        <p:grpSp>
          <p:nvGrpSpPr>
            <p:cNvPr id="7912" name="Google Shape;7912;p193"/>
            <p:cNvGrpSpPr/>
            <p:nvPr/>
          </p:nvGrpSpPr>
          <p:grpSpPr>
            <a:xfrm flipH="1">
              <a:off x="7383095" y="12"/>
              <a:ext cx="1772825" cy="945955"/>
              <a:chOff x="0" y="12"/>
              <a:chExt cx="1772825" cy="945955"/>
            </a:xfrm>
          </p:grpSpPr>
          <p:sp>
            <p:nvSpPr>
              <p:cNvPr id="7913" name="Google Shape;7913;p193"/>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193"/>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193"/>
            <p:cNvGrpSpPr/>
            <p:nvPr/>
          </p:nvGrpSpPr>
          <p:grpSpPr>
            <a:xfrm flipH="1">
              <a:off x="6812375" y="-37644"/>
              <a:ext cx="849803" cy="519340"/>
              <a:chOff x="4423100" y="2537450"/>
              <a:chExt cx="448350" cy="274000"/>
            </a:xfrm>
          </p:grpSpPr>
          <p:sp>
            <p:nvSpPr>
              <p:cNvPr id="7916" name="Google Shape;7916;p193"/>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193"/>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193"/>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93"/>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93"/>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193"/>
            <p:cNvGrpSpPr/>
            <p:nvPr/>
          </p:nvGrpSpPr>
          <p:grpSpPr>
            <a:xfrm>
              <a:off x="9527" y="3606810"/>
              <a:ext cx="1772825" cy="1540979"/>
              <a:chOff x="9527" y="3606810"/>
              <a:chExt cx="1772825" cy="1540979"/>
            </a:xfrm>
          </p:grpSpPr>
          <p:grpSp>
            <p:nvGrpSpPr>
              <p:cNvPr id="7922" name="Google Shape;7922;p193"/>
              <p:cNvGrpSpPr/>
              <p:nvPr/>
            </p:nvGrpSpPr>
            <p:grpSpPr>
              <a:xfrm>
                <a:off x="9527" y="4201833"/>
                <a:ext cx="1772825" cy="945955"/>
                <a:chOff x="9527" y="4201833"/>
                <a:chExt cx="1772825" cy="945955"/>
              </a:xfrm>
            </p:grpSpPr>
            <p:sp>
              <p:nvSpPr>
                <p:cNvPr id="7923" name="Google Shape;7923;p193"/>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193"/>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193"/>
              <p:cNvGrpSpPr/>
              <p:nvPr/>
            </p:nvGrpSpPr>
            <p:grpSpPr>
              <a:xfrm flipH="1">
                <a:off x="132350" y="3606810"/>
                <a:ext cx="312152" cy="1409160"/>
                <a:chOff x="3969875" y="1708525"/>
                <a:chExt cx="94175" cy="425150"/>
              </a:xfrm>
            </p:grpSpPr>
            <p:sp>
              <p:nvSpPr>
                <p:cNvPr id="7926" name="Google Shape;7926;p19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19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9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19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193"/>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19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19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33" name="Google Shape;7933;p193"/>
            <p:cNvGrpSpPr/>
            <p:nvPr/>
          </p:nvGrpSpPr>
          <p:grpSpPr>
            <a:xfrm flipH="1" rot="10800000">
              <a:off x="8668400" y="323078"/>
              <a:ext cx="283978" cy="747254"/>
              <a:chOff x="3969875" y="1708525"/>
              <a:chExt cx="85675" cy="225450"/>
            </a:xfrm>
          </p:grpSpPr>
          <p:sp>
            <p:nvSpPr>
              <p:cNvPr id="7934" name="Google Shape;7934;p19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9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9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9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9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19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940" name="Google Shape;7940;p1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41" name="Google Shape;7941;p193"/>
          <p:cNvSpPr txBox="1"/>
          <p:nvPr>
            <p:ph idx="1" type="subTitle"/>
          </p:nvPr>
        </p:nvSpPr>
        <p:spPr>
          <a:xfrm>
            <a:off x="7200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42" name="Google Shape;7942;p193"/>
          <p:cNvSpPr txBox="1"/>
          <p:nvPr>
            <p:ph idx="2" type="subTitle"/>
          </p:nvPr>
        </p:nvSpPr>
        <p:spPr>
          <a:xfrm>
            <a:off x="33657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43" name="Google Shape;7943;p193"/>
          <p:cNvSpPr txBox="1"/>
          <p:nvPr>
            <p:ph idx="3" type="subTitle"/>
          </p:nvPr>
        </p:nvSpPr>
        <p:spPr>
          <a:xfrm>
            <a:off x="7200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44" name="Google Shape;7944;p193"/>
          <p:cNvSpPr txBox="1"/>
          <p:nvPr>
            <p:ph idx="4" type="subTitle"/>
          </p:nvPr>
        </p:nvSpPr>
        <p:spPr>
          <a:xfrm>
            <a:off x="33657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45" name="Google Shape;7945;p193"/>
          <p:cNvSpPr txBox="1"/>
          <p:nvPr>
            <p:ph idx="5" type="subTitle"/>
          </p:nvPr>
        </p:nvSpPr>
        <p:spPr>
          <a:xfrm>
            <a:off x="60114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46" name="Google Shape;7946;p193"/>
          <p:cNvSpPr txBox="1"/>
          <p:nvPr>
            <p:ph idx="6" type="subTitle"/>
          </p:nvPr>
        </p:nvSpPr>
        <p:spPr>
          <a:xfrm>
            <a:off x="60114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47" name="Google Shape;7947;p193"/>
          <p:cNvSpPr txBox="1"/>
          <p:nvPr>
            <p:ph hasCustomPrompt="1" idx="7" type="title"/>
          </p:nvPr>
        </p:nvSpPr>
        <p:spPr>
          <a:xfrm>
            <a:off x="720000"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48" name="Google Shape;7948;p193"/>
          <p:cNvSpPr txBox="1"/>
          <p:nvPr>
            <p:ph hasCustomPrompt="1" idx="8" type="title"/>
          </p:nvPr>
        </p:nvSpPr>
        <p:spPr>
          <a:xfrm>
            <a:off x="720000"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49" name="Google Shape;7949;p193"/>
          <p:cNvSpPr txBox="1"/>
          <p:nvPr>
            <p:ph hasCustomPrompt="1" idx="9" type="title"/>
          </p:nvPr>
        </p:nvSpPr>
        <p:spPr>
          <a:xfrm>
            <a:off x="3365700"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50" name="Google Shape;7950;p193"/>
          <p:cNvSpPr txBox="1"/>
          <p:nvPr>
            <p:ph hasCustomPrompt="1" idx="13" type="title"/>
          </p:nvPr>
        </p:nvSpPr>
        <p:spPr>
          <a:xfrm>
            <a:off x="3365700"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51" name="Google Shape;7951;p193"/>
          <p:cNvSpPr txBox="1"/>
          <p:nvPr>
            <p:ph hasCustomPrompt="1" idx="14" type="title"/>
          </p:nvPr>
        </p:nvSpPr>
        <p:spPr>
          <a:xfrm>
            <a:off x="6011395"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52" name="Google Shape;7952;p193"/>
          <p:cNvSpPr txBox="1"/>
          <p:nvPr>
            <p:ph hasCustomPrompt="1" idx="15" type="title"/>
          </p:nvPr>
        </p:nvSpPr>
        <p:spPr>
          <a:xfrm>
            <a:off x="6011395"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53" name="Google Shape;7953;p193"/>
          <p:cNvSpPr txBox="1"/>
          <p:nvPr>
            <p:ph idx="16" type="subTitle"/>
          </p:nvPr>
        </p:nvSpPr>
        <p:spPr>
          <a:xfrm>
            <a:off x="7200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954" name="Google Shape;7954;p193"/>
          <p:cNvSpPr txBox="1"/>
          <p:nvPr>
            <p:ph idx="17" type="subTitle"/>
          </p:nvPr>
        </p:nvSpPr>
        <p:spPr>
          <a:xfrm>
            <a:off x="33657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955" name="Google Shape;7955;p193"/>
          <p:cNvSpPr txBox="1"/>
          <p:nvPr>
            <p:ph idx="18" type="subTitle"/>
          </p:nvPr>
        </p:nvSpPr>
        <p:spPr>
          <a:xfrm>
            <a:off x="60114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956" name="Google Shape;7956;p193"/>
          <p:cNvSpPr txBox="1"/>
          <p:nvPr>
            <p:ph idx="19" type="subTitle"/>
          </p:nvPr>
        </p:nvSpPr>
        <p:spPr>
          <a:xfrm>
            <a:off x="7200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957" name="Google Shape;7957;p193"/>
          <p:cNvSpPr txBox="1"/>
          <p:nvPr>
            <p:ph idx="20" type="subTitle"/>
          </p:nvPr>
        </p:nvSpPr>
        <p:spPr>
          <a:xfrm>
            <a:off x="33657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958" name="Google Shape;7958;p193"/>
          <p:cNvSpPr txBox="1"/>
          <p:nvPr>
            <p:ph idx="21" type="subTitle"/>
          </p:nvPr>
        </p:nvSpPr>
        <p:spPr>
          <a:xfrm>
            <a:off x="60114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959" name="Shape 7959"/>
        <p:cNvGrpSpPr/>
        <p:nvPr/>
      </p:nvGrpSpPr>
      <p:grpSpPr>
        <a:xfrm>
          <a:off x="0" y="0"/>
          <a:ext cx="0" cy="0"/>
          <a:chOff x="0" y="0"/>
          <a:chExt cx="0" cy="0"/>
        </a:xfrm>
      </p:grpSpPr>
      <p:grpSp>
        <p:nvGrpSpPr>
          <p:cNvPr id="7960" name="Google Shape;7960;p194"/>
          <p:cNvGrpSpPr/>
          <p:nvPr/>
        </p:nvGrpSpPr>
        <p:grpSpPr>
          <a:xfrm>
            <a:off x="-353337" y="12"/>
            <a:ext cx="9499730" cy="5232924"/>
            <a:chOff x="-353337" y="12"/>
            <a:chExt cx="9499730" cy="5232924"/>
          </a:xfrm>
        </p:grpSpPr>
        <p:grpSp>
          <p:nvGrpSpPr>
            <p:cNvPr id="7961" name="Google Shape;7961;p194"/>
            <p:cNvGrpSpPr/>
            <p:nvPr/>
          </p:nvGrpSpPr>
          <p:grpSpPr>
            <a:xfrm flipH="1">
              <a:off x="7373568" y="12"/>
              <a:ext cx="1772825" cy="945955"/>
              <a:chOff x="0" y="12"/>
              <a:chExt cx="1772825" cy="945955"/>
            </a:xfrm>
          </p:grpSpPr>
          <p:sp>
            <p:nvSpPr>
              <p:cNvPr id="7962" name="Google Shape;7962;p194"/>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194"/>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194"/>
            <p:cNvGrpSpPr/>
            <p:nvPr/>
          </p:nvGrpSpPr>
          <p:grpSpPr>
            <a:xfrm>
              <a:off x="-353337" y="3386171"/>
              <a:ext cx="9486949" cy="1846765"/>
              <a:chOff x="-353337" y="3386171"/>
              <a:chExt cx="9486949" cy="1846765"/>
            </a:xfrm>
          </p:grpSpPr>
          <p:grpSp>
            <p:nvGrpSpPr>
              <p:cNvPr id="7965" name="Google Shape;7965;p194"/>
              <p:cNvGrpSpPr/>
              <p:nvPr/>
            </p:nvGrpSpPr>
            <p:grpSpPr>
              <a:xfrm flipH="1">
                <a:off x="0" y="4201833"/>
                <a:ext cx="1772825" cy="945955"/>
                <a:chOff x="7373568" y="4201833"/>
                <a:chExt cx="1772825" cy="945955"/>
              </a:xfrm>
            </p:grpSpPr>
            <p:sp>
              <p:nvSpPr>
                <p:cNvPr id="7966" name="Google Shape;7966;p194"/>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194"/>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194"/>
              <p:cNvGrpSpPr/>
              <p:nvPr/>
            </p:nvGrpSpPr>
            <p:grpSpPr>
              <a:xfrm flipH="1" rot="1045927">
                <a:off x="-253949" y="3520692"/>
                <a:ext cx="1023867" cy="820496"/>
                <a:chOff x="4423100" y="2378550"/>
                <a:chExt cx="540200" cy="432900"/>
              </a:xfrm>
            </p:grpSpPr>
            <p:sp>
              <p:nvSpPr>
                <p:cNvPr id="7969" name="Google Shape;7969;p194"/>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94"/>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194"/>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194"/>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194"/>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194"/>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194"/>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194"/>
              <p:cNvGrpSpPr/>
              <p:nvPr/>
            </p:nvGrpSpPr>
            <p:grpSpPr>
              <a:xfrm>
                <a:off x="101916" y="3386185"/>
                <a:ext cx="312152" cy="1409160"/>
                <a:chOff x="3969875" y="1708525"/>
                <a:chExt cx="94175" cy="425150"/>
              </a:xfrm>
            </p:grpSpPr>
            <p:sp>
              <p:nvSpPr>
                <p:cNvPr id="7977" name="Google Shape;7977;p194"/>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194"/>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194"/>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194"/>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194"/>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94"/>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194"/>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194"/>
              <p:cNvGrpSpPr/>
              <p:nvPr/>
            </p:nvGrpSpPr>
            <p:grpSpPr>
              <a:xfrm>
                <a:off x="4884198" y="4323898"/>
                <a:ext cx="4249413" cy="909038"/>
                <a:chOff x="4884198" y="4323898"/>
                <a:chExt cx="4249413" cy="909038"/>
              </a:xfrm>
            </p:grpSpPr>
            <p:sp>
              <p:nvSpPr>
                <p:cNvPr id="7985" name="Google Shape;7985;p194"/>
                <p:cNvSpPr/>
                <p:nvPr/>
              </p:nvSpPr>
              <p:spPr>
                <a:xfrm flipH="1">
                  <a:off x="4884198" y="46901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194"/>
                <p:cNvSpPr/>
                <p:nvPr/>
              </p:nvSpPr>
              <p:spPr>
                <a:xfrm flipH="1">
                  <a:off x="8466484" y="4323898"/>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987" name="Google Shape;7987;p19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988" name="Shape 7988"/>
        <p:cNvGrpSpPr/>
        <p:nvPr/>
      </p:nvGrpSpPr>
      <p:grpSpPr>
        <a:xfrm>
          <a:off x="0" y="0"/>
          <a:ext cx="0" cy="0"/>
          <a:chOff x="0" y="0"/>
          <a:chExt cx="0" cy="0"/>
        </a:xfrm>
      </p:grpSpPr>
      <p:grpSp>
        <p:nvGrpSpPr>
          <p:cNvPr id="7989" name="Google Shape;7989;p195"/>
          <p:cNvGrpSpPr/>
          <p:nvPr/>
        </p:nvGrpSpPr>
        <p:grpSpPr>
          <a:xfrm>
            <a:off x="-4544" y="4245385"/>
            <a:ext cx="5854049" cy="909038"/>
            <a:chOff x="-4544" y="4245385"/>
            <a:chExt cx="5854049" cy="909038"/>
          </a:xfrm>
        </p:grpSpPr>
        <p:sp>
          <p:nvSpPr>
            <p:cNvPr id="7990" name="Google Shape;7990;p195"/>
            <p:cNvSpPr/>
            <p:nvPr/>
          </p:nvSpPr>
          <p:spPr>
            <a:xfrm>
              <a:off x="-4544" y="4245385"/>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195"/>
            <p:cNvSpPr/>
            <p:nvPr/>
          </p:nvSpPr>
          <p:spPr>
            <a:xfrm>
              <a:off x="1141424" y="4690673"/>
              <a:ext cx="410276" cy="452827"/>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195"/>
            <p:cNvSpPr/>
            <p:nvPr/>
          </p:nvSpPr>
          <p:spPr>
            <a:xfrm>
              <a:off x="5537327" y="4798970"/>
              <a:ext cx="312177" cy="344532"/>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3" name="Google Shape;7993;p195"/>
          <p:cNvSpPr txBox="1"/>
          <p:nvPr>
            <p:ph type="title"/>
          </p:nvPr>
        </p:nvSpPr>
        <p:spPr>
          <a:xfrm>
            <a:off x="713250" y="3534625"/>
            <a:ext cx="59340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994" name="Google Shape;7994;p195"/>
          <p:cNvSpPr txBox="1"/>
          <p:nvPr>
            <p:ph idx="1" type="subTitle"/>
          </p:nvPr>
        </p:nvSpPr>
        <p:spPr>
          <a:xfrm>
            <a:off x="713250" y="1717228"/>
            <a:ext cx="7717500" cy="1817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34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995" name="Shape 7995"/>
        <p:cNvGrpSpPr/>
        <p:nvPr/>
      </p:nvGrpSpPr>
      <p:grpSpPr>
        <a:xfrm>
          <a:off x="0" y="0"/>
          <a:ext cx="0" cy="0"/>
          <a:chOff x="0" y="0"/>
          <a:chExt cx="0" cy="0"/>
        </a:xfrm>
      </p:grpSpPr>
      <p:grpSp>
        <p:nvGrpSpPr>
          <p:cNvPr id="7996" name="Google Shape;7996;p196"/>
          <p:cNvGrpSpPr/>
          <p:nvPr/>
        </p:nvGrpSpPr>
        <p:grpSpPr>
          <a:xfrm>
            <a:off x="8430766" y="2534393"/>
            <a:ext cx="748887" cy="2609108"/>
            <a:chOff x="8430766" y="2534393"/>
            <a:chExt cx="748887" cy="2609108"/>
          </a:xfrm>
        </p:grpSpPr>
        <p:grpSp>
          <p:nvGrpSpPr>
            <p:cNvPr id="7997" name="Google Shape;7997;p196"/>
            <p:cNvGrpSpPr/>
            <p:nvPr/>
          </p:nvGrpSpPr>
          <p:grpSpPr>
            <a:xfrm>
              <a:off x="8430766" y="2878591"/>
              <a:ext cx="748887" cy="2264909"/>
              <a:chOff x="3221922" y="3632026"/>
              <a:chExt cx="349066" cy="1055705"/>
            </a:xfrm>
          </p:grpSpPr>
          <p:sp>
            <p:nvSpPr>
              <p:cNvPr id="7998" name="Google Shape;7998;p196"/>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196"/>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196"/>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96"/>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196"/>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196"/>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196"/>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196"/>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196"/>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196"/>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96"/>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196"/>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196"/>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196"/>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196"/>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196"/>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96"/>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96"/>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96"/>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196"/>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196"/>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196"/>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96"/>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196"/>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196"/>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196"/>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196"/>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196"/>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96"/>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196"/>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196"/>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196"/>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196"/>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196"/>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96"/>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96"/>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196"/>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196"/>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196"/>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196"/>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196"/>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196"/>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196"/>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196"/>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196"/>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196"/>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196"/>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196"/>
            <p:cNvGrpSpPr/>
            <p:nvPr/>
          </p:nvGrpSpPr>
          <p:grpSpPr>
            <a:xfrm>
              <a:off x="8658372" y="2534393"/>
              <a:ext cx="410285" cy="820543"/>
              <a:chOff x="3049925" y="2302950"/>
              <a:chExt cx="137675" cy="275350"/>
            </a:xfrm>
          </p:grpSpPr>
          <p:sp>
            <p:nvSpPr>
              <p:cNvPr id="8046" name="Google Shape;8046;p196"/>
              <p:cNvSpPr/>
              <p:nvPr/>
            </p:nvSpPr>
            <p:spPr>
              <a:xfrm>
                <a:off x="3130100" y="2363125"/>
                <a:ext cx="57500" cy="57525"/>
              </a:xfrm>
              <a:custGeom>
                <a:rect b="b" l="l" r="r" t="t"/>
                <a:pathLst>
                  <a:path extrusionOk="0" h="2301" w="2300">
                    <a:moveTo>
                      <a:pt x="1151" y="1"/>
                    </a:moveTo>
                    <a:cubicBezTo>
                      <a:pt x="515" y="1"/>
                      <a:pt x="0" y="516"/>
                      <a:pt x="0" y="1151"/>
                    </a:cubicBezTo>
                    <a:cubicBezTo>
                      <a:pt x="0" y="1785"/>
                      <a:pt x="515" y="2300"/>
                      <a:pt x="1151" y="2300"/>
                    </a:cubicBezTo>
                    <a:cubicBezTo>
                      <a:pt x="1786" y="2300"/>
                      <a:pt x="2300" y="1785"/>
                      <a:pt x="2300" y="1151"/>
                    </a:cubicBezTo>
                    <a:cubicBezTo>
                      <a:pt x="2300" y="516"/>
                      <a:pt x="1786" y="1"/>
                      <a:pt x="1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96"/>
              <p:cNvSpPr/>
              <p:nvPr/>
            </p:nvSpPr>
            <p:spPr>
              <a:xfrm>
                <a:off x="3049925" y="2363125"/>
                <a:ext cx="26050" cy="26025"/>
              </a:xfrm>
              <a:custGeom>
                <a:rect b="b" l="l" r="r" t="t"/>
                <a:pathLst>
                  <a:path extrusionOk="0" h="1041" w="1042">
                    <a:moveTo>
                      <a:pt x="520" y="1"/>
                    </a:moveTo>
                    <a:cubicBezTo>
                      <a:pt x="233" y="1"/>
                      <a:pt x="0" y="234"/>
                      <a:pt x="0" y="521"/>
                    </a:cubicBezTo>
                    <a:cubicBezTo>
                      <a:pt x="0" y="808"/>
                      <a:pt x="233" y="1041"/>
                      <a:pt x="520" y="1041"/>
                    </a:cubicBezTo>
                    <a:cubicBezTo>
                      <a:pt x="807" y="1041"/>
                      <a:pt x="1042" y="808"/>
                      <a:pt x="1042" y="521"/>
                    </a:cubicBezTo>
                    <a:cubicBezTo>
                      <a:pt x="1042" y="234"/>
                      <a:pt x="807" y="1"/>
                      <a:pt x="5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96"/>
              <p:cNvSpPr/>
              <p:nvPr/>
            </p:nvSpPr>
            <p:spPr>
              <a:xfrm>
                <a:off x="3090000" y="2474175"/>
                <a:ext cx="26025" cy="26050"/>
              </a:xfrm>
              <a:custGeom>
                <a:rect b="b" l="l" r="r" t="t"/>
                <a:pathLst>
                  <a:path extrusionOk="0" h="1042" w="1041">
                    <a:moveTo>
                      <a:pt x="521" y="1"/>
                    </a:moveTo>
                    <a:cubicBezTo>
                      <a:pt x="234" y="1"/>
                      <a:pt x="1" y="233"/>
                      <a:pt x="1" y="522"/>
                    </a:cubicBezTo>
                    <a:cubicBezTo>
                      <a:pt x="1" y="809"/>
                      <a:pt x="234" y="1042"/>
                      <a:pt x="521" y="1042"/>
                    </a:cubicBezTo>
                    <a:cubicBezTo>
                      <a:pt x="808" y="1042"/>
                      <a:pt x="1041" y="809"/>
                      <a:pt x="1041" y="522"/>
                    </a:cubicBezTo>
                    <a:cubicBezTo>
                      <a:pt x="1041" y="233"/>
                      <a:pt x="808" y="1"/>
                      <a:pt x="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196"/>
              <p:cNvSpPr/>
              <p:nvPr/>
            </p:nvSpPr>
            <p:spPr>
              <a:xfrm>
                <a:off x="3093175" y="2565275"/>
                <a:ext cx="13025" cy="13025"/>
              </a:xfrm>
              <a:custGeom>
                <a:rect b="b" l="l" r="r" t="t"/>
                <a:pathLst>
                  <a:path extrusionOk="0" h="521" w="521">
                    <a:moveTo>
                      <a:pt x="260" y="1"/>
                    </a:moveTo>
                    <a:cubicBezTo>
                      <a:pt x="116" y="1"/>
                      <a:pt x="0" y="117"/>
                      <a:pt x="0" y="261"/>
                    </a:cubicBezTo>
                    <a:cubicBezTo>
                      <a:pt x="0" y="405"/>
                      <a:pt x="116" y="521"/>
                      <a:pt x="260" y="521"/>
                    </a:cubicBezTo>
                    <a:cubicBezTo>
                      <a:pt x="404" y="521"/>
                      <a:pt x="520" y="405"/>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196"/>
              <p:cNvSpPr/>
              <p:nvPr/>
            </p:nvSpPr>
            <p:spPr>
              <a:xfrm>
                <a:off x="3130100" y="2467675"/>
                <a:ext cx="13025" cy="13025"/>
              </a:xfrm>
              <a:custGeom>
                <a:rect b="b" l="l" r="r" t="t"/>
                <a:pathLst>
                  <a:path extrusionOk="0" h="521" w="521">
                    <a:moveTo>
                      <a:pt x="260" y="1"/>
                    </a:moveTo>
                    <a:cubicBezTo>
                      <a:pt x="117" y="1"/>
                      <a:pt x="0" y="117"/>
                      <a:pt x="0" y="261"/>
                    </a:cubicBezTo>
                    <a:cubicBezTo>
                      <a:pt x="0" y="404"/>
                      <a:pt x="117" y="521"/>
                      <a:pt x="260" y="521"/>
                    </a:cubicBezTo>
                    <a:cubicBezTo>
                      <a:pt x="404" y="521"/>
                      <a:pt x="520" y="404"/>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196"/>
              <p:cNvSpPr/>
              <p:nvPr/>
            </p:nvSpPr>
            <p:spPr>
              <a:xfrm>
                <a:off x="3083500" y="2302950"/>
                <a:ext cx="13025" cy="13025"/>
              </a:xfrm>
              <a:custGeom>
                <a:rect b="b" l="l" r="r" t="t"/>
                <a:pathLst>
                  <a:path extrusionOk="0" h="521" w="521">
                    <a:moveTo>
                      <a:pt x="261" y="1"/>
                    </a:moveTo>
                    <a:cubicBezTo>
                      <a:pt x="117" y="1"/>
                      <a:pt x="1" y="117"/>
                      <a:pt x="1" y="261"/>
                    </a:cubicBezTo>
                    <a:cubicBezTo>
                      <a:pt x="1" y="404"/>
                      <a:pt x="117" y="521"/>
                      <a:pt x="261" y="521"/>
                    </a:cubicBezTo>
                    <a:cubicBezTo>
                      <a:pt x="404" y="521"/>
                      <a:pt x="521" y="404"/>
                      <a:pt x="521" y="261"/>
                    </a:cubicBezTo>
                    <a:cubicBezTo>
                      <a:pt x="521" y="117"/>
                      <a:pt x="404" y="1"/>
                      <a:pt x="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52" name="Google Shape;8052;p196"/>
          <p:cNvSpPr txBox="1"/>
          <p:nvPr>
            <p:ph type="title"/>
          </p:nvPr>
        </p:nvSpPr>
        <p:spPr>
          <a:xfrm>
            <a:off x="882030" y="890712"/>
            <a:ext cx="2785500" cy="2245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053" name="Google Shape;8053;p196"/>
          <p:cNvSpPr txBox="1"/>
          <p:nvPr>
            <p:ph idx="1" type="subTitle"/>
          </p:nvPr>
        </p:nvSpPr>
        <p:spPr>
          <a:xfrm>
            <a:off x="882030" y="3136488"/>
            <a:ext cx="2785500" cy="111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054" name="Google Shape;8054;p196"/>
          <p:cNvSpPr/>
          <p:nvPr>
            <p:ph idx="2" type="pic"/>
          </p:nvPr>
        </p:nvSpPr>
        <p:spPr>
          <a:xfrm>
            <a:off x="4198892" y="539500"/>
            <a:ext cx="4063200" cy="4064400"/>
          </a:xfrm>
          <a:prstGeom prst="rect">
            <a:avLst/>
          </a:prstGeom>
          <a:noFill/>
          <a:ln>
            <a:noFill/>
          </a:ln>
        </p:spPr>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8055" name="Shape 8055"/>
        <p:cNvGrpSpPr/>
        <p:nvPr/>
      </p:nvGrpSpPr>
      <p:grpSpPr>
        <a:xfrm>
          <a:off x="0" y="0"/>
          <a:ext cx="0" cy="0"/>
          <a:chOff x="0" y="0"/>
          <a:chExt cx="0" cy="0"/>
        </a:xfrm>
      </p:grpSpPr>
      <p:sp>
        <p:nvSpPr>
          <p:cNvPr id="8056" name="Google Shape;8056;p197"/>
          <p:cNvSpPr txBox="1"/>
          <p:nvPr>
            <p:ph type="title"/>
          </p:nvPr>
        </p:nvSpPr>
        <p:spPr>
          <a:xfrm>
            <a:off x="1170425" y="1572450"/>
            <a:ext cx="2575500" cy="1133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057" name="Google Shape;8057;p197"/>
          <p:cNvSpPr txBox="1"/>
          <p:nvPr>
            <p:ph idx="1" type="subTitle"/>
          </p:nvPr>
        </p:nvSpPr>
        <p:spPr>
          <a:xfrm>
            <a:off x="1170425" y="2629975"/>
            <a:ext cx="2575500" cy="94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8058" name="Google Shape;8058;p197"/>
          <p:cNvGrpSpPr/>
          <p:nvPr/>
        </p:nvGrpSpPr>
        <p:grpSpPr>
          <a:xfrm>
            <a:off x="9527" y="-338828"/>
            <a:ext cx="9146393" cy="5486617"/>
            <a:chOff x="9527" y="-338828"/>
            <a:chExt cx="9146393" cy="5486617"/>
          </a:xfrm>
        </p:grpSpPr>
        <p:grpSp>
          <p:nvGrpSpPr>
            <p:cNvPr id="8059" name="Google Shape;8059;p197"/>
            <p:cNvGrpSpPr/>
            <p:nvPr/>
          </p:nvGrpSpPr>
          <p:grpSpPr>
            <a:xfrm>
              <a:off x="9527" y="-338828"/>
              <a:ext cx="9146393" cy="5486617"/>
              <a:chOff x="9527" y="-338828"/>
              <a:chExt cx="9146393" cy="5486617"/>
            </a:xfrm>
          </p:grpSpPr>
          <p:grpSp>
            <p:nvGrpSpPr>
              <p:cNvPr id="8060" name="Google Shape;8060;p197"/>
              <p:cNvGrpSpPr/>
              <p:nvPr/>
            </p:nvGrpSpPr>
            <p:grpSpPr>
              <a:xfrm flipH="1">
                <a:off x="7383095" y="12"/>
                <a:ext cx="1772825" cy="945955"/>
                <a:chOff x="0" y="12"/>
                <a:chExt cx="1772825" cy="945955"/>
              </a:xfrm>
            </p:grpSpPr>
            <p:sp>
              <p:nvSpPr>
                <p:cNvPr id="8061" name="Google Shape;8061;p197"/>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197"/>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197"/>
              <p:cNvGrpSpPr/>
              <p:nvPr/>
            </p:nvGrpSpPr>
            <p:grpSpPr>
              <a:xfrm flipH="1">
                <a:off x="6638282" y="-338823"/>
                <a:ext cx="1023895" cy="820519"/>
                <a:chOff x="4423100" y="2378550"/>
                <a:chExt cx="540200" cy="432900"/>
              </a:xfrm>
            </p:grpSpPr>
            <p:sp>
              <p:nvSpPr>
                <p:cNvPr id="8064" name="Google Shape;8064;p197"/>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97"/>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97"/>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197"/>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197"/>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197"/>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97"/>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197"/>
              <p:cNvGrpSpPr/>
              <p:nvPr/>
            </p:nvGrpSpPr>
            <p:grpSpPr>
              <a:xfrm>
                <a:off x="9527" y="3606810"/>
                <a:ext cx="1772825" cy="1540979"/>
                <a:chOff x="9527" y="3606810"/>
                <a:chExt cx="1772825" cy="1540979"/>
              </a:xfrm>
            </p:grpSpPr>
            <p:grpSp>
              <p:nvGrpSpPr>
                <p:cNvPr id="8072" name="Google Shape;8072;p197"/>
                <p:cNvGrpSpPr/>
                <p:nvPr/>
              </p:nvGrpSpPr>
              <p:grpSpPr>
                <a:xfrm>
                  <a:off x="9527" y="4201833"/>
                  <a:ext cx="1772825" cy="945955"/>
                  <a:chOff x="9527" y="4201833"/>
                  <a:chExt cx="1772825" cy="945955"/>
                </a:xfrm>
              </p:grpSpPr>
              <p:sp>
                <p:nvSpPr>
                  <p:cNvPr id="8073" name="Google Shape;8073;p197"/>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197"/>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197"/>
                <p:cNvGrpSpPr/>
                <p:nvPr/>
              </p:nvGrpSpPr>
              <p:grpSpPr>
                <a:xfrm flipH="1">
                  <a:off x="132350" y="3606810"/>
                  <a:ext cx="312152" cy="1409160"/>
                  <a:chOff x="3969875" y="1708525"/>
                  <a:chExt cx="94175" cy="425150"/>
                </a:xfrm>
              </p:grpSpPr>
              <p:sp>
                <p:nvSpPr>
                  <p:cNvPr id="8076" name="Google Shape;8076;p19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9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19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19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197"/>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19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9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83" name="Google Shape;8083;p197"/>
              <p:cNvGrpSpPr/>
              <p:nvPr/>
            </p:nvGrpSpPr>
            <p:grpSpPr>
              <a:xfrm flipH="1" rot="10800000">
                <a:off x="8668400" y="-338828"/>
                <a:ext cx="312152" cy="1409160"/>
                <a:chOff x="3969875" y="1708525"/>
                <a:chExt cx="94175" cy="425150"/>
              </a:xfrm>
            </p:grpSpPr>
            <p:sp>
              <p:nvSpPr>
                <p:cNvPr id="8084" name="Google Shape;8084;p19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19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19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19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97"/>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19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19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91" name="Google Shape;8091;p197"/>
            <p:cNvSpPr/>
            <p:nvPr/>
          </p:nvSpPr>
          <p:spPr>
            <a:xfrm>
              <a:off x="189510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0" name="Shape 420"/>
        <p:cNvGrpSpPr/>
        <p:nvPr/>
      </p:nvGrpSpPr>
      <p:grpSpPr>
        <a:xfrm>
          <a:off x="0" y="0"/>
          <a:ext cx="0" cy="0"/>
          <a:chOff x="0" y="0"/>
          <a:chExt cx="0" cy="0"/>
        </a:xfrm>
      </p:grpSpPr>
      <p:grpSp>
        <p:nvGrpSpPr>
          <p:cNvPr id="421" name="Google Shape;421;p21"/>
          <p:cNvGrpSpPr/>
          <p:nvPr/>
        </p:nvGrpSpPr>
        <p:grpSpPr>
          <a:xfrm>
            <a:off x="4884198" y="11407"/>
            <a:ext cx="4479698" cy="5221528"/>
            <a:chOff x="4884198" y="11407"/>
            <a:chExt cx="4479698" cy="5221528"/>
          </a:xfrm>
        </p:grpSpPr>
        <p:sp>
          <p:nvSpPr>
            <p:cNvPr id="422" name="Google Shape;422;p21"/>
            <p:cNvSpPr/>
            <p:nvPr/>
          </p:nvSpPr>
          <p:spPr>
            <a:xfrm flipH="1">
              <a:off x="4884198" y="46901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21"/>
            <p:cNvGrpSpPr/>
            <p:nvPr/>
          </p:nvGrpSpPr>
          <p:grpSpPr>
            <a:xfrm>
              <a:off x="6806441" y="11407"/>
              <a:ext cx="2557455" cy="5221528"/>
              <a:chOff x="6806441" y="11407"/>
              <a:chExt cx="2557455" cy="5221528"/>
            </a:xfrm>
          </p:grpSpPr>
          <p:sp>
            <p:nvSpPr>
              <p:cNvPr id="424" name="Google Shape;424;p21"/>
              <p:cNvSpPr/>
              <p:nvPr/>
            </p:nvSpPr>
            <p:spPr>
              <a:xfrm flipH="1">
                <a:off x="8161684" y="4323898"/>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21"/>
              <p:cNvGrpSpPr/>
              <p:nvPr/>
            </p:nvGrpSpPr>
            <p:grpSpPr>
              <a:xfrm>
                <a:off x="8403301" y="2238297"/>
                <a:ext cx="960595" cy="2905194"/>
                <a:chOff x="3221922" y="3632026"/>
                <a:chExt cx="349066" cy="1055705"/>
              </a:xfrm>
            </p:grpSpPr>
            <p:sp>
              <p:nvSpPr>
                <p:cNvPr id="426" name="Google Shape;426;p21"/>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1"/>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1"/>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1"/>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1"/>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1"/>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1"/>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1"/>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1"/>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1"/>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1"/>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1"/>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1"/>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1"/>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1"/>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1"/>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1"/>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1"/>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1"/>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1"/>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1"/>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1"/>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1"/>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1"/>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21"/>
              <p:cNvGrpSpPr/>
              <p:nvPr/>
            </p:nvGrpSpPr>
            <p:grpSpPr>
              <a:xfrm flipH="1">
                <a:off x="6806441" y="11407"/>
                <a:ext cx="2321869" cy="1238918"/>
                <a:chOff x="0" y="12"/>
                <a:chExt cx="1772825" cy="945955"/>
              </a:xfrm>
            </p:grpSpPr>
            <p:sp>
              <p:nvSpPr>
                <p:cNvPr id="474" name="Google Shape;474;p21"/>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1"/>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21"/>
              <p:cNvGrpSpPr/>
              <p:nvPr/>
            </p:nvGrpSpPr>
            <p:grpSpPr>
              <a:xfrm flipH="1" rot="-420477">
                <a:off x="8640763" y="1685010"/>
                <a:ext cx="312149" cy="1409144"/>
                <a:chOff x="3969875" y="1708525"/>
                <a:chExt cx="94175" cy="425150"/>
              </a:xfrm>
            </p:grpSpPr>
            <p:sp>
              <p:nvSpPr>
                <p:cNvPr id="477" name="Google Shape;477;p2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1"/>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84" name="Google Shape;484;p21"/>
          <p:cNvSpPr txBox="1"/>
          <p:nvPr>
            <p:ph type="title"/>
          </p:nvPr>
        </p:nvSpPr>
        <p:spPr>
          <a:xfrm>
            <a:off x="4177625" y="1191525"/>
            <a:ext cx="3509400" cy="10701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85" name="Google Shape;485;p21"/>
          <p:cNvSpPr txBox="1"/>
          <p:nvPr>
            <p:ph idx="1" type="subTitle"/>
          </p:nvPr>
        </p:nvSpPr>
        <p:spPr>
          <a:xfrm>
            <a:off x="4177625" y="2185475"/>
            <a:ext cx="3509400" cy="113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8092" name="Shape 8092"/>
        <p:cNvGrpSpPr/>
        <p:nvPr/>
      </p:nvGrpSpPr>
      <p:grpSpPr>
        <a:xfrm>
          <a:off x="0" y="0"/>
          <a:ext cx="0" cy="0"/>
          <a:chOff x="0" y="0"/>
          <a:chExt cx="0" cy="0"/>
        </a:xfrm>
      </p:grpSpPr>
      <p:sp>
        <p:nvSpPr>
          <p:cNvPr id="8093" name="Google Shape;8093;p198"/>
          <p:cNvSpPr txBox="1"/>
          <p:nvPr>
            <p:ph type="title"/>
          </p:nvPr>
        </p:nvSpPr>
        <p:spPr>
          <a:xfrm>
            <a:off x="5403400" y="1572425"/>
            <a:ext cx="2570100" cy="1133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8094" name="Google Shape;8094;p198"/>
          <p:cNvSpPr txBox="1"/>
          <p:nvPr>
            <p:ph idx="1" type="subTitle"/>
          </p:nvPr>
        </p:nvSpPr>
        <p:spPr>
          <a:xfrm>
            <a:off x="5403400" y="2629950"/>
            <a:ext cx="2570100" cy="94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grpSp>
        <p:nvGrpSpPr>
          <p:cNvPr id="8095" name="Google Shape;8095;p198"/>
          <p:cNvGrpSpPr/>
          <p:nvPr/>
        </p:nvGrpSpPr>
        <p:grpSpPr>
          <a:xfrm>
            <a:off x="-232985" y="-338823"/>
            <a:ext cx="9388905" cy="5504529"/>
            <a:chOff x="-232985" y="-338823"/>
            <a:chExt cx="9388905" cy="5504529"/>
          </a:xfrm>
        </p:grpSpPr>
        <p:grpSp>
          <p:nvGrpSpPr>
            <p:cNvPr id="8096" name="Google Shape;8096;p198"/>
            <p:cNvGrpSpPr/>
            <p:nvPr/>
          </p:nvGrpSpPr>
          <p:grpSpPr>
            <a:xfrm flipH="1">
              <a:off x="9527" y="-338823"/>
              <a:ext cx="9146393" cy="5486611"/>
              <a:chOff x="9527" y="-338823"/>
              <a:chExt cx="9146393" cy="5486611"/>
            </a:xfrm>
          </p:grpSpPr>
          <p:grpSp>
            <p:nvGrpSpPr>
              <p:cNvPr id="8097" name="Google Shape;8097;p198"/>
              <p:cNvGrpSpPr/>
              <p:nvPr/>
            </p:nvGrpSpPr>
            <p:grpSpPr>
              <a:xfrm flipH="1">
                <a:off x="7383095" y="12"/>
                <a:ext cx="1772825" cy="945955"/>
                <a:chOff x="0" y="12"/>
                <a:chExt cx="1772825" cy="945955"/>
              </a:xfrm>
            </p:grpSpPr>
            <p:sp>
              <p:nvSpPr>
                <p:cNvPr id="8098" name="Google Shape;8098;p198"/>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98"/>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198"/>
              <p:cNvGrpSpPr/>
              <p:nvPr/>
            </p:nvGrpSpPr>
            <p:grpSpPr>
              <a:xfrm flipH="1">
                <a:off x="6638282" y="-338823"/>
                <a:ext cx="1023895" cy="820519"/>
                <a:chOff x="4423100" y="2378550"/>
                <a:chExt cx="540200" cy="432900"/>
              </a:xfrm>
            </p:grpSpPr>
            <p:sp>
              <p:nvSpPr>
                <p:cNvPr id="8101" name="Google Shape;8101;p198"/>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198"/>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98"/>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198"/>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198"/>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198"/>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198"/>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198"/>
              <p:cNvGrpSpPr/>
              <p:nvPr/>
            </p:nvGrpSpPr>
            <p:grpSpPr>
              <a:xfrm>
                <a:off x="9527" y="3606810"/>
                <a:ext cx="1772825" cy="1540979"/>
                <a:chOff x="9527" y="3606810"/>
                <a:chExt cx="1772825" cy="1540979"/>
              </a:xfrm>
            </p:grpSpPr>
            <p:grpSp>
              <p:nvGrpSpPr>
                <p:cNvPr id="8109" name="Google Shape;8109;p198"/>
                <p:cNvGrpSpPr/>
                <p:nvPr/>
              </p:nvGrpSpPr>
              <p:grpSpPr>
                <a:xfrm>
                  <a:off x="9527" y="4201833"/>
                  <a:ext cx="1772825" cy="945955"/>
                  <a:chOff x="9527" y="4201833"/>
                  <a:chExt cx="1772825" cy="945955"/>
                </a:xfrm>
              </p:grpSpPr>
              <p:sp>
                <p:nvSpPr>
                  <p:cNvPr id="8110" name="Google Shape;8110;p198"/>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198"/>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198"/>
                <p:cNvGrpSpPr/>
                <p:nvPr/>
              </p:nvGrpSpPr>
              <p:grpSpPr>
                <a:xfrm flipH="1">
                  <a:off x="132350" y="3606810"/>
                  <a:ext cx="312152" cy="1409160"/>
                  <a:chOff x="3969875" y="1708525"/>
                  <a:chExt cx="94175" cy="425150"/>
                </a:xfrm>
              </p:grpSpPr>
              <p:sp>
                <p:nvSpPr>
                  <p:cNvPr id="8113" name="Google Shape;8113;p198"/>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198"/>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198"/>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198"/>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98"/>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198"/>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198"/>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20" name="Google Shape;8120;p198"/>
              <p:cNvGrpSpPr/>
              <p:nvPr/>
            </p:nvGrpSpPr>
            <p:grpSpPr>
              <a:xfrm flipH="1" rot="10800000">
                <a:off x="8668400" y="323078"/>
                <a:ext cx="283978" cy="747254"/>
                <a:chOff x="3969875" y="1708525"/>
                <a:chExt cx="85675" cy="225450"/>
              </a:xfrm>
            </p:grpSpPr>
            <p:sp>
              <p:nvSpPr>
                <p:cNvPr id="8121" name="Google Shape;8121;p198"/>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98"/>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98"/>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198"/>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198"/>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98"/>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27" name="Google Shape;8127;p198"/>
            <p:cNvGrpSpPr/>
            <p:nvPr/>
          </p:nvGrpSpPr>
          <p:grpSpPr>
            <a:xfrm>
              <a:off x="-232985" y="3571039"/>
              <a:ext cx="6648648" cy="1594667"/>
              <a:chOff x="-232985" y="3571039"/>
              <a:chExt cx="6648648" cy="1594667"/>
            </a:xfrm>
          </p:grpSpPr>
          <p:grpSp>
            <p:nvGrpSpPr>
              <p:cNvPr id="8128" name="Google Shape;8128;p198"/>
              <p:cNvGrpSpPr/>
              <p:nvPr/>
            </p:nvGrpSpPr>
            <p:grpSpPr>
              <a:xfrm>
                <a:off x="-232985" y="3571039"/>
                <a:ext cx="946219" cy="1594667"/>
                <a:chOff x="2567024" y="2978878"/>
                <a:chExt cx="344820" cy="581126"/>
              </a:xfrm>
            </p:grpSpPr>
            <p:sp>
              <p:nvSpPr>
                <p:cNvPr id="8129" name="Google Shape;8129;p198"/>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198"/>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198"/>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198"/>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198"/>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198"/>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98"/>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98"/>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198"/>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198"/>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98"/>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198"/>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198"/>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98"/>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198"/>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198"/>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98"/>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198"/>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198"/>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98"/>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98"/>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198"/>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198"/>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98"/>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98"/>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98"/>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98"/>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6" name="Google Shape;8156;p198"/>
              <p:cNvSpPr/>
              <p:nvPr/>
            </p:nvSpPr>
            <p:spPr>
              <a:xfrm>
                <a:off x="6103529"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8157" name="Shape 8157"/>
        <p:cNvGrpSpPr/>
        <p:nvPr/>
      </p:nvGrpSpPr>
      <p:grpSpPr>
        <a:xfrm>
          <a:off x="0" y="0"/>
          <a:ext cx="0" cy="0"/>
          <a:chOff x="0" y="0"/>
          <a:chExt cx="0" cy="0"/>
        </a:xfrm>
      </p:grpSpPr>
      <p:sp>
        <p:nvSpPr>
          <p:cNvPr id="8158" name="Google Shape;8158;p199"/>
          <p:cNvSpPr txBox="1"/>
          <p:nvPr>
            <p:ph idx="1" type="subTitle"/>
          </p:nvPr>
        </p:nvSpPr>
        <p:spPr>
          <a:xfrm>
            <a:off x="713225" y="1333425"/>
            <a:ext cx="7704000" cy="307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grpSp>
        <p:nvGrpSpPr>
          <p:cNvPr id="8159" name="Google Shape;8159;p199"/>
          <p:cNvGrpSpPr/>
          <p:nvPr/>
        </p:nvGrpSpPr>
        <p:grpSpPr>
          <a:xfrm>
            <a:off x="9527" y="-338823"/>
            <a:ext cx="9146393" cy="5486611"/>
            <a:chOff x="9527" y="-338823"/>
            <a:chExt cx="9146393" cy="5486611"/>
          </a:xfrm>
        </p:grpSpPr>
        <p:grpSp>
          <p:nvGrpSpPr>
            <p:cNvPr id="8160" name="Google Shape;8160;p199"/>
            <p:cNvGrpSpPr/>
            <p:nvPr/>
          </p:nvGrpSpPr>
          <p:grpSpPr>
            <a:xfrm>
              <a:off x="9527" y="-338823"/>
              <a:ext cx="9146393" cy="5486611"/>
              <a:chOff x="9527" y="-338823"/>
              <a:chExt cx="9146393" cy="5486611"/>
            </a:xfrm>
          </p:grpSpPr>
          <p:grpSp>
            <p:nvGrpSpPr>
              <p:cNvPr id="8161" name="Google Shape;8161;p199"/>
              <p:cNvGrpSpPr/>
              <p:nvPr/>
            </p:nvGrpSpPr>
            <p:grpSpPr>
              <a:xfrm flipH="1">
                <a:off x="7383095" y="12"/>
                <a:ext cx="1772825" cy="945955"/>
                <a:chOff x="0" y="12"/>
                <a:chExt cx="1772825" cy="945955"/>
              </a:xfrm>
            </p:grpSpPr>
            <p:sp>
              <p:nvSpPr>
                <p:cNvPr id="8162" name="Google Shape;8162;p199"/>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99"/>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199"/>
              <p:cNvGrpSpPr/>
              <p:nvPr/>
            </p:nvGrpSpPr>
            <p:grpSpPr>
              <a:xfrm flipH="1">
                <a:off x="6638282" y="-338823"/>
                <a:ext cx="1023895" cy="820519"/>
                <a:chOff x="4423100" y="2378550"/>
                <a:chExt cx="540200" cy="432900"/>
              </a:xfrm>
            </p:grpSpPr>
            <p:sp>
              <p:nvSpPr>
                <p:cNvPr id="8165" name="Google Shape;8165;p199"/>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199"/>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99"/>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99"/>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99"/>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99"/>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199"/>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2" name="Google Shape;8172;p199"/>
              <p:cNvGrpSpPr/>
              <p:nvPr/>
            </p:nvGrpSpPr>
            <p:grpSpPr>
              <a:xfrm>
                <a:off x="9527" y="3606810"/>
                <a:ext cx="1772825" cy="1540979"/>
                <a:chOff x="9527" y="3606810"/>
                <a:chExt cx="1772825" cy="1540979"/>
              </a:xfrm>
            </p:grpSpPr>
            <p:grpSp>
              <p:nvGrpSpPr>
                <p:cNvPr id="8173" name="Google Shape;8173;p199"/>
                <p:cNvGrpSpPr/>
                <p:nvPr/>
              </p:nvGrpSpPr>
              <p:grpSpPr>
                <a:xfrm>
                  <a:off x="9527" y="4201833"/>
                  <a:ext cx="1772825" cy="945955"/>
                  <a:chOff x="9527" y="4201833"/>
                  <a:chExt cx="1772825" cy="945955"/>
                </a:xfrm>
              </p:grpSpPr>
              <p:sp>
                <p:nvSpPr>
                  <p:cNvPr id="8174" name="Google Shape;8174;p199"/>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199"/>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199"/>
                <p:cNvGrpSpPr/>
                <p:nvPr/>
              </p:nvGrpSpPr>
              <p:grpSpPr>
                <a:xfrm flipH="1">
                  <a:off x="132350" y="3606810"/>
                  <a:ext cx="312152" cy="1409160"/>
                  <a:chOff x="3969875" y="1708525"/>
                  <a:chExt cx="94175" cy="425150"/>
                </a:xfrm>
              </p:grpSpPr>
              <p:sp>
                <p:nvSpPr>
                  <p:cNvPr id="8177" name="Google Shape;8177;p19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9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19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9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99"/>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19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19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84" name="Google Shape;8184;p199"/>
              <p:cNvGrpSpPr/>
              <p:nvPr/>
            </p:nvGrpSpPr>
            <p:grpSpPr>
              <a:xfrm flipH="1" rot="10800000">
                <a:off x="8668400" y="323078"/>
                <a:ext cx="283978" cy="747254"/>
                <a:chOff x="3969875" y="1708525"/>
                <a:chExt cx="85675" cy="225450"/>
              </a:xfrm>
            </p:grpSpPr>
            <p:sp>
              <p:nvSpPr>
                <p:cNvPr id="8185" name="Google Shape;8185;p19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9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9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19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19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9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191" name="Google Shape;8191;p199"/>
            <p:cNvSpPr/>
            <p:nvPr/>
          </p:nvSpPr>
          <p:spPr>
            <a:xfrm>
              <a:off x="189510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2" name="Google Shape;8192;p19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193" name="Shape 8193"/>
        <p:cNvGrpSpPr/>
        <p:nvPr/>
      </p:nvGrpSpPr>
      <p:grpSpPr>
        <a:xfrm>
          <a:off x="0" y="0"/>
          <a:ext cx="0" cy="0"/>
          <a:chOff x="0" y="0"/>
          <a:chExt cx="0" cy="0"/>
        </a:xfrm>
      </p:grpSpPr>
      <p:grpSp>
        <p:nvGrpSpPr>
          <p:cNvPr id="8194" name="Google Shape;8194;p200"/>
          <p:cNvGrpSpPr/>
          <p:nvPr/>
        </p:nvGrpSpPr>
        <p:grpSpPr>
          <a:xfrm>
            <a:off x="-3" y="11403"/>
            <a:ext cx="9128308" cy="5208327"/>
            <a:chOff x="-3" y="11403"/>
            <a:chExt cx="9128308" cy="5208327"/>
          </a:xfrm>
        </p:grpSpPr>
        <p:grpSp>
          <p:nvGrpSpPr>
            <p:cNvPr id="8195" name="Google Shape;8195;p200"/>
            <p:cNvGrpSpPr/>
            <p:nvPr/>
          </p:nvGrpSpPr>
          <p:grpSpPr>
            <a:xfrm>
              <a:off x="-3" y="4376679"/>
              <a:ext cx="1496127" cy="843051"/>
              <a:chOff x="-3" y="4376679"/>
              <a:chExt cx="1496127" cy="843051"/>
            </a:xfrm>
          </p:grpSpPr>
          <p:grpSp>
            <p:nvGrpSpPr>
              <p:cNvPr id="8196" name="Google Shape;8196;p200"/>
              <p:cNvGrpSpPr/>
              <p:nvPr/>
            </p:nvGrpSpPr>
            <p:grpSpPr>
              <a:xfrm flipH="1" rot="10800000">
                <a:off x="-3" y="4376679"/>
                <a:ext cx="1400000" cy="747021"/>
                <a:chOff x="0" y="12"/>
                <a:chExt cx="1772825" cy="945955"/>
              </a:xfrm>
            </p:grpSpPr>
            <p:sp>
              <p:nvSpPr>
                <p:cNvPr id="8197" name="Google Shape;8197;p200"/>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200"/>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9" name="Google Shape;8199;p200"/>
              <p:cNvSpPr/>
              <p:nvPr/>
            </p:nvSpPr>
            <p:spPr>
              <a:xfrm flipH="1">
                <a:off x="1085348" y="4766329"/>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200"/>
            <p:cNvGrpSpPr/>
            <p:nvPr/>
          </p:nvGrpSpPr>
          <p:grpSpPr>
            <a:xfrm flipH="1">
              <a:off x="7728304" y="11403"/>
              <a:ext cx="1400000" cy="747021"/>
              <a:chOff x="0" y="12"/>
              <a:chExt cx="1772825" cy="945955"/>
            </a:xfrm>
          </p:grpSpPr>
          <p:sp>
            <p:nvSpPr>
              <p:cNvPr id="8201" name="Google Shape;8201;p200"/>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200"/>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03" name="Google Shape;8203;p2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04" name="Google Shape;8204;p200"/>
          <p:cNvSpPr txBox="1"/>
          <p:nvPr>
            <p:ph idx="1" type="subTitle"/>
          </p:nvPr>
        </p:nvSpPr>
        <p:spPr>
          <a:xfrm>
            <a:off x="720000" y="3607997"/>
            <a:ext cx="3817500" cy="6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05" name="Google Shape;8205;p200"/>
          <p:cNvSpPr txBox="1"/>
          <p:nvPr>
            <p:ph idx="2" type="subTitle"/>
          </p:nvPr>
        </p:nvSpPr>
        <p:spPr>
          <a:xfrm>
            <a:off x="720000" y="2125797"/>
            <a:ext cx="3817500" cy="6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06" name="Google Shape;8206;p200"/>
          <p:cNvSpPr txBox="1"/>
          <p:nvPr>
            <p:ph idx="3" type="subTitle"/>
          </p:nvPr>
        </p:nvSpPr>
        <p:spPr>
          <a:xfrm>
            <a:off x="720000" y="1616825"/>
            <a:ext cx="3817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07" name="Google Shape;8207;p200"/>
          <p:cNvSpPr txBox="1"/>
          <p:nvPr>
            <p:ph idx="4" type="subTitle"/>
          </p:nvPr>
        </p:nvSpPr>
        <p:spPr>
          <a:xfrm>
            <a:off x="720000" y="3099025"/>
            <a:ext cx="3817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8208" name="Shape 8208"/>
        <p:cNvGrpSpPr/>
        <p:nvPr/>
      </p:nvGrpSpPr>
      <p:grpSpPr>
        <a:xfrm>
          <a:off x="0" y="0"/>
          <a:ext cx="0" cy="0"/>
          <a:chOff x="0" y="0"/>
          <a:chExt cx="0" cy="0"/>
        </a:xfrm>
      </p:grpSpPr>
      <p:sp>
        <p:nvSpPr>
          <p:cNvPr id="8209" name="Google Shape;8209;p2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10" name="Google Shape;8210;p201"/>
          <p:cNvSpPr txBox="1"/>
          <p:nvPr>
            <p:ph idx="1" type="subTitle"/>
          </p:nvPr>
        </p:nvSpPr>
        <p:spPr>
          <a:xfrm>
            <a:off x="4665011" y="1286625"/>
            <a:ext cx="3318300" cy="304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11" name="Google Shape;8211;p201"/>
          <p:cNvSpPr txBox="1"/>
          <p:nvPr>
            <p:ph idx="2" type="subTitle"/>
          </p:nvPr>
        </p:nvSpPr>
        <p:spPr>
          <a:xfrm>
            <a:off x="1160700" y="1286625"/>
            <a:ext cx="3318300" cy="304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212" name="Google Shape;8212;p201"/>
          <p:cNvGrpSpPr/>
          <p:nvPr/>
        </p:nvGrpSpPr>
        <p:grpSpPr>
          <a:xfrm>
            <a:off x="-226210" y="12"/>
            <a:ext cx="9372604" cy="5209994"/>
            <a:chOff x="-226210" y="12"/>
            <a:chExt cx="9372604" cy="5209994"/>
          </a:xfrm>
        </p:grpSpPr>
        <p:grpSp>
          <p:nvGrpSpPr>
            <p:cNvPr id="8213" name="Google Shape;8213;p201"/>
            <p:cNvGrpSpPr/>
            <p:nvPr/>
          </p:nvGrpSpPr>
          <p:grpSpPr>
            <a:xfrm>
              <a:off x="0" y="12"/>
              <a:ext cx="1772825" cy="945955"/>
              <a:chOff x="0" y="12"/>
              <a:chExt cx="1772825" cy="945955"/>
            </a:xfrm>
          </p:grpSpPr>
          <p:sp>
            <p:nvSpPr>
              <p:cNvPr id="8214" name="Google Shape;8214;p201"/>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201"/>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201"/>
            <p:cNvGrpSpPr/>
            <p:nvPr/>
          </p:nvGrpSpPr>
          <p:grpSpPr>
            <a:xfrm>
              <a:off x="7373568" y="4201833"/>
              <a:ext cx="1772825" cy="945955"/>
              <a:chOff x="7373568" y="4201833"/>
              <a:chExt cx="1772825" cy="945955"/>
            </a:xfrm>
          </p:grpSpPr>
          <p:sp>
            <p:nvSpPr>
              <p:cNvPr id="8217" name="Google Shape;8217;p201"/>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201"/>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201"/>
            <p:cNvGrpSpPr/>
            <p:nvPr/>
          </p:nvGrpSpPr>
          <p:grpSpPr>
            <a:xfrm>
              <a:off x="-226210" y="3615339"/>
              <a:ext cx="946219" cy="1594667"/>
              <a:chOff x="2567024" y="2978878"/>
              <a:chExt cx="344820" cy="581126"/>
            </a:xfrm>
          </p:grpSpPr>
          <p:sp>
            <p:nvSpPr>
              <p:cNvPr id="8220" name="Google Shape;8220;p201"/>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201"/>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201"/>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201"/>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201"/>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201"/>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201"/>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201"/>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201"/>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201"/>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201"/>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201"/>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201"/>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201"/>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201"/>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201"/>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201"/>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201"/>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201"/>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201"/>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201"/>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201"/>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201"/>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201"/>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201"/>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201"/>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201"/>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201"/>
            <p:cNvGrpSpPr/>
            <p:nvPr/>
          </p:nvGrpSpPr>
          <p:grpSpPr>
            <a:xfrm flipH="1">
              <a:off x="220827" y="2814710"/>
              <a:ext cx="283978" cy="747254"/>
              <a:chOff x="3969875" y="1708525"/>
              <a:chExt cx="85675" cy="225450"/>
            </a:xfrm>
          </p:grpSpPr>
          <p:sp>
            <p:nvSpPr>
              <p:cNvPr id="8248" name="Google Shape;8248;p20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20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20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20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20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20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254" name="Shape 8254"/>
        <p:cNvGrpSpPr/>
        <p:nvPr/>
      </p:nvGrpSpPr>
      <p:grpSpPr>
        <a:xfrm>
          <a:off x="0" y="0"/>
          <a:ext cx="0" cy="0"/>
          <a:chOff x="0" y="0"/>
          <a:chExt cx="0" cy="0"/>
        </a:xfrm>
      </p:grpSpPr>
      <p:grpSp>
        <p:nvGrpSpPr>
          <p:cNvPr id="8255" name="Google Shape;8255;p202"/>
          <p:cNvGrpSpPr/>
          <p:nvPr/>
        </p:nvGrpSpPr>
        <p:grpSpPr>
          <a:xfrm>
            <a:off x="7383095" y="12"/>
            <a:ext cx="1772825" cy="5141975"/>
            <a:chOff x="7383095" y="12"/>
            <a:chExt cx="1772825" cy="5141975"/>
          </a:xfrm>
        </p:grpSpPr>
        <p:grpSp>
          <p:nvGrpSpPr>
            <p:cNvPr id="8256" name="Google Shape;8256;p202"/>
            <p:cNvGrpSpPr/>
            <p:nvPr/>
          </p:nvGrpSpPr>
          <p:grpSpPr>
            <a:xfrm flipH="1">
              <a:off x="7383095" y="4196032"/>
              <a:ext cx="1772825" cy="945955"/>
              <a:chOff x="9527" y="4201833"/>
              <a:chExt cx="1772825" cy="945955"/>
            </a:xfrm>
          </p:grpSpPr>
          <p:sp>
            <p:nvSpPr>
              <p:cNvPr id="8257" name="Google Shape;8257;p202"/>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202"/>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202"/>
            <p:cNvGrpSpPr/>
            <p:nvPr/>
          </p:nvGrpSpPr>
          <p:grpSpPr>
            <a:xfrm flipH="1">
              <a:off x="8647053" y="2786860"/>
              <a:ext cx="312152" cy="1409160"/>
              <a:chOff x="3969875" y="1708525"/>
              <a:chExt cx="94175" cy="425150"/>
            </a:xfrm>
          </p:grpSpPr>
          <p:sp>
            <p:nvSpPr>
              <p:cNvPr id="8260" name="Google Shape;8260;p202"/>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202"/>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202"/>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202"/>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202"/>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202"/>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202"/>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202"/>
            <p:cNvGrpSpPr/>
            <p:nvPr/>
          </p:nvGrpSpPr>
          <p:grpSpPr>
            <a:xfrm flipH="1">
              <a:off x="7383095" y="12"/>
              <a:ext cx="1772825" cy="945955"/>
              <a:chOff x="0" y="12"/>
              <a:chExt cx="1772825" cy="945955"/>
            </a:xfrm>
          </p:grpSpPr>
          <p:sp>
            <p:nvSpPr>
              <p:cNvPr id="8268" name="Google Shape;8268;p202"/>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202"/>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70" name="Google Shape;8270;p2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71" name="Google Shape;8271;p202"/>
          <p:cNvSpPr txBox="1"/>
          <p:nvPr>
            <p:ph idx="1" type="subTitle"/>
          </p:nvPr>
        </p:nvSpPr>
        <p:spPr>
          <a:xfrm>
            <a:off x="720000" y="1802392"/>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272" name="Google Shape;8272;p202"/>
          <p:cNvSpPr txBox="1"/>
          <p:nvPr>
            <p:ph idx="2" type="subTitle"/>
          </p:nvPr>
        </p:nvSpPr>
        <p:spPr>
          <a:xfrm>
            <a:off x="720000" y="2897767"/>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273" name="Google Shape;8273;p202"/>
          <p:cNvSpPr txBox="1"/>
          <p:nvPr>
            <p:ph idx="3" type="subTitle"/>
          </p:nvPr>
        </p:nvSpPr>
        <p:spPr>
          <a:xfrm>
            <a:off x="720000" y="3993142"/>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274" name="Google Shape;8274;p202"/>
          <p:cNvSpPr txBox="1"/>
          <p:nvPr>
            <p:ph idx="4" type="subTitle"/>
          </p:nvPr>
        </p:nvSpPr>
        <p:spPr>
          <a:xfrm>
            <a:off x="720000" y="1337175"/>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75" name="Google Shape;8275;p202"/>
          <p:cNvSpPr txBox="1"/>
          <p:nvPr>
            <p:ph idx="5" type="subTitle"/>
          </p:nvPr>
        </p:nvSpPr>
        <p:spPr>
          <a:xfrm>
            <a:off x="720000" y="2432550"/>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76" name="Google Shape;8276;p202"/>
          <p:cNvSpPr txBox="1"/>
          <p:nvPr>
            <p:ph idx="6" type="subTitle"/>
          </p:nvPr>
        </p:nvSpPr>
        <p:spPr>
          <a:xfrm>
            <a:off x="720000" y="3527925"/>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277" name="Shape 8277"/>
        <p:cNvGrpSpPr/>
        <p:nvPr/>
      </p:nvGrpSpPr>
      <p:grpSpPr>
        <a:xfrm>
          <a:off x="0" y="0"/>
          <a:ext cx="0" cy="0"/>
          <a:chOff x="0" y="0"/>
          <a:chExt cx="0" cy="0"/>
        </a:xfrm>
      </p:grpSpPr>
      <p:grpSp>
        <p:nvGrpSpPr>
          <p:cNvPr id="8278" name="Google Shape;8278;p203"/>
          <p:cNvGrpSpPr/>
          <p:nvPr/>
        </p:nvGrpSpPr>
        <p:grpSpPr>
          <a:xfrm>
            <a:off x="-304792" y="-203479"/>
            <a:ext cx="2083718" cy="3078145"/>
            <a:chOff x="-304792" y="-203479"/>
            <a:chExt cx="2083718" cy="3078145"/>
          </a:xfrm>
        </p:grpSpPr>
        <p:grpSp>
          <p:nvGrpSpPr>
            <p:cNvPr id="8279" name="Google Shape;8279;p203"/>
            <p:cNvGrpSpPr/>
            <p:nvPr/>
          </p:nvGrpSpPr>
          <p:grpSpPr>
            <a:xfrm flipH="1" rot="9903919">
              <a:off x="-25590" y="-145233"/>
              <a:ext cx="748876" cy="2264877"/>
              <a:chOff x="3221922" y="3632026"/>
              <a:chExt cx="349066" cy="1055705"/>
            </a:xfrm>
          </p:grpSpPr>
          <p:sp>
            <p:nvSpPr>
              <p:cNvPr id="8280" name="Google Shape;8280;p203"/>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203"/>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203"/>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203"/>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203"/>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203"/>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203"/>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203"/>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203"/>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203"/>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203"/>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203"/>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203"/>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203"/>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203"/>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203"/>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203"/>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203"/>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203"/>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203"/>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203"/>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203"/>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203"/>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203"/>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203"/>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203"/>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203"/>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203"/>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203"/>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203"/>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203"/>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203"/>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203"/>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203"/>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203"/>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203"/>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203"/>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203"/>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203"/>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203"/>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203"/>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203"/>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203"/>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203"/>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203"/>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203"/>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203"/>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203"/>
            <p:cNvGrpSpPr/>
            <p:nvPr/>
          </p:nvGrpSpPr>
          <p:grpSpPr>
            <a:xfrm rot="10800000">
              <a:off x="6101" y="12"/>
              <a:ext cx="1772825" cy="945955"/>
              <a:chOff x="7373568" y="4201833"/>
              <a:chExt cx="1772825" cy="945955"/>
            </a:xfrm>
          </p:grpSpPr>
          <p:sp>
            <p:nvSpPr>
              <p:cNvPr id="8328" name="Google Shape;8328;p203"/>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203"/>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203"/>
            <p:cNvGrpSpPr/>
            <p:nvPr/>
          </p:nvGrpSpPr>
          <p:grpSpPr>
            <a:xfrm rot="10800000">
              <a:off x="130913" y="1465506"/>
              <a:ext cx="312152" cy="1409160"/>
              <a:chOff x="3969875" y="1708525"/>
              <a:chExt cx="94175" cy="425150"/>
            </a:xfrm>
          </p:grpSpPr>
          <p:sp>
            <p:nvSpPr>
              <p:cNvPr id="8331" name="Google Shape;8331;p20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20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20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20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203"/>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20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20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38" name="Google Shape;8338;p20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39" name="Google Shape;8339;p203"/>
          <p:cNvSpPr txBox="1"/>
          <p:nvPr>
            <p:ph idx="1" type="subTitle"/>
          </p:nvPr>
        </p:nvSpPr>
        <p:spPr>
          <a:xfrm>
            <a:off x="7137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40" name="Google Shape;8340;p203"/>
          <p:cNvSpPr txBox="1"/>
          <p:nvPr>
            <p:ph idx="2" type="subTitle"/>
          </p:nvPr>
        </p:nvSpPr>
        <p:spPr>
          <a:xfrm>
            <a:off x="34464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41" name="Google Shape;8341;p203"/>
          <p:cNvSpPr txBox="1"/>
          <p:nvPr>
            <p:ph idx="3" type="subTitle"/>
          </p:nvPr>
        </p:nvSpPr>
        <p:spPr>
          <a:xfrm>
            <a:off x="7137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42" name="Google Shape;8342;p203"/>
          <p:cNvSpPr txBox="1"/>
          <p:nvPr>
            <p:ph idx="4" type="subTitle"/>
          </p:nvPr>
        </p:nvSpPr>
        <p:spPr>
          <a:xfrm>
            <a:off x="34464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43" name="Google Shape;8343;p203"/>
          <p:cNvSpPr txBox="1"/>
          <p:nvPr>
            <p:ph idx="5" type="subTitle"/>
          </p:nvPr>
        </p:nvSpPr>
        <p:spPr>
          <a:xfrm>
            <a:off x="7120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44" name="Google Shape;8344;p203"/>
          <p:cNvSpPr txBox="1"/>
          <p:nvPr>
            <p:ph idx="6" type="subTitle"/>
          </p:nvPr>
        </p:nvSpPr>
        <p:spPr>
          <a:xfrm>
            <a:off x="34464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45" name="Google Shape;8345;p203"/>
          <p:cNvSpPr txBox="1"/>
          <p:nvPr>
            <p:ph idx="7" type="subTitle"/>
          </p:nvPr>
        </p:nvSpPr>
        <p:spPr>
          <a:xfrm>
            <a:off x="7120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46" name="Google Shape;8346;p203"/>
          <p:cNvSpPr txBox="1"/>
          <p:nvPr>
            <p:ph idx="8" type="subTitle"/>
          </p:nvPr>
        </p:nvSpPr>
        <p:spPr>
          <a:xfrm>
            <a:off x="34464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347" name="Shape 8347"/>
        <p:cNvGrpSpPr/>
        <p:nvPr/>
      </p:nvGrpSpPr>
      <p:grpSpPr>
        <a:xfrm>
          <a:off x="0" y="0"/>
          <a:ext cx="0" cy="0"/>
          <a:chOff x="0" y="0"/>
          <a:chExt cx="0" cy="0"/>
        </a:xfrm>
      </p:grpSpPr>
      <p:grpSp>
        <p:nvGrpSpPr>
          <p:cNvPr id="8348" name="Google Shape;8348;p204"/>
          <p:cNvGrpSpPr/>
          <p:nvPr/>
        </p:nvGrpSpPr>
        <p:grpSpPr>
          <a:xfrm>
            <a:off x="9527" y="12"/>
            <a:ext cx="9146393" cy="5147777"/>
            <a:chOff x="9527" y="12"/>
            <a:chExt cx="9146393" cy="5147777"/>
          </a:xfrm>
        </p:grpSpPr>
        <p:grpSp>
          <p:nvGrpSpPr>
            <p:cNvPr id="8349" name="Google Shape;8349;p204"/>
            <p:cNvGrpSpPr/>
            <p:nvPr/>
          </p:nvGrpSpPr>
          <p:grpSpPr>
            <a:xfrm>
              <a:off x="9527" y="12"/>
              <a:ext cx="9146393" cy="5147777"/>
              <a:chOff x="9527" y="12"/>
              <a:chExt cx="9146393" cy="5147777"/>
            </a:xfrm>
          </p:grpSpPr>
          <p:grpSp>
            <p:nvGrpSpPr>
              <p:cNvPr id="8350" name="Google Shape;8350;p204"/>
              <p:cNvGrpSpPr/>
              <p:nvPr/>
            </p:nvGrpSpPr>
            <p:grpSpPr>
              <a:xfrm flipH="1">
                <a:off x="7383095" y="12"/>
                <a:ext cx="1772825" cy="945955"/>
                <a:chOff x="0" y="12"/>
                <a:chExt cx="1772825" cy="945955"/>
              </a:xfrm>
            </p:grpSpPr>
            <p:sp>
              <p:nvSpPr>
                <p:cNvPr id="8351" name="Google Shape;8351;p204"/>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204"/>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204"/>
              <p:cNvGrpSpPr/>
              <p:nvPr/>
            </p:nvGrpSpPr>
            <p:grpSpPr>
              <a:xfrm>
                <a:off x="9527" y="4201833"/>
                <a:ext cx="1772825" cy="945955"/>
                <a:chOff x="9527" y="4201833"/>
                <a:chExt cx="1772825" cy="945955"/>
              </a:xfrm>
            </p:grpSpPr>
            <p:sp>
              <p:nvSpPr>
                <p:cNvPr id="8354" name="Google Shape;8354;p204"/>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204"/>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56" name="Google Shape;8356;p204"/>
            <p:cNvGrpSpPr/>
            <p:nvPr/>
          </p:nvGrpSpPr>
          <p:grpSpPr>
            <a:xfrm flipH="1">
              <a:off x="185700" y="202472"/>
              <a:ext cx="312152" cy="1409160"/>
              <a:chOff x="3969875" y="1708525"/>
              <a:chExt cx="94175" cy="425150"/>
            </a:xfrm>
          </p:grpSpPr>
          <p:sp>
            <p:nvSpPr>
              <p:cNvPr id="8357" name="Google Shape;8357;p204"/>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204"/>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204"/>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204"/>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204"/>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204"/>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204"/>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64" name="Google Shape;8364;p20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65" name="Google Shape;8365;p204"/>
          <p:cNvSpPr txBox="1"/>
          <p:nvPr>
            <p:ph idx="1" type="subTitle"/>
          </p:nvPr>
        </p:nvSpPr>
        <p:spPr>
          <a:xfrm>
            <a:off x="7137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66" name="Google Shape;8366;p204"/>
          <p:cNvSpPr txBox="1"/>
          <p:nvPr>
            <p:ph idx="2" type="subTitle"/>
          </p:nvPr>
        </p:nvSpPr>
        <p:spPr>
          <a:xfrm>
            <a:off x="34464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67" name="Google Shape;8367;p204"/>
          <p:cNvSpPr txBox="1"/>
          <p:nvPr>
            <p:ph idx="3" type="subTitle"/>
          </p:nvPr>
        </p:nvSpPr>
        <p:spPr>
          <a:xfrm>
            <a:off x="7137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68" name="Google Shape;8368;p204"/>
          <p:cNvSpPr txBox="1"/>
          <p:nvPr>
            <p:ph idx="4" type="subTitle"/>
          </p:nvPr>
        </p:nvSpPr>
        <p:spPr>
          <a:xfrm>
            <a:off x="34464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69" name="Google Shape;8369;p204"/>
          <p:cNvSpPr txBox="1"/>
          <p:nvPr>
            <p:ph idx="5" type="subTitle"/>
          </p:nvPr>
        </p:nvSpPr>
        <p:spPr>
          <a:xfrm>
            <a:off x="6182501"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70" name="Google Shape;8370;p204"/>
          <p:cNvSpPr txBox="1"/>
          <p:nvPr>
            <p:ph idx="6" type="subTitle"/>
          </p:nvPr>
        </p:nvSpPr>
        <p:spPr>
          <a:xfrm>
            <a:off x="6182501"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71" name="Google Shape;8371;p204"/>
          <p:cNvSpPr txBox="1"/>
          <p:nvPr>
            <p:ph idx="7" type="subTitle"/>
          </p:nvPr>
        </p:nvSpPr>
        <p:spPr>
          <a:xfrm>
            <a:off x="7120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72" name="Google Shape;8372;p204"/>
          <p:cNvSpPr txBox="1"/>
          <p:nvPr>
            <p:ph idx="8" type="subTitle"/>
          </p:nvPr>
        </p:nvSpPr>
        <p:spPr>
          <a:xfrm>
            <a:off x="34464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73" name="Google Shape;8373;p204"/>
          <p:cNvSpPr txBox="1"/>
          <p:nvPr>
            <p:ph idx="9" type="subTitle"/>
          </p:nvPr>
        </p:nvSpPr>
        <p:spPr>
          <a:xfrm>
            <a:off x="61808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74" name="Google Shape;8374;p204"/>
          <p:cNvSpPr txBox="1"/>
          <p:nvPr>
            <p:ph idx="13" type="subTitle"/>
          </p:nvPr>
        </p:nvSpPr>
        <p:spPr>
          <a:xfrm>
            <a:off x="7120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75" name="Google Shape;8375;p204"/>
          <p:cNvSpPr txBox="1"/>
          <p:nvPr>
            <p:ph idx="14" type="subTitle"/>
          </p:nvPr>
        </p:nvSpPr>
        <p:spPr>
          <a:xfrm>
            <a:off x="34464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376" name="Google Shape;8376;p204"/>
          <p:cNvSpPr txBox="1"/>
          <p:nvPr>
            <p:ph idx="15" type="subTitle"/>
          </p:nvPr>
        </p:nvSpPr>
        <p:spPr>
          <a:xfrm>
            <a:off x="61808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8377" name="Shape 8377"/>
        <p:cNvGrpSpPr/>
        <p:nvPr/>
      </p:nvGrpSpPr>
      <p:grpSpPr>
        <a:xfrm>
          <a:off x="0" y="0"/>
          <a:ext cx="0" cy="0"/>
          <a:chOff x="0" y="0"/>
          <a:chExt cx="0" cy="0"/>
        </a:xfrm>
      </p:grpSpPr>
      <p:sp>
        <p:nvSpPr>
          <p:cNvPr id="8378" name="Google Shape;8378;p205"/>
          <p:cNvSpPr txBox="1"/>
          <p:nvPr>
            <p:ph hasCustomPrompt="1" type="title"/>
          </p:nvPr>
        </p:nvSpPr>
        <p:spPr>
          <a:xfrm>
            <a:off x="797271" y="629975"/>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379" name="Google Shape;8379;p205"/>
          <p:cNvSpPr txBox="1"/>
          <p:nvPr>
            <p:ph idx="1" type="subTitle"/>
          </p:nvPr>
        </p:nvSpPr>
        <p:spPr>
          <a:xfrm>
            <a:off x="710271" y="1387974"/>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8380" name="Google Shape;8380;p205"/>
          <p:cNvSpPr txBox="1"/>
          <p:nvPr>
            <p:ph hasCustomPrompt="1" idx="2" type="title"/>
          </p:nvPr>
        </p:nvSpPr>
        <p:spPr>
          <a:xfrm>
            <a:off x="797271" y="2003876"/>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381" name="Google Shape;8381;p205"/>
          <p:cNvSpPr txBox="1"/>
          <p:nvPr>
            <p:ph idx="3" type="subTitle"/>
          </p:nvPr>
        </p:nvSpPr>
        <p:spPr>
          <a:xfrm>
            <a:off x="710271" y="2764450"/>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8382" name="Google Shape;8382;p205"/>
          <p:cNvSpPr txBox="1"/>
          <p:nvPr>
            <p:ph hasCustomPrompt="1" idx="4" type="title"/>
          </p:nvPr>
        </p:nvSpPr>
        <p:spPr>
          <a:xfrm>
            <a:off x="797271" y="3377777"/>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383" name="Google Shape;8383;p205"/>
          <p:cNvSpPr txBox="1"/>
          <p:nvPr>
            <p:ph idx="5" type="subTitle"/>
          </p:nvPr>
        </p:nvSpPr>
        <p:spPr>
          <a:xfrm>
            <a:off x="710271" y="4140925"/>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8384" name="Google Shape;8384;p205"/>
          <p:cNvGrpSpPr/>
          <p:nvPr/>
        </p:nvGrpSpPr>
        <p:grpSpPr>
          <a:xfrm>
            <a:off x="-182994" y="4283910"/>
            <a:ext cx="1205407" cy="909041"/>
            <a:chOff x="-182994" y="4283910"/>
            <a:chExt cx="1205407" cy="909041"/>
          </a:xfrm>
        </p:grpSpPr>
        <p:sp>
          <p:nvSpPr>
            <p:cNvPr id="8385" name="Google Shape;8385;p205"/>
            <p:cNvSpPr/>
            <p:nvPr/>
          </p:nvSpPr>
          <p:spPr>
            <a:xfrm>
              <a:off x="-182994" y="4283910"/>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205"/>
            <p:cNvSpPr/>
            <p:nvPr/>
          </p:nvSpPr>
          <p:spPr>
            <a:xfrm>
              <a:off x="710279" y="484842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8387" name="Shape 8387"/>
        <p:cNvGrpSpPr/>
        <p:nvPr/>
      </p:nvGrpSpPr>
      <p:grpSpPr>
        <a:xfrm>
          <a:off x="0" y="0"/>
          <a:ext cx="0" cy="0"/>
          <a:chOff x="0" y="0"/>
          <a:chExt cx="0" cy="0"/>
        </a:xfrm>
      </p:grpSpPr>
      <p:grpSp>
        <p:nvGrpSpPr>
          <p:cNvPr id="8388" name="Google Shape;8388;p206"/>
          <p:cNvGrpSpPr/>
          <p:nvPr/>
        </p:nvGrpSpPr>
        <p:grpSpPr>
          <a:xfrm>
            <a:off x="-78584" y="2935816"/>
            <a:ext cx="4507471" cy="2264909"/>
            <a:chOff x="-78584" y="2935816"/>
            <a:chExt cx="4507471" cy="2264909"/>
          </a:xfrm>
        </p:grpSpPr>
        <p:grpSp>
          <p:nvGrpSpPr>
            <p:cNvPr id="8389" name="Google Shape;8389;p206"/>
            <p:cNvGrpSpPr/>
            <p:nvPr/>
          </p:nvGrpSpPr>
          <p:grpSpPr>
            <a:xfrm>
              <a:off x="-78584" y="2935816"/>
              <a:ext cx="748887" cy="2264909"/>
              <a:chOff x="-78584" y="2935816"/>
              <a:chExt cx="748887" cy="2264909"/>
            </a:xfrm>
          </p:grpSpPr>
          <p:grpSp>
            <p:nvGrpSpPr>
              <p:cNvPr id="8390" name="Google Shape;8390;p206"/>
              <p:cNvGrpSpPr/>
              <p:nvPr/>
            </p:nvGrpSpPr>
            <p:grpSpPr>
              <a:xfrm>
                <a:off x="-78584" y="2935816"/>
                <a:ext cx="748887" cy="2264909"/>
                <a:chOff x="3221922" y="3632026"/>
                <a:chExt cx="349066" cy="1055705"/>
              </a:xfrm>
            </p:grpSpPr>
            <p:sp>
              <p:nvSpPr>
                <p:cNvPr id="8391" name="Google Shape;8391;p206"/>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206"/>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206"/>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206"/>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206"/>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206"/>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206"/>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206"/>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206"/>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206"/>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206"/>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206"/>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206"/>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206"/>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206"/>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206"/>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206"/>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206"/>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206"/>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206"/>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206"/>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206"/>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206"/>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206"/>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206"/>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206"/>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206"/>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206"/>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206"/>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206"/>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206"/>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206"/>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206"/>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206"/>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206"/>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206"/>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206"/>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206"/>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206"/>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206"/>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206"/>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206"/>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206"/>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206"/>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206"/>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206"/>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206"/>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206"/>
              <p:cNvGrpSpPr/>
              <p:nvPr/>
            </p:nvGrpSpPr>
            <p:grpSpPr>
              <a:xfrm>
                <a:off x="143447" y="3084218"/>
                <a:ext cx="410285" cy="820543"/>
                <a:chOff x="3049925" y="2302950"/>
                <a:chExt cx="137675" cy="275350"/>
              </a:xfrm>
            </p:grpSpPr>
            <p:sp>
              <p:nvSpPr>
                <p:cNvPr id="8439" name="Google Shape;8439;p206"/>
                <p:cNvSpPr/>
                <p:nvPr/>
              </p:nvSpPr>
              <p:spPr>
                <a:xfrm>
                  <a:off x="3130100" y="2363125"/>
                  <a:ext cx="57500" cy="57525"/>
                </a:xfrm>
                <a:custGeom>
                  <a:rect b="b" l="l" r="r" t="t"/>
                  <a:pathLst>
                    <a:path extrusionOk="0" h="2301" w="2300">
                      <a:moveTo>
                        <a:pt x="1151" y="1"/>
                      </a:moveTo>
                      <a:cubicBezTo>
                        <a:pt x="515" y="1"/>
                        <a:pt x="0" y="516"/>
                        <a:pt x="0" y="1151"/>
                      </a:cubicBezTo>
                      <a:cubicBezTo>
                        <a:pt x="0" y="1785"/>
                        <a:pt x="515" y="2300"/>
                        <a:pt x="1151" y="2300"/>
                      </a:cubicBezTo>
                      <a:cubicBezTo>
                        <a:pt x="1786" y="2300"/>
                        <a:pt x="2300" y="1785"/>
                        <a:pt x="2300" y="1151"/>
                      </a:cubicBezTo>
                      <a:cubicBezTo>
                        <a:pt x="2300" y="516"/>
                        <a:pt x="1786" y="1"/>
                        <a:pt x="1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206"/>
                <p:cNvSpPr/>
                <p:nvPr/>
              </p:nvSpPr>
              <p:spPr>
                <a:xfrm>
                  <a:off x="3049925" y="2363125"/>
                  <a:ext cx="26050" cy="26025"/>
                </a:xfrm>
                <a:custGeom>
                  <a:rect b="b" l="l" r="r" t="t"/>
                  <a:pathLst>
                    <a:path extrusionOk="0" h="1041" w="1042">
                      <a:moveTo>
                        <a:pt x="520" y="1"/>
                      </a:moveTo>
                      <a:cubicBezTo>
                        <a:pt x="233" y="1"/>
                        <a:pt x="0" y="234"/>
                        <a:pt x="0" y="521"/>
                      </a:cubicBezTo>
                      <a:cubicBezTo>
                        <a:pt x="0" y="808"/>
                        <a:pt x="233" y="1041"/>
                        <a:pt x="520" y="1041"/>
                      </a:cubicBezTo>
                      <a:cubicBezTo>
                        <a:pt x="807" y="1041"/>
                        <a:pt x="1042" y="808"/>
                        <a:pt x="1042" y="521"/>
                      </a:cubicBezTo>
                      <a:cubicBezTo>
                        <a:pt x="1042" y="234"/>
                        <a:pt x="807" y="1"/>
                        <a:pt x="5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206"/>
                <p:cNvSpPr/>
                <p:nvPr/>
              </p:nvSpPr>
              <p:spPr>
                <a:xfrm>
                  <a:off x="3090000" y="2474175"/>
                  <a:ext cx="26025" cy="26050"/>
                </a:xfrm>
                <a:custGeom>
                  <a:rect b="b" l="l" r="r" t="t"/>
                  <a:pathLst>
                    <a:path extrusionOk="0" h="1042" w="1041">
                      <a:moveTo>
                        <a:pt x="521" y="1"/>
                      </a:moveTo>
                      <a:cubicBezTo>
                        <a:pt x="234" y="1"/>
                        <a:pt x="1" y="233"/>
                        <a:pt x="1" y="522"/>
                      </a:cubicBezTo>
                      <a:cubicBezTo>
                        <a:pt x="1" y="809"/>
                        <a:pt x="234" y="1042"/>
                        <a:pt x="521" y="1042"/>
                      </a:cubicBezTo>
                      <a:cubicBezTo>
                        <a:pt x="808" y="1042"/>
                        <a:pt x="1041" y="809"/>
                        <a:pt x="1041" y="522"/>
                      </a:cubicBezTo>
                      <a:cubicBezTo>
                        <a:pt x="1041" y="233"/>
                        <a:pt x="808" y="1"/>
                        <a:pt x="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206"/>
                <p:cNvSpPr/>
                <p:nvPr/>
              </p:nvSpPr>
              <p:spPr>
                <a:xfrm>
                  <a:off x="3093175" y="2565275"/>
                  <a:ext cx="13025" cy="13025"/>
                </a:xfrm>
                <a:custGeom>
                  <a:rect b="b" l="l" r="r" t="t"/>
                  <a:pathLst>
                    <a:path extrusionOk="0" h="521" w="521">
                      <a:moveTo>
                        <a:pt x="260" y="1"/>
                      </a:moveTo>
                      <a:cubicBezTo>
                        <a:pt x="116" y="1"/>
                        <a:pt x="0" y="117"/>
                        <a:pt x="0" y="261"/>
                      </a:cubicBezTo>
                      <a:cubicBezTo>
                        <a:pt x="0" y="405"/>
                        <a:pt x="116" y="521"/>
                        <a:pt x="260" y="521"/>
                      </a:cubicBezTo>
                      <a:cubicBezTo>
                        <a:pt x="404" y="521"/>
                        <a:pt x="520" y="405"/>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206"/>
                <p:cNvSpPr/>
                <p:nvPr/>
              </p:nvSpPr>
              <p:spPr>
                <a:xfrm>
                  <a:off x="3130100" y="2467675"/>
                  <a:ext cx="13025" cy="13025"/>
                </a:xfrm>
                <a:custGeom>
                  <a:rect b="b" l="l" r="r" t="t"/>
                  <a:pathLst>
                    <a:path extrusionOk="0" h="521" w="521">
                      <a:moveTo>
                        <a:pt x="260" y="1"/>
                      </a:moveTo>
                      <a:cubicBezTo>
                        <a:pt x="117" y="1"/>
                        <a:pt x="0" y="117"/>
                        <a:pt x="0" y="261"/>
                      </a:cubicBezTo>
                      <a:cubicBezTo>
                        <a:pt x="0" y="404"/>
                        <a:pt x="117" y="521"/>
                        <a:pt x="260" y="521"/>
                      </a:cubicBezTo>
                      <a:cubicBezTo>
                        <a:pt x="404" y="521"/>
                        <a:pt x="520" y="404"/>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206"/>
                <p:cNvSpPr/>
                <p:nvPr/>
              </p:nvSpPr>
              <p:spPr>
                <a:xfrm>
                  <a:off x="3083500" y="2302950"/>
                  <a:ext cx="13025" cy="13025"/>
                </a:xfrm>
                <a:custGeom>
                  <a:rect b="b" l="l" r="r" t="t"/>
                  <a:pathLst>
                    <a:path extrusionOk="0" h="521" w="521">
                      <a:moveTo>
                        <a:pt x="261" y="1"/>
                      </a:moveTo>
                      <a:cubicBezTo>
                        <a:pt x="117" y="1"/>
                        <a:pt x="1" y="117"/>
                        <a:pt x="1" y="261"/>
                      </a:cubicBezTo>
                      <a:cubicBezTo>
                        <a:pt x="1" y="404"/>
                        <a:pt x="117" y="521"/>
                        <a:pt x="261" y="521"/>
                      </a:cubicBezTo>
                      <a:cubicBezTo>
                        <a:pt x="404" y="521"/>
                        <a:pt x="521" y="404"/>
                        <a:pt x="521" y="261"/>
                      </a:cubicBezTo>
                      <a:cubicBezTo>
                        <a:pt x="521" y="117"/>
                        <a:pt x="404" y="1"/>
                        <a:pt x="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45" name="Google Shape;8445;p206"/>
            <p:cNvSpPr/>
            <p:nvPr/>
          </p:nvSpPr>
          <p:spPr>
            <a:xfrm>
              <a:off x="411675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6" name="Google Shape;8446;p206"/>
          <p:cNvSpPr txBox="1"/>
          <p:nvPr>
            <p:ph type="title"/>
          </p:nvPr>
        </p:nvSpPr>
        <p:spPr>
          <a:xfrm>
            <a:off x="713262" y="539500"/>
            <a:ext cx="3642600" cy="948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47" name="Google Shape;8447;p206"/>
          <p:cNvSpPr txBox="1"/>
          <p:nvPr>
            <p:ph idx="1" type="subTitle"/>
          </p:nvPr>
        </p:nvSpPr>
        <p:spPr>
          <a:xfrm>
            <a:off x="713225" y="1563701"/>
            <a:ext cx="3642600" cy="124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448" name="Google Shape;8448;p206"/>
          <p:cNvSpPr txBox="1"/>
          <p:nvPr/>
        </p:nvSpPr>
        <p:spPr>
          <a:xfrm>
            <a:off x="713273" y="3600455"/>
            <a:ext cx="3642600" cy="73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lt1"/>
                </a:solidFill>
                <a:latin typeface="Open Sans"/>
                <a:ea typeface="Open Sans"/>
                <a:cs typeface="Open Sans"/>
                <a:sym typeface="Open Sans"/>
              </a:rPr>
              <a:t>CREDITS:</a:t>
            </a:r>
            <a:r>
              <a:rPr lang="en" sz="1200">
                <a:solidFill>
                  <a:schemeClr val="lt1"/>
                </a:solidFill>
                <a:latin typeface="Open Sans"/>
                <a:ea typeface="Open Sans"/>
                <a:cs typeface="Open Sans"/>
                <a:sym typeface="Open Sans"/>
              </a:rPr>
              <a:t> This presentation template was created by </a:t>
            </a:r>
            <a:r>
              <a:rPr b="1" lang="en" sz="1200" u="sng">
                <a:solidFill>
                  <a:schemeClr val="lt1"/>
                </a:solidFill>
                <a:latin typeface="Open Sans"/>
                <a:ea typeface="Open Sans"/>
                <a:cs typeface="Open Sans"/>
                <a:sym typeface="Open Sans"/>
                <a:hlinkClick r:id="rId2">
                  <a:extLst>
                    <a:ext uri="{A12FA001-AC4F-418D-AE19-62706E023703}">
                      <ahyp:hlinkClr val="tx"/>
                    </a:ext>
                  </a:extLst>
                </a:hlinkClick>
              </a:rPr>
              <a:t>Slidesgo</a:t>
            </a:r>
            <a:r>
              <a:rPr lang="en" sz="1200">
                <a:solidFill>
                  <a:schemeClr val="lt1"/>
                </a:solidFill>
                <a:latin typeface="Open Sans"/>
                <a:ea typeface="Open Sans"/>
                <a:cs typeface="Open Sans"/>
                <a:sym typeface="Open Sans"/>
              </a:rPr>
              <a:t>, and includes icons by </a:t>
            </a:r>
            <a:r>
              <a:rPr b="1" lang="en" sz="1200" u="sng">
                <a:solidFill>
                  <a:schemeClr val="lt1"/>
                </a:solidFill>
                <a:latin typeface="Open Sans"/>
                <a:ea typeface="Open Sans"/>
                <a:cs typeface="Open Sans"/>
                <a:sym typeface="Open Sans"/>
                <a:hlinkClick r:id="rId3">
                  <a:extLst>
                    <a:ext uri="{A12FA001-AC4F-418D-AE19-62706E023703}">
                      <ahyp:hlinkClr val="tx"/>
                    </a:ext>
                  </a:extLst>
                </a:hlinkClick>
              </a:rPr>
              <a:t>Flaticon</a:t>
            </a:r>
            <a:r>
              <a:rPr lang="en" sz="1200">
                <a:solidFill>
                  <a:schemeClr val="lt1"/>
                </a:solidFill>
                <a:latin typeface="Open Sans"/>
                <a:ea typeface="Open Sans"/>
                <a:cs typeface="Open Sans"/>
                <a:sym typeface="Open Sans"/>
              </a:rPr>
              <a:t>, and infographics &amp; images by </a:t>
            </a:r>
            <a:r>
              <a:rPr b="1" lang="en" sz="1200" u="sng">
                <a:solidFill>
                  <a:schemeClr val="lt1"/>
                </a:solidFill>
                <a:latin typeface="Open Sans"/>
                <a:ea typeface="Open Sans"/>
                <a:cs typeface="Open Sans"/>
                <a:sym typeface="Open Sans"/>
                <a:hlinkClick r:id="rId4">
                  <a:extLst>
                    <a:ext uri="{A12FA001-AC4F-418D-AE19-62706E023703}">
                      <ahyp:hlinkClr val="tx"/>
                    </a:ext>
                  </a:extLst>
                </a:hlinkClick>
              </a:rPr>
              <a:t>Freepik</a:t>
            </a:r>
            <a:r>
              <a:rPr lang="en" sz="1200" u="sng">
                <a:solidFill>
                  <a:schemeClr val="lt1"/>
                </a:solidFill>
                <a:latin typeface="Open Sans"/>
                <a:ea typeface="Open Sans"/>
                <a:cs typeface="Open Sans"/>
                <a:sym typeface="Open Sans"/>
              </a:rPr>
              <a:t> </a:t>
            </a:r>
            <a:endParaRPr b="1" sz="1200" u="sng">
              <a:solidFill>
                <a:schemeClr val="lt1"/>
              </a:solidFill>
              <a:latin typeface="Open Sans"/>
              <a:ea typeface="Open Sans"/>
              <a:cs typeface="Open Sans"/>
              <a:sym typeface="Open Sans"/>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8449" name="Shape 8449"/>
        <p:cNvGrpSpPr/>
        <p:nvPr/>
      </p:nvGrpSpPr>
      <p:grpSpPr>
        <a:xfrm>
          <a:off x="0" y="0"/>
          <a:ext cx="0" cy="0"/>
          <a:chOff x="0" y="0"/>
          <a:chExt cx="0" cy="0"/>
        </a:xfrm>
      </p:grpSpPr>
      <p:grpSp>
        <p:nvGrpSpPr>
          <p:cNvPr id="8450" name="Google Shape;8450;p207"/>
          <p:cNvGrpSpPr/>
          <p:nvPr/>
        </p:nvGrpSpPr>
        <p:grpSpPr>
          <a:xfrm>
            <a:off x="-471355" y="8"/>
            <a:ext cx="10043853" cy="5279346"/>
            <a:chOff x="-471355" y="8"/>
            <a:chExt cx="10043853" cy="5279346"/>
          </a:xfrm>
        </p:grpSpPr>
        <p:grpSp>
          <p:nvGrpSpPr>
            <p:cNvPr id="8451" name="Google Shape;8451;p207"/>
            <p:cNvGrpSpPr/>
            <p:nvPr/>
          </p:nvGrpSpPr>
          <p:grpSpPr>
            <a:xfrm flipH="1" rot="-896081">
              <a:off x="8544421" y="2884656"/>
              <a:ext cx="748876" cy="2264877"/>
              <a:chOff x="3221922" y="3632026"/>
              <a:chExt cx="349066" cy="1055705"/>
            </a:xfrm>
          </p:grpSpPr>
          <p:sp>
            <p:nvSpPr>
              <p:cNvPr id="8452" name="Google Shape;8452;p207"/>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207"/>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207"/>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207"/>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207"/>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207"/>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207"/>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207"/>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207"/>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207"/>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207"/>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207"/>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207"/>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207"/>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207"/>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207"/>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207"/>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207"/>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207"/>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207"/>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207"/>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207"/>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207"/>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207"/>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207"/>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207"/>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207"/>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207"/>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207"/>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207"/>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207"/>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207"/>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207"/>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207"/>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207"/>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207"/>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207"/>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207"/>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207"/>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207"/>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207"/>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207"/>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207"/>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207"/>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207"/>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207"/>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207"/>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207"/>
            <p:cNvGrpSpPr/>
            <p:nvPr/>
          </p:nvGrpSpPr>
          <p:grpSpPr>
            <a:xfrm rot="10800000">
              <a:off x="-7" y="8"/>
              <a:ext cx="1772825" cy="945955"/>
              <a:chOff x="7373568" y="4201833"/>
              <a:chExt cx="1772825" cy="945955"/>
            </a:xfrm>
          </p:grpSpPr>
          <p:sp>
            <p:nvSpPr>
              <p:cNvPr id="8500" name="Google Shape;8500;p207"/>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207"/>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207"/>
            <p:cNvGrpSpPr/>
            <p:nvPr/>
          </p:nvGrpSpPr>
          <p:grpSpPr>
            <a:xfrm>
              <a:off x="8762778" y="2007235"/>
              <a:ext cx="312152" cy="1409160"/>
              <a:chOff x="3969875" y="1708525"/>
              <a:chExt cx="94175" cy="425150"/>
            </a:xfrm>
          </p:grpSpPr>
          <p:sp>
            <p:nvSpPr>
              <p:cNvPr id="8503" name="Google Shape;8503;p20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20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20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20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207"/>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20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20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207"/>
            <p:cNvGrpSpPr/>
            <p:nvPr/>
          </p:nvGrpSpPr>
          <p:grpSpPr>
            <a:xfrm flipH="1" rot="-896081">
              <a:off x="-192154" y="2956231"/>
              <a:ext cx="748876" cy="2264877"/>
              <a:chOff x="3221922" y="3632026"/>
              <a:chExt cx="349066" cy="1055705"/>
            </a:xfrm>
          </p:grpSpPr>
          <p:sp>
            <p:nvSpPr>
              <p:cNvPr id="8511" name="Google Shape;8511;p207"/>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207"/>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207"/>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207"/>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207"/>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207"/>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207"/>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207"/>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207"/>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207"/>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207"/>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207"/>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207"/>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207"/>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207"/>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207"/>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207"/>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207"/>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207"/>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207"/>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207"/>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207"/>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207"/>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207"/>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207"/>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207"/>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207"/>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207"/>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207"/>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207"/>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207"/>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207"/>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207"/>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207"/>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207"/>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207"/>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207"/>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207"/>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207"/>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207"/>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207"/>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207"/>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207"/>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207"/>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207"/>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207"/>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207"/>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8" name="Google Shape;8558;p207"/>
            <p:cNvGrpSpPr/>
            <p:nvPr/>
          </p:nvGrpSpPr>
          <p:grpSpPr>
            <a:xfrm>
              <a:off x="173253" y="2477610"/>
              <a:ext cx="312152" cy="1409160"/>
              <a:chOff x="3969875" y="1708525"/>
              <a:chExt cx="94175" cy="425150"/>
            </a:xfrm>
          </p:grpSpPr>
          <p:sp>
            <p:nvSpPr>
              <p:cNvPr id="8559" name="Google Shape;8559;p20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20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20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20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207"/>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20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20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6" name="Google Shape;8566;p207"/>
            <p:cNvGrpSpPr/>
            <p:nvPr/>
          </p:nvGrpSpPr>
          <p:grpSpPr>
            <a:xfrm flipH="1" rot="10800000">
              <a:off x="7371168" y="8"/>
              <a:ext cx="1772825" cy="945955"/>
              <a:chOff x="7373568" y="4201833"/>
              <a:chExt cx="1772825" cy="945955"/>
            </a:xfrm>
          </p:grpSpPr>
          <p:sp>
            <p:nvSpPr>
              <p:cNvPr id="8567" name="Google Shape;8567;p207"/>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207"/>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6" name="Shape 486"/>
        <p:cNvGrpSpPr/>
        <p:nvPr/>
      </p:nvGrpSpPr>
      <p:grpSpPr>
        <a:xfrm>
          <a:off x="0" y="0"/>
          <a:ext cx="0" cy="0"/>
          <a:chOff x="0" y="0"/>
          <a:chExt cx="0" cy="0"/>
        </a:xfrm>
      </p:grpSpPr>
      <p:sp>
        <p:nvSpPr>
          <p:cNvPr id="487" name="Google Shape;487;p22"/>
          <p:cNvSpPr/>
          <p:nvPr>
            <p:ph idx="2" type="pic"/>
          </p:nvPr>
        </p:nvSpPr>
        <p:spPr>
          <a:xfrm>
            <a:off x="0" y="0"/>
            <a:ext cx="9144000" cy="5143500"/>
          </a:xfrm>
          <a:prstGeom prst="rect">
            <a:avLst/>
          </a:prstGeom>
          <a:noFill/>
          <a:ln>
            <a:noFill/>
          </a:ln>
        </p:spPr>
      </p:sp>
      <p:sp>
        <p:nvSpPr>
          <p:cNvPr id="488" name="Google Shape;488;p22"/>
          <p:cNvSpPr txBox="1"/>
          <p:nvPr>
            <p:ph type="title"/>
          </p:nvPr>
        </p:nvSpPr>
        <p:spPr>
          <a:xfrm>
            <a:off x="720000" y="3856775"/>
            <a:ext cx="7704000" cy="7473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569" name="Shape 8569"/>
        <p:cNvGrpSpPr/>
        <p:nvPr/>
      </p:nvGrpSpPr>
      <p:grpSpPr>
        <a:xfrm>
          <a:off x="0" y="0"/>
          <a:ext cx="0" cy="0"/>
          <a:chOff x="0" y="0"/>
          <a:chExt cx="0" cy="0"/>
        </a:xfrm>
      </p:grpSpPr>
      <p:grpSp>
        <p:nvGrpSpPr>
          <p:cNvPr id="8570" name="Google Shape;8570;p208"/>
          <p:cNvGrpSpPr/>
          <p:nvPr/>
        </p:nvGrpSpPr>
        <p:grpSpPr>
          <a:xfrm>
            <a:off x="-158368" y="-1066"/>
            <a:ext cx="9409657" cy="5148855"/>
            <a:chOff x="-158368" y="-1066"/>
            <a:chExt cx="9409657" cy="5148855"/>
          </a:xfrm>
        </p:grpSpPr>
        <p:grpSp>
          <p:nvGrpSpPr>
            <p:cNvPr id="8571" name="Google Shape;8571;p208"/>
            <p:cNvGrpSpPr/>
            <p:nvPr/>
          </p:nvGrpSpPr>
          <p:grpSpPr>
            <a:xfrm>
              <a:off x="0" y="12"/>
              <a:ext cx="1772825" cy="945955"/>
              <a:chOff x="0" y="12"/>
              <a:chExt cx="1772825" cy="945955"/>
            </a:xfrm>
          </p:grpSpPr>
          <p:sp>
            <p:nvSpPr>
              <p:cNvPr id="8572" name="Google Shape;8572;p208"/>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208"/>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4" name="Google Shape;8574;p208"/>
            <p:cNvGrpSpPr/>
            <p:nvPr/>
          </p:nvGrpSpPr>
          <p:grpSpPr>
            <a:xfrm>
              <a:off x="7373568" y="4201833"/>
              <a:ext cx="1772825" cy="945955"/>
              <a:chOff x="7373568" y="4201833"/>
              <a:chExt cx="1772825" cy="945955"/>
            </a:xfrm>
          </p:grpSpPr>
          <p:sp>
            <p:nvSpPr>
              <p:cNvPr id="8575" name="Google Shape;8575;p208"/>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208"/>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208"/>
            <p:cNvGrpSpPr/>
            <p:nvPr/>
          </p:nvGrpSpPr>
          <p:grpSpPr>
            <a:xfrm flipH="1" rot="-4014681">
              <a:off x="-177772" y="698962"/>
              <a:ext cx="849814" cy="519346"/>
              <a:chOff x="4423100" y="2537450"/>
              <a:chExt cx="448350" cy="274000"/>
            </a:xfrm>
          </p:grpSpPr>
          <p:sp>
            <p:nvSpPr>
              <p:cNvPr id="8578" name="Google Shape;8578;p208"/>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208"/>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208"/>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208"/>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208"/>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208"/>
            <p:cNvGrpSpPr/>
            <p:nvPr/>
          </p:nvGrpSpPr>
          <p:grpSpPr>
            <a:xfrm>
              <a:off x="8684966" y="2610560"/>
              <a:ext cx="312152" cy="1409160"/>
              <a:chOff x="3969875" y="1708525"/>
              <a:chExt cx="94175" cy="425150"/>
            </a:xfrm>
          </p:grpSpPr>
          <p:sp>
            <p:nvSpPr>
              <p:cNvPr id="8584" name="Google Shape;8584;p208"/>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208"/>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208"/>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208"/>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208"/>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208"/>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208"/>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208"/>
            <p:cNvGrpSpPr/>
            <p:nvPr/>
          </p:nvGrpSpPr>
          <p:grpSpPr>
            <a:xfrm flipH="1" rot="-5400000">
              <a:off x="8329082" y="3681803"/>
              <a:ext cx="1023895" cy="820519"/>
              <a:chOff x="4423100" y="2378550"/>
              <a:chExt cx="540200" cy="432900"/>
            </a:xfrm>
          </p:grpSpPr>
          <p:sp>
            <p:nvSpPr>
              <p:cNvPr id="8592" name="Google Shape;8592;p208"/>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208"/>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208"/>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208"/>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208"/>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208"/>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208"/>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9" name="Google Shape;8599;p208"/>
            <p:cNvGrpSpPr/>
            <p:nvPr/>
          </p:nvGrpSpPr>
          <p:grpSpPr>
            <a:xfrm>
              <a:off x="419219" y="-1066"/>
              <a:ext cx="151974" cy="947036"/>
              <a:chOff x="4018200" y="1847950"/>
              <a:chExt cx="45850" cy="285725"/>
            </a:xfrm>
          </p:grpSpPr>
          <p:sp>
            <p:nvSpPr>
              <p:cNvPr id="8600" name="Google Shape;8600;p208"/>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208"/>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208"/>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208"/>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07" name="Shape 8607"/>
        <p:cNvGrpSpPr/>
        <p:nvPr/>
      </p:nvGrpSpPr>
      <p:grpSpPr>
        <a:xfrm>
          <a:off x="0" y="0"/>
          <a:ext cx="0" cy="0"/>
          <a:chOff x="0" y="0"/>
          <a:chExt cx="0" cy="0"/>
        </a:xfrm>
      </p:grpSpPr>
      <p:grpSp>
        <p:nvGrpSpPr>
          <p:cNvPr id="8608" name="Google Shape;8608;p210"/>
          <p:cNvGrpSpPr/>
          <p:nvPr/>
        </p:nvGrpSpPr>
        <p:grpSpPr>
          <a:xfrm>
            <a:off x="-78584" y="369785"/>
            <a:ext cx="8996890" cy="4830941"/>
            <a:chOff x="-78584" y="369785"/>
            <a:chExt cx="8996890" cy="4830941"/>
          </a:xfrm>
        </p:grpSpPr>
        <p:grpSp>
          <p:nvGrpSpPr>
            <p:cNvPr id="8609" name="Google Shape;8609;p210"/>
            <p:cNvGrpSpPr/>
            <p:nvPr/>
          </p:nvGrpSpPr>
          <p:grpSpPr>
            <a:xfrm>
              <a:off x="-78584" y="2935816"/>
              <a:ext cx="748887" cy="2264909"/>
              <a:chOff x="3221922" y="3632026"/>
              <a:chExt cx="349066" cy="1055705"/>
            </a:xfrm>
          </p:grpSpPr>
          <p:sp>
            <p:nvSpPr>
              <p:cNvPr id="8610" name="Google Shape;8610;p210"/>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210"/>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210"/>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210"/>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210"/>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210"/>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210"/>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210"/>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210"/>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210"/>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210"/>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210"/>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210"/>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210"/>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210"/>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210"/>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210"/>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210"/>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210"/>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210"/>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210"/>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210"/>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210"/>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210"/>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210"/>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210"/>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210"/>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210"/>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210"/>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210"/>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210"/>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210"/>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210"/>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210"/>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210"/>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210"/>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210"/>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210"/>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210"/>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210"/>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210"/>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210"/>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210"/>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210"/>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210"/>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210"/>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210"/>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210"/>
            <p:cNvGrpSpPr/>
            <p:nvPr/>
          </p:nvGrpSpPr>
          <p:grpSpPr>
            <a:xfrm>
              <a:off x="8634328" y="369785"/>
              <a:ext cx="283978" cy="747254"/>
              <a:chOff x="3969875" y="1708525"/>
              <a:chExt cx="85675" cy="225450"/>
            </a:xfrm>
          </p:grpSpPr>
          <p:sp>
            <p:nvSpPr>
              <p:cNvPr id="8658" name="Google Shape;8658;p210"/>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210"/>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210"/>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210"/>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210"/>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210"/>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664" name="Google Shape;8664;p210"/>
          <p:cNvSpPr txBox="1"/>
          <p:nvPr>
            <p:ph type="ctrTitle"/>
          </p:nvPr>
        </p:nvSpPr>
        <p:spPr>
          <a:xfrm>
            <a:off x="713252" y="2209900"/>
            <a:ext cx="5867400" cy="910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191919"/>
              </a:buClr>
              <a:buSzPts val="5200"/>
              <a:buNone/>
              <a:defRPr b="1"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8665" name="Google Shape;8665;p210"/>
          <p:cNvSpPr txBox="1"/>
          <p:nvPr>
            <p:ph idx="1" type="subTitle"/>
          </p:nvPr>
        </p:nvSpPr>
        <p:spPr>
          <a:xfrm>
            <a:off x="713225" y="3137950"/>
            <a:ext cx="58674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666" name="Shape 8666"/>
        <p:cNvGrpSpPr/>
        <p:nvPr/>
      </p:nvGrpSpPr>
      <p:grpSpPr>
        <a:xfrm>
          <a:off x="0" y="0"/>
          <a:ext cx="0" cy="0"/>
          <a:chOff x="0" y="0"/>
          <a:chExt cx="0" cy="0"/>
        </a:xfrm>
      </p:grpSpPr>
      <p:sp>
        <p:nvSpPr>
          <p:cNvPr id="8667" name="Google Shape;8667;p211"/>
          <p:cNvSpPr txBox="1"/>
          <p:nvPr>
            <p:ph type="title"/>
          </p:nvPr>
        </p:nvSpPr>
        <p:spPr>
          <a:xfrm>
            <a:off x="2908500" y="2007900"/>
            <a:ext cx="55224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668" name="Google Shape;8668;p211"/>
          <p:cNvSpPr txBox="1"/>
          <p:nvPr>
            <p:ph hasCustomPrompt="1" idx="2" type="title"/>
          </p:nvPr>
        </p:nvSpPr>
        <p:spPr>
          <a:xfrm>
            <a:off x="1375500" y="2093113"/>
            <a:ext cx="1385700" cy="1042500"/>
          </a:xfrm>
          <a:prstGeom prst="rect">
            <a:avLst/>
          </a:prstGeom>
          <a:solidFill>
            <a:schemeClr val="accen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8669" name="Google Shape;8669;p211"/>
          <p:cNvSpPr txBox="1"/>
          <p:nvPr>
            <p:ph idx="1" type="subTitle"/>
          </p:nvPr>
        </p:nvSpPr>
        <p:spPr>
          <a:xfrm>
            <a:off x="2908500" y="2760625"/>
            <a:ext cx="55224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8670" name="Google Shape;8670;p211"/>
          <p:cNvGrpSpPr/>
          <p:nvPr/>
        </p:nvGrpSpPr>
        <p:grpSpPr>
          <a:xfrm>
            <a:off x="-4546" y="3234385"/>
            <a:ext cx="3292846" cy="1920046"/>
            <a:chOff x="-4546" y="3234385"/>
            <a:chExt cx="3292846" cy="1920046"/>
          </a:xfrm>
        </p:grpSpPr>
        <p:grpSp>
          <p:nvGrpSpPr>
            <p:cNvPr id="8671" name="Google Shape;8671;p211"/>
            <p:cNvGrpSpPr/>
            <p:nvPr/>
          </p:nvGrpSpPr>
          <p:grpSpPr>
            <a:xfrm>
              <a:off x="-4546" y="3397413"/>
              <a:ext cx="3292846" cy="1757018"/>
              <a:chOff x="-4546" y="3397413"/>
              <a:chExt cx="3292846" cy="1757018"/>
            </a:xfrm>
          </p:grpSpPr>
          <p:sp>
            <p:nvSpPr>
              <p:cNvPr id="8672" name="Google Shape;8672;p211"/>
              <p:cNvSpPr/>
              <p:nvPr/>
            </p:nvSpPr>
            <p:spPr>
              <a:xfrm flipH="1" rot="10800000">
                <a:off x="-4546" y="3397413"/>
                <a:ext cx="3292846" cy="1757018"/>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211"/>
              <p:cNvSpPr/>
              <p:nvPr/>
            </p:nvSpPr>
            <p:spPr>
              <a:xfrm flipH="1" rot="10800000">
                <a:off x="-4546" y="3930469"/>
                <a:ext cx="1973382" cy="1223962"/>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211"/>
            <p:cNvGrpSpPr/>
            <p:nvPr/>
          </p:nvGrpSpPr>
          <p:grpSpPr>
            <a:xfrm flipH="1">
              <a:off x="215825" y="3234385"/>
              <a:ext cx="312152" cy="1409160"/>
              <a:chOff x="3969875" y="1708525"/>
              <a:chExt cx="94175" cy="425150"/>
            </a:xfrm>
          </p:grpSpPr>
          <p:sp>
            <p:nvSpPr>
              <p:cNvPr id="8675" name="Google Shape;8675;p21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21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21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21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211"/>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21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21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82" name="Shape 8682"/>
        <p:cNvGrpSpPr/>
        <p:nvPr/>
      </p:nvGrpSpPr>
      <p:grpSpPr>
        <a:xfrm>
          <a:off x="0" y="0"/>
          <a:ext cx="0" cy="0"/>
          <a:chOff x="0" y="0"/>
          <a:chExt cx="0" cy="0"/>
        </a:xfrm>
      </p:grpSpPr>
      <p:sp>
        <p:nvSpPr>
          <p:cNvPr id="8683" name="Google Shape;8683;p212"/>
          <p:cNvSpPr txBox="1"/>
          <p:nvPr>
            <p:ph type="title"/>
          </p:nvPr>
        </p:nvSpPr>
        <p:spPr>
          <a:xfrm>
            <a:off x="720000" y="445025"/>
            <a:ext cx="469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684" name="Google Shape;8684;p212"/>
          <p:cNvSpPr txBox="1"/>
          <p:nvPr>
            <p:ph idx="1" type="body"/>
          </p:nvPr>
        </p:nvSpPr>
        <p:spPr>
          <a:xfrm>
            <a:off x="720000" y="1215750"/>
            <a:ext cx="4052100" cy="2490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sz="1200"/>
            </a:lvl1pPr>
            <a:lvl2pPr indent="-304800" lvl="1" marL="914400" rtl="0">
              <a:lnSpc>
                <a:spcPct val="100000"/>
              </a:lnSpc>
              <a:spcBef>
                <a:spcPts val="0"/>
              </a:spcBef>
              <a:spcAft>
                <a:spcPts val="0"/>
              </a:spcAft>
              <a:buSzPts val="1200"/>
              <a:buFont typeface="Nunito Light"/>
              <a:buChar char="○"/>
              <a:defRPr sz="1200"/>
            </a:lvl2pPr>
            <a:lvl3pPr indent="-304800" lvl="2" marL="1371600" rtl="0">
              <a:lnSpc>
                <a:spcPct val="100000"/>
              </a:lnSpc>
              <a:spcBef>
                <a:spcPts val="0"/>
              </a:spcBef>
              <a:spcAft>
                <a:spcPts val="0"/>
              </a:spcAft>
              <a:buSzPts val="1200"/>
              <a:buFont typeface="Nunito Light"/>
              <a:buChar char="■"/>
              <a:defRPr sz="1200"/>
            </a:lvl3pPr>
            <a:lvl4pPr indent="-304800" lvl="3" marL="1828800" rtl="0">
              <a:lnSpc>
                <a:spcPct val="100000"/>
              </a:lnSpc>
              <a:spcBef>
                <a:spcPts val="0"/>
              </a:spcBef>
              <a:spcAft>
                <a:spcPts val="0"/>
              </a:spcAft>
              <a:buSzPts val="1200"/>
              <a:buFont typeface="Nunito Light"/>
              <a:buChar char="●"/>
              <a:defRPr sz="1200"/>
            </a:lvl4pPr>
            <a:lvl5pPr indent="-304800" lvl="4" marL="2286000" rtl="0">
              <a:lnSpc>
                <a:spcPct val="100000"/>
              </a:lnSpc>
              <a:spcBef>
                <a:spcPts val="0"/>
              </a:spcBef>
              <a:spcAft>
                <a:spcPts val="0"/>
              </a:spcAft>
              <a:buSzPts val="1200"/>
              <a:buFont typeface="Nunito Light"/>
              <a:buChar char="○"/>
              <a:defRPr sz="1200"/>
            </a:lvl5pPr>
            <a:lvl6pPr indent="-304800" lvl="5" marL="2743200" rtl="0">
              <a:lnSpc>
                <a:spcPct val="100000"/>
              </a:lnSpc>
              <a:spcBef>
                <a:spcPts val="0"/>
              </a:spcBef>
              <a:spcAft>
                <a:spcPts val="0"/>
              </a:spcAft>
              <a:buSzPts val="1200"/>
              <a:buFont typeface="Nunito Light"/>
              <a:buChar char="■"/>
              <a:defRPr sz="1200"/>
            </a:lvl6pPr>
            <a:lvl7pPr indent="-304800" lvl="6" marL="3200400" rtl="0">
              <a:lnSpc>
                <a:spcPct val="100000"/>
              </a:lnSpc>
              <a:spcBef>
                <a:spcPts val="0"/>
              </a:spcBef>
              <a:spcAft>
                <a:spcPts val="0"/>
              </a:spcAft>
              <a:buSzPts val="1200"/>
              <a:buFont typeface="Nunito Light"/>
              <a:buChar char="●"/>
              <a:defRPr sz="1200"/>
            </a:lvl7pPr>
            <a:lvl8pPr indent="-304800" lvl="7" marL="3657600" rtl="0">
              <a:lnSpc>
                <a:spcPct val="100000"/>
              </a:lnSpc>
              <a:spcBef>
                <a:spcPts val="0"/>
              </a:spcBef>
              <a:spcAft>
                <a:spcPts val="0"/>
              </a:spcAft>
              <a:buSzPts val="1200"/>
              <a:buFont typeface="Nunito Light"/>
              <a:buChar char="○"/>
              <a:defRPr sz="1200"/>
            </a:lvl8pPr>
            <a:lvl9pPr indent="-304800" lvl="8" marL="4114800" rtl="0">
              <a:lnSpc>
                <a:spcPct val="100000"/>
              </a:lnSpc>
              <a:spcBef>
                <a:spcPts val="0"/>
              </a:spcBef>
              <a:spcAft>
                <a:spcPts val="0"/>
              </a:spcAft>
              <a:buSzPts val="1200"/>
              <a:buFont typeface="Nunito Light"/>
              <a:buChar char="■"/>
              <a:defRPr sz="1200"/>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685" name="Shape 8685"/>
        <p:cNvGrpSpPr/>
        <p:nvPr/>
      </p:nvGrpSpPr>
      <p:grpSpPr>
        <a:xfrm>
          <a:off x="0" y="0"/>
          <a:ext cx="0" cy="0"/>
          <a:chOff x="0" y="0"/>
          <a:chExt cx="0" cy="0"/>
        </a:xfrm>
      </p:grpSpPr>
      <p:grpSp>
        <p:nvGrpSpPr>
          <p:cNvPr id="8686" name="Google Shape;8686;p213"/>
          <p:cNvGrpSpPr/>
          <p:nvPr/>
        </p:nvGrpSpPr>
        <p:grpSpPr>
          <a:xfrm>
            <a:off x="-78584" y="369785"/>
            <a:ext cx="9551618" cy="4830941"/>
            <a:chOff x="-78584" y="369785"/>
            <a:chExt cx="9551618" cy="4830941"/>
          </a:xfrm>
        </p:grpSpPr>
        <p:grpSp>
          <p:nvGrpSpPr>
            <p:cNvPr id="8687" name="Google Shape;8687;p213"/>
            <p:cNvGrpSpPr/>
            <p:nvPr/>
          </p:nvGrpSpPr>
          <p:grpSpPr>
            <a:xfrm>
              <a:off x="-78584" y="2935816"/>
              <a:ext cx="748887" cy="2264909"/>
              <a:chOff x="3221922" y="3632026"/>
              <a:chExt cx="349066" cy="1055705"/>
            </a:xfrm>
          </p:grpSpPr>
          <p:sp>
            <p:nvSpPr>
              <p:cNvPr id="8688" name="Google Shape;8688;p213"/>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213"/>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213"/>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213"/>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213"/>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213"/>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213"/>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213"/>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213"/>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213"/>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213"/>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213"/>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213"/>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213"/>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213"/>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213"/>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213"/>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213"/>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213"/>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213"/>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213"/>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213"/>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213"/>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213"/>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213"/>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213"/>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213"/>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213"/>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213"/>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213"/>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213"/>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213"/>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213"/>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213"/>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213"/>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213"/>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213"/>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213"/>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213"/>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213"/>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213"/>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213"/>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213"/>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213"/>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213"/>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213"/>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213"/>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213"/>
            <p:cNvGrpSpPr/>
            <p:nvPr/>
          </p:nvGrpSpPr>
          <p:grpSpPr>
            <a:xfrm>
              <a:off x="8526815" y="369785"/>
              <a:ext cx="946219" cy="2651446"/>
              <a:chOff x="8526815" y="369785"/>
              <a:chExt cx="946219" cy="2651446"/>
            </a:xfrm>
          </p:grpSpPr>
          <p:grpSp>
            <p:nvGrpSpPr>
              <p:cNvPr id="8736" name="Google Shape;8736;p213"/>
              <p:cNvGrpSpPr/>
              <p:nvPr/>
            </p:nvGrpSpPr>
            <p:grpSpPr>
              <a:xfrm>
                <a:off x="8526815" y="1426564"/>
                <a:ext cx="946219" cy="1594667"/>
                <a:chOff x="2567024" y="2978878"/>
                <a:chExt cx="344820" cy="581126"/>
              </a:xfrm>
            </p:grpSpPr>
            <p:sp>
              <p:nvSpPr>
                <p:cNvPr id="8737" name="Google Shape;8737;p213"/>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213"/>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213"/>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213"/>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213"/>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213"/>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213"/>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213"/>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213"/>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213"/>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213"/>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213"/>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213"/>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213"/>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213"/>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213"/>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213"/>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213"/>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213"/>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213"/>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213"/>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213"/>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213"/>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213"/>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213"/>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213"/>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213"/>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213"/>
              <p:cNvGrpSpPr/>
              <p:nvPr/>
            </p:nvGrpSpPr>
            <p:grpSpPr>
              <a:xfrm>
                <a:off x="8634328" y="369785"/>
                <a:ext cx="283978" cy="747254"/>
                <a:chOff x="3969875" y="1708525"/>
                <a:chExt cx="85675" cy="225450"/>
              </a:xfrm>
            </p:grpSpPr>
            <p:sp>
              <p:nvSpPr>
                <p:cNvPr id="8765" name="Google Shape;8765;p21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21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21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21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21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21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771" name="Google Shape;8771;p2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772" name="Google Shape;8772;p213"/>
          <p:cNvSpPr txBox="1"/>
          <p:nvPr>
            <p:ph idx="1" type="subTitle"/>
          </p:nvPr>
        </p:nvSpPr>
        <p:spPr>
          <a:xfrm>
            <a:off x="3354008" y="3511999"/>
            <a:ext cx="2227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73" name="Google Shape;8773;p213"/>
          <p:cNvSpPr txBox="1"/>
          <p:nvPr>
            <p:ph idx="2" type="subTitle"/>
          </p:nvPr>
        </p:nvSpPr>
        <p:spPr>
          <a:xfrm>
            <a:off x="720200" y="3511999"/>
            <a:ext cx="2227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74" name="Google Shape;8774;p213"/>
          <p:cNvSpPr txBox="1"/>
          <p:nvPr>
            <p:ph idx="3" type="subTitle"/>
          </p:nvPr>
        </p:nvSpPr>
        <p:spPr>
          <a:xfrm>
            <a:off x="3354000" y="1394225"/>
            <a:ext cx="22272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775" name="Google Shape;8775;p213"/>
          <p:cNvSpPr txBox="1"/>
          <p:nvPr>
            <p:ph idx="4" type="subTitle"/>
          </p:nvPr>
        </p:nvSpPr>
        <p:spPr>
          <a:xfrm>
            <a:off x="720000" y="1394225"/>
            <a:ext cx="22272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76" name="Shape 8776"/>
        <p:cNvGrpSpPr/>
        <p:nvPr/>
      </p:nvGrpSpPr>
      <p:grpSpPr>
        <a:xfrm>
          <a:off x="0" y="0"/>
          <a:ext cx="0" cy="0"/>
          <a:chOff x="0" y="0"/>
          <a:chExt cx="0" cy="0"/>
        </a:xfrm>
      </p:grpSpPr>
      <p:grpSp>
        <p:nvGrpSpPr>
          <p:cNvPr id="8777" name="Google Shape;8777;p214"/>
          <p:cNvGrpSpPr/>
          <p:nvPr/>
        </p:nvGrpSpPr>
        <p:grpSpPr>
          <a:xfrm>
            <a:off x="-79497" y="12"/>
            <a:ext cx="9651995" cy="5207768"/>
            <a:chOff x="-79497" y="12"/>
            <a:chExt cx="9651995" cy="5207768"/>
          </a:xfrm>
        </p:grpSpPr>
        <p:grpSp>
          <p:nvGrpSpPr>
            <p:cNvPr id="8778" name="Google Shape;8778;p214"/>
            <p:cNvGrpSpPr/>
            <p:nvPr/>
          </p:nvGrpSpPr>
          <p:grpSpPr>
            <a:xfrm flipH="1" rot="-896081">
              <a:off x="8544421" y="2884656"/>
              <a:ext cx="748876" cy="2264877"/>
              <a:chOff x="3221922" y="3632026"/>
              <a:chExt cx="349066" cy="1055705"/>
            </a:xfrm>
          </p:grpSpPr>
          <p:sp>
            <p:nvSpPr>
              <p:cNvPr id="8779" name="Google Shape;8779;p214"/>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214"/>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214"/>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214"/>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214"/>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214"/>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214"/>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214"/>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214"/>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214"/>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214"/>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214"/>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214"/>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214"/>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214"/>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214"/>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214"/>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214"/>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214"/>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214"/>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214"/>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214"/>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214"/>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214"/>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214"/>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214"/>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214"/>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214"/>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214"/>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214"/>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214"/>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214"/>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214"/>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214"/>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214"/>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214"/>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214"/>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214"/>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214"/>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214"/>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214"/>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214"/>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214"/>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214"/>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214"/>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214"/>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214"/>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214"/>
            <p:cNvGrpSpPr/>
            <p:nvPr/>
          </p:nvGrpSpPr>
          <p:grpSpPr>
            <a:xfrm>
              <a:off x="0" y="12"/>
              <a:ext cx="1772825" cy="945955"/>
              <a:chOff x="0" y="12"/>
              <a:chExt cx="1772825" cy="945955"/>
            </a:xfrm>
          </p:grpSpPr>
          <p:sp>
            <p:nvSpPr>
              <p:cNvPr id="8827" name="Google Shape;8827;p214"/>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214"/>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214"/>
            <p:cNvGrpSpPr/>
            <p:nvPr/>
          </p:nvGrpSpPr>
          <p:grpSpPr>
            <a:xfrm>
              <a:off x="7373568" y="4201833"/>
              <a:ext cx="1772825" cy="945955"/>
              <a:chOff x="7373568" y="4201833"/>
              <a:chExt cx="1772825" cy="945955"/>
            </a:xfrm>
          </p:grpSpPr>
          <p:sp>
            <p:nvSpPr>
              <p:cNvPr id="8830" name="Google Shape;8830;p214"/>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214"/>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2" name="Google Shape;8832;p214"/>
            <p:cNvGrpSpPr/>
            <p:nvPr/>
          </p:nvGrpSpPr>
          <p:grpSpPr>
            <a:xfrm flipH="1">
              <a:off x="-79497" y="4262427"/>
              <a:ext cx="1023895" cy="820519"/>
              <a:chOff x="4423100" y="2378550"/>
              <a:chExt cx="540200" cy="432900"/>
            </a:xfrm>
          </p:grpSpPr>
          <p:sp>
            <p:nvSpPr>
              <p:cNvPr id="8833" name="Google Shape;8833;p214"/>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214"/>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214"/>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214"/>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214"/>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214"/>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214"/>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214"/>
            <p:cNvGrpSpPr/>
            <p:nvPr/>
          </p:nvGrpSpPr>
          <p:grpSpPr>
            <a:xfrm>
              <a:off x="8762778" y="2007235"/>
              <a:ext cx="312152" cy="1409160"/>
              <a:chOff x="3969875" y="1708525"/>
              <a:chExt cx="94175" cy="425150"/>
            </a:xfrm>
          </p:grpSpPr>
          <p:sp>
            <p:nvSpPr>
              <p:cNvPr id="8841" name="Google Shape;8841;p214"/>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214"/>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214"/>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214"/>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214"/>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214"/>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214"/>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848" name="Google Shape;8848;p2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49" name="Shape 8849"/>
        <p:cNvGrpSpPr/>
        <p:nvPr/>
      </p:nvGrpSpPr>
      <p:grpSpPr>
        <a:xfrm>
          <a:off x="0" y="0"/>
          <a:ext cx="0" cy="0"/>
          <a:chOff x="0" y="0"/>
          <a:chExt cx="0" cy="0"/>
        </a:xfrm>
      </p:grpSpPr>
      <p:grpSp>
        <p:nvGrpSpPr>
          <p:cNvPr id="8850" name="Google Shape;8850;p215"/>
          <p:cNvGrpSpPr/>
          <p:nvPr/>
        </p:nvGrpSpPr>
        <p:grpSpPr>
          <a:xfrm>
            <a:off x="7373568" y="2007235"/>
            <a:ext cx="2083718" cy="3140554"/>
            <a:chOff x="7373568" y="2007235"/>
            <a:chExt cx="2083718" cy="3140554"/>
          </a:xfrm>
        </p:grpSpPr>
        <p:grpSp>
          <p:nvGrpSpPr>
            <p:cNvPr id="8851" name="Google Shape;8851;p215"/>
            <p:cNvGrpSpPr/>
            <p:nvPr/>
          </p:nvGrpSpPr>
          <p:grpSpPr>
            <a:xfrm flipH="1" rot="-896081">
              <a:off x="8429208" y="2600831"/>
              <a:ext cx="748876" cy="2264877"/>
              <a:chOff x="3221922" y="3632026"/>
              <a:chExt cx="349066" cy="1055705"/>
            </a:xfrm>
          </p:grpSpPr>
          <p:sp>
            <p:nvSpPr>
              <p:cNvPr id="8852" name="Google Shape;8852;p215"/>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215"/>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215"/>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215"/>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215"/>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215"/>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215"/>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215"/>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215"/>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215"/>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215"/>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215"/>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215"/>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215"/>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215"/>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215"/>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215"/>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215"/>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215"/>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215"/>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215"/>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215"/>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215"/>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215"/>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215"/>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215"/>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215"/>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215"/>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215"/>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215"/>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215"/>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215"/>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215"/>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215"/>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215"/>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215"/>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215"/>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215"/>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215"/>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215"/>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215"/>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215"/>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215"/>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215"/>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215"/>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215"/>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215"/>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215"/>
            <p:cNvGrpSpPr/>
            <p:nvPr/>
          </p:nvGrpSpPr>
          <p:grpSpPr>
            <a:xfrm>
              <a:off x="7373568" y="4201833"/>
              <a:ext cx="1772825" cy="945955"/>
              <a:chOff x="7373568" y="4201833"/>
              <a:chExt cx="1772825" cy="945955"/>
            </a:xfrm>
          </p:grpSpPr>
          <p:sp>
            <p:nvSpPr>
              <p:cNvPr id="8900" name="Google Shape;8900;p215"/>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215"/>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215"/>
            <p:cNvGrpSpPr/>
            <p:nvPr/>
          </p:nvGrpSpPr>
          <p:grpSpPr>
            <a:xfrm>
              <a:off x="8762778" y="2007235"/>
              <a:ext cx="312152" cy="1409160"/>
              <a:chOff x="3969875" y="1708525"/>
              <a:chExt cx="94175" cy="425150"/>
            </a:xfrm>
          </p:grpSpPr>
          <p:sp>
            <p:nvSpPr>
              <p:cNvPr id="8903" name="Google Shape;8903;p21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21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21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21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215"/>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21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21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10" name="Google Shape;8910;p215"/>
          <p:cNvSpPr txBox="1"/>
          <p:nvPr>
            <p:ph type="title"/>
          </p:nvPr>
        </p:nvSpPr>
        <p:spPr>
          <a:xfrm>
            <a:off x="4050175" y="1285845"/>
            <a:ext cx="3999600" cy="6939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911" name="Google Shape;8911;p215"/>
          <p:cNvSpPr txBox="1"/>
          <p:nvPr>
            <p:ph idx="1" type="subTitle"/>
          </p:nvPr>
        </p:nvSpPr>
        <p:spPr>
          <a:xfrm>
            <a:off x="4050175" y="1970655"/>
            <a:ext cx="3999600" cy="18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Open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8912" name="Google Shape;8912;p215"/>
          <p:cNvSpPr/>
          <p:nvPr>
            <p:ph idx="2" type="pic"/>
          </p:nvPr>
        </p:nvSpPr>
        <p:spPr>
          <a:xfrm>
            <a:off x="1129625" y="1285850"/>
            <a:ext cx="2571000" cy="2571900"/>
          </a:xfrm>
          <a:prstGeom prst="rect">
            <a:avLst/>
          </a:prstGeom>
          <a:noFill/>
          <a:ln>
            <a:noFill/>
          </a:ln>
        </p:spPr>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913" name="Shape 8913"/>
        <p:cNvGrpSpPr/>
        <p:nvPr/>
      </p:nvGrpSpPr>
      <p:grpSpPr>
        <a:xfrm>
          <a:off x="0" y="0"/>
          <a:ext cx="0" cy="0"/>
          <a:chOff x="0" y="0"/>
          <a:chExt cx="0" cy="0"/>
        </a:xfrm>
      </p:grpSpPr>
      <p:grpSp>
        <p:nvGrpSpPr>
          <p:cNvPr id="8914" name="Google Shape;8914;p216"/>
          <p:cNvGrpSpPr/>
          <p:nvPr/>
        </p:nvGrpSpPr>
        <p:grpSpPr>
          <a:xfrm>
            <a:off x="-247374" y="1760657"/>
            <a:ext cx="4724541" cy="3472259"/>
            <a:chOff x="-247374" y="1760657"/>
            <a:chExt cx="4724541" cy="3472259"/>
          </a:xfrm>
        </p:grpSpPr>
        <p:sp>
          <p:nvSpPr>
            <p:cNvPr id="8915" name="Google Shape;8915;p216"/>
            <p:cNvSpPr/>
            <p:nvPr/>
          </p:nvSpPr>
          <p:spPr>
            <a:xfrm>
              <a:off x="4066392" y="46703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6" name="Google Shape;8916;p216"/>
            <p:cNvGrpSpPr/>
            <p:nvPr/>
          </p:nvGrpSpPr>
          <p:grpSpPr>
            <a:xfrm>
              <a:off x="-247374" y="1760657"/>
              <a:ext cx="960595" cy="3472259"/>
              <a:chOff x="-247374" y="1760657"/>
              <a:chExt cx="960595" cy="3472259"/>
            </a:xfrm>
          </p:grpSpPr>
          <p:grpSp>
            <p:nvGrpSpPr>
              <p:cNvPr id="8917" name="Google Shape;8917;p216"/>
              <p:cNvGrpSpPr/>
              <p:nvPr/>
            </p:nvGrpSpPr>
            <p:grpSpPr>
              <a:xfrm flipH="1">
                <a:off x="-247374" y="2327722"/>
                <a:ext cx="960595" cy="2905194"/>
                <a:chOff x="3221922" y="3632026"/>
                <a:chExt cx="349066" cy="1055705"/>
              </a:xfrm>
            </p:grpSpPr>
            <p:sp>
              <p:nvSpPr>
                <p:cNvPr id="8918" name="Google Shape;8918;p216"/>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216"/>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216"/>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216"/>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216"/>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216"/>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216"/>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216"/>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216"/>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216"/>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216"/>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216"/>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216"/>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216"/>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216"/>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216"/>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216"/>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216"/>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216"/>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216"/>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216"/>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216"/>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216"/>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216"/>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216"/>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216"/>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216"/>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216"/>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216"/>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216"/>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216"/>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216"/>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216"/>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216"/>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216"/>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216"/>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216"/>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216"/>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216"/>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216"/>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216"/>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216"/>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216"/>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216"/>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216"/>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216"/>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216"/>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5" name="Google Shape;8965;p216"/>
              <p:cNvGrpSpPr/>
              <p:nvPr/>
            </p:nvGrpSpPr>
            <p:grpSpPr>
              <a:xfrm rot="420477">
                <a:off x="163610" y="1774435"/>
                <a:ext cx="312149" cy="1409144"/>
                <a:chOff x="3969875" y="1708525"/>
                <a:chExt cx="94175" cy="425150"/>
              </a:xfrm>
            </p:grpSpPr>
            <p:sp>
              <p:nvSpPr>
                <p:cNvPr id="8966" name="Google Shape;8966;p216"/>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216"/>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216"/>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216"/>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216"/>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216"/>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216"/>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973" name="Google Shape;8973;p216"/>
          <p:cNvSpPr txBox="1"/>
          <p:nvPr>
            <p:ph type="title"/>
          </p:nvPr>
        </p:nvSpPr>
        <p:spPr>
          <a:xfrm>
            <a:off x="1106275" y="1222650"/>
            <a:ext cx="4605000" cy="21684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74" name="Shape 8974"/>
        <p:cNvGrpSpPr/>
        <p:nvPr/>
      </p:nvGrpSpPr>
      <p:grpSpPr>
        <a:xfrm>
          <a:off x="0" y="0"/>
          <a:ext cx="0" cy="0"/>
          <a:chOff x="0" y="0"/>
          <a:chExt cx="0" cy="0"/>
        </a:xfrm>
      </p:grpSpPr>
      <p:grpSp>
        <p:nvGrpSpPr>
          <p:cNvPr id="8975" name="Google Shape;8975;p217"/>
          <p:cNvGrpSpPr/>
          <p:nvPr/>
        </p:nvGrpSpPr>
        <p:grpSpPr>
          <a:xfrm>
            <a:off x="4884198" y="11407"/>
            <a:ext cx="4479698" cy="5221528"/>
            <a:chOff x="4884198" y="11407"/>
            <a:chExt cx="4479698" cy="5221528"/>
          </a:xfrm>
        </p:grpSpPr>
        <p:sp>
          <p:nvSpPr>
            <p:cNvPr id="8976" name="Google Shape;8976;p217"/>
            <p:cNvSpPr/>
            <p:nvPr/>
          </p:nvSpPr>
          <p:spPr>
            <a:xfrm flipH="1">
              <a:off x="4884198" y="46901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7" name="Google Shape;8977;p217"/>
            <p:cNvGrpSpPr/>
            <p:nvPr/>
          </p:nvGrpSpPr>
          <p:grpSpPr>
            <a:xfrm>
              <a:off x="6806441" y="11407"/>
              <a:ext cx="2557455" cy="5221528"/>
              <a:chOff x="6806441" y="11407"/>
              <a:chExt cx="2557455" cy="5221528"/>
            </a:xfrm>
          </p:grpSpPr>
          <p:sp>
            <p:nvSpPr>
              <p:cNvPr id="8978" name="Google Shape;8978;p217"/>
              <p:cNvSpPr/>
              <p:nvPr/>
            </p:nvSpPr>
            <p:spPr>
              <a:xfrm flipH="1">
                <a:off x="8161684" y="4323898"/>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9" name="Google Shape;8979;p217"/>
              <p:cNvGrpSpPr/>
              <p:nvPr/>
            </p:nvGrpSpPr>
            <p:grpSpPr>
              <a:xfrm>
                <a:off x="8403301" y="2238297"/>
                <a:ext cx="960595" cy="2905194"/>
                <a:chOff x="3221922" y="3632026"/>
                <a:chExt cx="349066" cy="1055705"/>
              </a:xfrm>
            </p:grpSpPr>
            <p:sp>
              <p:nvSpPr>
                <p:cNvPr id="8980" name="Google Shape;8980;p217"/>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217"/>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217"/>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217"/>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217"/>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217"/>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217"/>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217"/>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217"/>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217"/>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217"/>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217"/>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217"/>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217"/>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217"/>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217"/>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217"/>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217"/>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217"/>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217"/>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217"/>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217"/>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217"/>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217"/>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217"/>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217"/>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217"/>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217"/>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217"/>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217"/>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217"/>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217"/>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217"/>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217"/>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217"/>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217"/>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217"/>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217"/>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217"/>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217"/>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217"/>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217"/>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217"/>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217"/>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217"/>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217"/>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217"/>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7" name="Google Shape;9027;p217"/>
              <p:cNvGrpSpPr/>
              <p:nvPr/>
            </p:nvGrpSpPr>
            <p:grpSpPr>
              <a:xfrm flipH="1">
                <a:off x="6806441" y="11407"/>
                <a:ext cx="2321869" cy="1238918"/>
                <a:chOff x="0" y="12"/>
                <a:chExt cx="1772825" cy="945955"/>
              </a:xfrm>
            </p:grpSpPr>
            <p:sp>
              <p:nvSpPr>
                <p:cNvPr id="9028" name="Google Shape;9028;p217"/>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217"/>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0" name="Google Shape;9030;p217"/>
              <p:cNvGrpSpPr/>
              <p:nvPr/>
            </p:nvGrpSpPr>
            <p:grpSpPr>
              <a:xfrm flipH="1" rot="-420477">
                <a:off x="8640763" y="1685010"/>
                <a:ext cx="312149" cy="1409144"/>
                <a:chOff x="3969875" y="1708525"/>
                <a:chExt cx="94175" cy="425150"/>
              </a:xfrm>
            </p:grpSpPr>
            <p:sp>
              <p:nvSpPr>
                <p:cNvPr id="9031" name="Google Shape;9031;p21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21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21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21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217"/>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21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21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038" name="Google Shape;9038;p217"/>
          <p:cNvSpPr txBox="1"/>
          <p:nvPr>
            <p:ph type="title"/>
          </p:nvPr>
        </p:nvSpPr>
        <p:spPr>
          <a:xfrm>
            <a:off x="4177625" y="1191525"/>
            <a:ext cx="3509400" cy="10701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039" name="Google Shape;9039;p217"/>
          <p:cNvSpPr txBox="1"/>
          <p:nvPr>
            <p:ph idx="1" type="subTitle"/>
          </p:nvPr>
        </p:nvSpPr>
        <p:spPr>
          <a:xfrm>
            <a:off x="4177625" y="2185475"/>
            <a:ext cx="3509400" cy="113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40" name="Shape 9040"/>
        <p:cNvGrpSpPr/>
        <p:nvPr/>
      </p:nvGrpSpPr>
      <p:grpSpPr>
        <a:xfrm>
          <a:off x="0" y="0"/>
          <a:ext cx="0" cy="0"/>
          <a:chOff x="0" y="0"/>
          <a:chExt cx="0" cy="0"/>
        </a:xfrm>
      </p:grpSpPr>
      <p:sp>
        <p:nvSpPr>
          <p:cNvPr id="9041" name="Google Shape;9041;p218"/>
          <p:cNvSpPr/>
          <p:nvPr>
            <p:ph idx="2" type="pic"/>
          </p:nvPr>
        </p:nvSpPr>
        <p:spPr>
          <a:xfrm>
            <a:off x="0" y="0"/>
            <a:ext cx="9144000" cy="5143500"/>
          </a:xfrm>
          <a:prstGeom prst="rect">
            <a:avLst/>
          </a:prstGeom>
          <a:noFill/>
          <a:ln>
            <a:noFill/>
          </a:ln>
        </p:spPr>
      </p:sp>
      <p:sp>
        <p:nvSpPr>
          <p:cNvPr id="9042" name="Google Shape;9042;p218"/>
          <p:cNvSpPr txBox="1"/>
          <p:nvPr>
            <p:ph type="title"/>
          </p:nvPr>
        </p:nvSpPr>
        <p:spPr>
          <a:xfrm>
            <a:off x="720000" y="3856775"/>
            <a:ext cx="7704000" cy="7473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9" name="Shape 489"/>
        <p:cNvGrpSpPr/>
        <p:nvPr/>
      </p:nvGrpSpPr>
      <p:grpSpPr>
        <a:xfrm>
          <a:off x="0" y="0"/>
          <a:ext cx="0" cy="0"/>
          <a:chOff x="0" y="0"/>
          <a:chExt cx="0" cy="0"/>
        </a:xfrm>
      </p:grpSpPr>
      <p:grpSp>
        <p:nvGrpSpPr>
          <p:cNvPr id="490" name="Google Shape;490;p23"/>
          <p:cNvGrpSpPr/>
          <p:nvPr/>
        </p:nvGrpSpPr>
        <p:grpSpPr>
          <a:xfrm>
            <a:off x="-78584" y="369785"/>
            <a:ext cx="9551618" cy="4830941"/>
            <a:chOff x="-78584" y="369785"/>
            <a:chExt cx="9551618" cy="4830941"/>
          </a:xfrm>
        </p:grpSpPr>
        <p:grpSp>
          <p:nvGrpSpPr>
            <p:cNvPr id="491" name="Google Shape;491;p23"/>
            <p:cNvGrpSpPr/>
            <p:nvPr/>
          </p:nvGrpSpPr>
          <p:grpSpPr>
            <a:xfrm>
              <a:off x="-78584" y="2935816"/>
              <a:ext cx="748887" cy="2264909"/>
              <a:chOff x="3221922" y="3632026"/>
              <a:chExt cx="349066" cy="1055705"/>
            </a:xfrm>
          </p:grpSpPr>
          <p:sp>
            <p:nvSpPr>
              <p:cNvPr id="492" name="Google Shape;492;p23"/>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3"/>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3"/>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3"/>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3"/>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3"/>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3"/>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3"/>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3"/>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3"/>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3"/>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3"/>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3"/>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3"/>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3"/>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3"/>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3"/>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3"/>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3"/>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3"/>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3"/>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3"/>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3"/>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3"/>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3"/>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3"/>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3"/>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3"/>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3"/>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3"/>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3"/>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3"/>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3"/>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3"/>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3"/>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3"/>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3"/>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3"/>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23"/>
            <p:cNvGrpSpPr/>
            <p:nvPr/>
          </p:nvGrpSpPr>
          <p:grpSpPr>
            <a:xfrm>
              <a:off x="8526815" y="369785"/>
              <a:ext cx="946219" cy="2651446"/>
              <a:chOff x="8526815" y="369785"/>
              <a:chExt cx="946219" cy="2651446"/>
            </a:xfrm>
          </p:grpSpPr>
          <p:grpSp>
            <p:nvGrpSpPr>
              <p:cNvPr id="540" name="Google Shape;540;p23"/>
              <p:cNvGrpSpPr/>
              <p:nvPr/>
            </p:nvGrpSpPr>
            <p:grpSpPr>
              <a:xfrm>
                <a:off x="8526815" y="1426564"/>
                <a:ext cx="946219" cy="1594667"/>
                <a:chOff x="2567024" y="2978878"/>
                <a:chExt cx="344820" cy="581126"/>
              </a:xfrm>
            </p:grpSpPr>
            <p:sp>
              <p:nvSpPr>
                <p:cNvPr id="541" name="Google Shape;541;p23"/>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3"/>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3"/>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3"/>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3"/>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3"/>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3"/>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3"/>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3"/>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3"/>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3"/>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3"/>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3"/>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3"/>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3"/>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3"/>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3"/>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3"/>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3"/>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3"/>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3"/>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3"/>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3"/>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3"/>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3"/>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3"/>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3"/>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23"/>
              <p:cNvGrpSpPr/>
              <p:nvPr/>
            </p:nvGrpSpPr>
            <p:grpSpPr>
              <a:xfrm>
                <a:off x="8634328" y="369785"/>
                <a:ext cx="283978" cy="747254"/>
                <a:chOff x="3969875" y="1708525"/>
                <a:chExt cx="85675" cy="225450"/>
              </a:xfrm>
            </p:grpSpPr>
            <p:sp>
              <p:nvSpPr>
                <p:cNvPr id="569" name="Google Shape;569;p2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75" name="Google Shape;575;p23"/>
          <p:cNvSpPr txBox="1"/>
          <p:nvPr>
            <p:ph hasCustomPrompt="1" type="title"/>
          </p:nvPr>
        </p:nvSpPr>
        <p:spPr>
          <a:xfrm>
            <a:off x="926650" y="2203775"/>
            <a:ext cx="5953800" cy="10245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76" name="Google Shape;576;p23"/>
          <p:cNvSpPr txBox="1"/>
          <p:nvPr>
            <p:ph idx="1" type="subTitle"/>
          </p:nvPr>
        </p:nvSpPr>
        <p:spPr>
          <a:xfrm>
            <a:off x="926650" y="3228300"/>
            <a:ext cx="59538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43" name="Shape 9043"/>
        <p:cNvGrpSpPr/>
        <p:nvPr/>
      </p:nvGrpSpPr>
      <p:grpSpPr>
        <a:xfrm>
          <a:off x="0" y="0"/>
          <a:ext cx="0" cy="0"/>
          <a:chOff x="0" y="0"/>
          <a:chExt cx="0" cy="0"/>
        </a:xfrm>
      </p:grpSpPr>
      <p:grpSp>
        <p:nvGrpSpPr>
          <p:cNvPr id="9044" name="Google Shape;9044;p219"/>
          <p:cNvGrpSpPr/>
          <p:nvPr/>
        </p:nvGrpSpPr>
        <p:grpSpPr>
          <a:xfrm>
            <a:off x="-78584" y="369785"/>
            <a:ext cx="9551618" cy="4830941"/>
            <a:chOff x="-78584" y="369785"/>
            <a:chExt cx="9551618" cy="4830941"/>
          </a:xfrm>
        </p:grpSpPr>
        <p:grpSp>
          <p:nvGrpSpPr>
            <p:cNvPr id="9045" name="Google Shape;9045;p219"/>
            <p:cNvGrpSpPr/>
            <p:nvPr/>
          </p:nvGrpSpPr>
          <p:grpSpPr>
            <a:xfrm>
              <a:off x="-78584" y="2935816"/>
              <a:ext cx="748887" cy="2264909"/>
              <a:chOff x="3221922" y="3632026"/>
              <a:chExt cx="349066" cy="1055705"/>
            </a:xfrm>
          </p:grpSpPr>
          <p:sp>
            <p:nvSpPr>
              <p:cNvPr id="9046" name="Google Shape;9046;p219"/>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219"/>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219"/>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219"/>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219"/>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219"/>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219"/>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219"/>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219"/>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219"/>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219"/>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219"/>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219"/>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219"/>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219"/>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219"/>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219"/>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219"/>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219"/>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219"/>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219"/>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219"/>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219"/>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219"/>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219"/>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219"/>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219"/>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219"/>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219"/>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219"/>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219"/>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219"/>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219"/>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219"/>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219"/>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219"/>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219"/>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219"/>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219"/>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219"/>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219"/>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219"/>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219"/>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219"/>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219"/>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219"/>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219"/>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219"/>
            <p:cNvGrpSpPr/>
            <p:nvPr/>
          </p:nvGrpSpPr>
          <p:grpSpPr>
            <a:xfrm>
              <a:off x="8526815" y="369785"/>
              <a:ext cx="946219" cy="2651446"/>
              <a:chOff x="8526815" y="369785"/>
              <a:chExt cx="946219" cy="2651446"/>
            </a:xfrm>
          </p:grpSpPr>
          <p:grpSp>
            <p:nvGrpSpPr>
              <p:cNvPr id="9094" name="Google Shape;9094;p219"/>
              <p:cNvGrpSpPr/>
              <p:nvPr/>
            </p:nvGrpSpPr>
            <p:grpSpPr>
              <a:xfrm>
                <a:off x="8526815" y="1426564"/>
                <a:ext cx="946219" cy="1594667"/>
                <a:chOff x="2567024" y="2978878"/>
                <a:chExt cx="344820" cy="581126"/>
              </a:xfrm>
            </p:grpSpPr>
            <p:sp>
              <p:nvSpPr>
                <p:cNvPr id="9095" name="Google Shape;9095;p219"/>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219"/>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219"/>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219"/>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219"/>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219"/>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219"/>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219"/>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219"/>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219"/>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219"/>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219"/>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219"/>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219"/>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219"/>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219"/>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219"/>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219"/>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219"/>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219"/>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219"/>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219"/>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219"/>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219"/>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219"/>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219"/>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219"/>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2" name="Google Shape;9122;p219"/>
              <p:cNvGrpSpPr/>
              <p:nvPr/>
            </p:nvGrpSpPr>
            <p:grpSpPr>
              <a:xfrm>
                <a:off x="8634328" y="369785"/>
                <a:ext cx="283978" cy="747254"/>
                <a:chOff x="3969875" y="1708525"/>
                <a:chExt cx="85675" cy="225450"/>
              </a:xfrm>
            </p:grpSpPr>
            <p:sp>
              <p:nvSpPr>
                <p:cNvPr id="9123" name="Google Shape;9123;p21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21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21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21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21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21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129" name="Google Shape;9129;p219"/>
          <p:cNvSpPr txBox="1"/>
          <p:nvPr>
            <p:ph hasCustomPrompt="1" type="title"/>
          </p:nvPr>
        </p:nvSpPr>
        <p:spPr>
          <a:xfrm>
            <a:off x="926650" y="2203775"/>
            <a:ext cx="5953800" cy="10245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9130" name="Google Shape;9130;p219"/>
          <p:cNvSpPr txBox="1"/>
          <p:nvPr>
            <p:ph idx="1" type="subTitle"/>
          </p:nvPr>
        </p:nvSpPr>
        <p:spPr>
          <a:xfrm>
            <a:off x="926650" y="3228300"/>
            <a:ext cx="59538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9131" name="Shape 9131"/>
        <p:cNvGrpSpPr/>
        <p:nvPr/>
      </p:nvGrpSpPr>
      <p:grpSpPr>
        <a:xfrm>
          <a:off x="0" y="0"/>
          <a:ext cx="0" cy="0"/>
          <a:chOff x="0" y="0"/>
          <a:chExt cx="0" cy="0"/>
        </a:xfrm>
      </p:grpSpPr>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132" name="Shape 9132"/>
        <p:cNvGrpSpPr/>
        <p:nvPr/>
      </p:nvGrpSpPr>
      <p:grpSpPr>
        <a:xfrm>
          <a:off x="0" y="0"/>
          <a:ext cx="0" cy="0"/>
          <a:chOff x="0" y="0"/>
          <a:chExt cx="0" cy="0"/>
        </a:xfrm>
      </p:grpSpPr>
      <p:grpSp>
        <p:nvGrpSpPr>
          <p:cNvPr id="9133" name="Google Shape;9133;p221"/>
          <p:cNvGrpSpPr/>
          <p:nvPr/>
        </p:nvGrpSpPr>
        <p:grpSpPr>
          <a:xfrm>
            <a:off x="9527" y="-37644"/>
            <a:ext cx="9146393" cy="5185432"/>
            <a:chOff x="9527" y="-37644"/>
            <a:chExt cx="9146393" cy="5185432"/>
          </a:xfrm>
        </p:grpSpPr>
        <p:grpSp>
          <p:nvGrpSpPr>
            <p:cNvPr id="9134" name="Google Shape;9134;p221"/>
            <p:cNvGrpSpPr/>
            <p:nvPr/>
          </p:nvGrpSpPr>
          <p:grpSpPr>
            <a:xfrm flipH="1">
              <a:off x="7383095" y="12"/>
              <a:ext cx="1772825" cy="945955"/>
              <a:chOff x="0" y="12"/>
              <a:chExt cx="1772825" cy="945955"/>
            </a:xfrm>
          </p:grpSpPr>
          <p:sp>
            <p:nvSpPr>
              <p:cNvPr id="9135" name="Google Shape;9135;p221"/>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221"/>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7" name="Google Shape;9137;p221"/>
            <p:cNvGrpSpPr/>
            <p:nvPr/>
          </p:nvGrpSpPr>
          <p:grpSpPr>
            <a:xfrm flipH="1">
              <a:off x="6812375" y="-37644"/>
              <a:ext cx="849803" cy="519340"/>
              <a:chOff x="4423100" y="2537450"/>
              <a:chExt cx="448350" cy="274000"/>
            </a:xfrm>
          </p:grpSpPr>
          <p:sp>
            <p:nvSpPr>
              <p:cNvPr id="9138" name="Google Shape;9138;p221"/>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221"/>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221"/>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221"/>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221"/>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3" name="Google Shape;9143;p221"/>
            <p:cNvGrpSpPr/>
            <p:nvPr/>
          </p:nvGrpSpPr>
          <p:grpSpPr>
            <a:xfrm>
              <a:off x="9527" y="3606810"/>
              <a:ext cx="1772825" cy="1540979"/>
              <a:chOff x="9527" y="3606810"/>
              <a:chExt cx="1772825" cy="1540979"/>
            </a:xfrm>
          </p:grpSpPr>
          <p:grpSp>
            <p:nvGrpSpPr>
              <p:cNvPr id="9144" name="Google Shape;9144;p221"/>
              <p:cNvGrpSpPr/>
              <p:nvPr/>
            </p:nvGrpSpPr>
            <p:grpSpPr>
              <a:xfrm>
                <a:off x="9527" y="4201833"/>
                <a:ext cx="1772825" cy="945955"/>
                <a:chOff x="9527" y="4201833"/>
                <a:chExt cx="1772825" cy="945955"/>
              </a:xfrm>
            </p:grpSpPr>
            <p:sp>
              <p:nvSpPr>
                <p:cNvPr id="9145" name="Google Shape;9145;p221"/>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221"/>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7" name="Google Shape;9147;p221"/>
              <p:cNvGrpSpPr/>
              <p:nvPr/>
            </p:nvGrpSpPr>
            <p:grpSpPr>
              <a:xfrm flipH="1">
                <a:off x="132350" y="3606810"/>
                <a:ext cx="312152" cy="1409160"/>
                <a:chOff x="3969875" y="1708525"/>
                <a:chExt cx="94175" cy="425150"/>
              </a:xfrm>
            </p:grpSpPr>
            <p:sp>
              <p:nvSpPr>
                <p:cNvPr id="9148" name="Google Shape;9148;p22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22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22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22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221"/>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22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22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55" name="Google Shape;9155;p221"/>
            <p:cNvGrpSpPr/>
            <p:nvPr/>
          </p:nvGrpSpPr>
          <p:grpSpPr>
            <a:xfrm flipH="1" rot="10800000">
              <a:off x="8668400" y="323078"/>
              <a:ext cx="283978" cy="747254"/>
              <a:chOff x="3969875" y="1708525"/>
              <a:chExt cx="85675" cy="225450"/>
            </a:xfrm>
          </p:grpSpPr>
          <p:sp>
            <p:nvSpPr>
              <p:cNvPr id="9156" name="Google Shape;9156;p22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22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22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22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22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22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162" name="Google Shape;9162;p2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63" name="Google Shape;9163;p221"/>
          <p:cNvSpPr txBox="1"/>
          <p:nvPr>
            <p:ph idx="1" type="subTitle"/>
          </p:nvPr>
        </p:nvSpPr>
        <p:spPr>
          <a:xfrm>
            <a:off x="7200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64" name="Google Shape;9164;p221"/>
          <p:cNvSpPr txBox="1"/>
          <p:nvPr>
            <p:ph idx="2" type="subTitle"/>
          </p:nvPr>
        </p:nvSpPr>
        <p:spPr>
          <a:xfrm>
            <a:off x="33657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65" name="Google Shape;9165;p221"/>
          <p:cNvSpPr txBox="1"/>
          <p:nvPr>
            <p:ph idx="3" type="subTitle"/>
          </p:nvPr>
        </p:nvSpPr>
        <p:spPr>
          <a:xfrm>
            <a:off x="7200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66" name="Google Shape;9166;p221"/>
          <p:cNvSpPr txBox="1"/>
          <p:nvPr>
            <p:ph idx="4" type="subTitle"/>
          </p:nvPr>
        </p:nvSpPr>
        <p:spPr>
          <a:xfrm>
            <a:off x="33657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67" name="Google Shape;9167;p221"/>
          <p:cNvSpPr txBox="1"/>
          <p:nvPr>
            <p:ph idx="5" type="subTitle"/>
          </p:nvPr>
        </p:nvSpPr>
        <p:spPr>
          <a:xfrm>
            <a:off x="60114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68" name="Google Shape;9168;p221"/>
          <p:cNvSpPr txBox="1"/>
          <p:nvPr>
            <p:ph idx="6" type="subTitle"/>
          </p:nvPr>
        </p:nvSpPr>
        <p:spPr>
          <a:xfrm>
            <a:off x="60114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69" name="Google Shape;9169;p221"/>
          <p:cNvSpPr txBox="1"/>
          <p:nvPr>
            <p:ph hasCustomPrompt="1" idx="7" type="title"/>
          </p:nvPr>
        </p:nvSpPr>
        <p:spPr>
          <a:xfrm>
            <a:off x="720000"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70" name="Google Shape;9170;p221"/>
          <p:cNvSpPr txBox="1"/>
          <p:nvPr>
            <p:ph hasCustomPrompt="1" idx="8" type="title"/>
          </p:nvPr>
        </p:nvSpPr>
        <p:spPr>
          <a:xfrm>
            <a:off x="720000"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71" name="Google Shape;9171;p221"/>
          <p:cNvSpPr txBox="1"/>
          <p:nvPr>
            <p:ph hasCustomPrompt="1" idx="9" type="title"/>
          </p:nvPr>
        </p:nvSpPr>
        <p:spPr>
          <a:xfrm>
            <a:off x="3365700"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72" name="Google Shape;9172;p221"/>
          <p:cNvSpPr txBox="1"/>
          <p:nvPr>
            <p:ph hasCustomPrompt="1" idx="13" type="title"/>
          </p:nvPr>
        </p:nvSpPr>
        <p:spPr>
          <a:xfrm>
            <a:off x="3365700"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73" name="Google Shape;9173;p221"/>
          <p:cNvSpPr txBox="1"/>
          <p:nvPr>
            <p:ph hasCustomPrompt="1" idx="14" type="title"/>
          </p:nvPr>
        </p:nvSpPr>
        <p:spPr>
          <a:xfrm>
            <a:off x="6011395"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74" name="Google Shape;9174;p221"/>
          <p:cNvSpPr txBox="1"/>
          <p:nvPr>
            <p:ph hasCustomPrompt="1" idx="15" type="title"/>
          </p:nvPr>
        </p:nvSpPr>
        <p:spPr>
          <a:xfrm>
            <a:off x="6011395"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75" name="Google Shape;9175;p221"/>
          <p:cNvSpPr txBox="1"/>
          <p:nvPr>
            <p:ph idx="16" type="subTitle"/>
          </p:nvPr>
        </p:nvSpPr>
        <p:spPr>
          <a:xfrm>
            <a:off x="7200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76" name="Google Shape;9176;p221"/>
          <p:cNvSpPr txBox="1"/>
          <p:nvPr>
            <p:ph idx="17" type="subTitle"/>
          </p:nvPr>
        </p:nvSpPr>
        <p:spPr>
          <a:xfrm>
            <a:off x="33657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77" name="Google Shape;9177;p221"/>
          <p:cNvSpPr txBox="1"/>
          <p:nvPr>
            <p:ph idx="18" type="subTitle"/>
          </p:nvPr>
        </p:nvSpPr>
        <p:spPr>
          <a:xfrm>
            <a:off x="60114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78" name="Google Shape;9178;p221"/>
          <p:cNvSpPr txBox="1"/>
          <p:nvPr>
            <p:ph idx="19" type="subTitle"/>
          </p:nvPr>
        </p:nvSpPr>
        <p:spPr>
          <a:xfrm>
            <a:off x="7200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79" name="Google Shape;9179;p221"/>
          <p:cNvSpPr txBox="1"/>
          <p:nvPr>
            <p:ph idx="20" type="subTitle"/>
          </p:nvPr>
        </p:nvSpPr>
        <p:spPr>
          <a:xfrm>
            <a:off x="33657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80" name="Google Shape;9180;p221"/>
          <p:cNvSpPr txBox="1"/>
          <p:nvPr>
            <p:ph idx="21" type="subTitle"/>
          </p:nvPr>
        </p:nvSpPr>
        <p:spPr>
          <a:xfrm>
            <a:off x="60114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181" name="Shape 9181"/>
        <p:cNvGrpSpPr/>
        <p:nvPr/>
      </p:nvGrpSpPr>
      <p:grpSpPr>
        <a:xfrm>
          <a:off x="0" y="0"/>
          <a:ext cx="0" cy="0"/>
          <a:chOff x="0" y="0"/>
          <a:chExt cx="0" cy="0"/>
        </a:xfrm>
      </p:grpSpPr>
      <p:grpSp>
        <p:nvGrpSpPr>
          <p:cNvPr id="9182" name="Google Shape;9182;p222"/>
          <p:cNvGrpSpPr/>
          <p:nvPr/>
        </p:nvGrpSpPr>
        <p:grpSpPr>
          <a:xfrm>
            <a:off x="-353337" y="12"/>
            <a:ext cx="9499730" cy="5232924"/>
            <a:chOff x="-353337" y="12"/>
            <a:chExt cx="9499730" cy="5232924"/>
          </a:xfrm>
        </p:grpSpPr>
        <p:grpSp>
          <p:nvGrpSpPr>
            <p:cNvPr id="9183" name="Google Shape;9183;p222"/>
            <p:cNvGrpSpPr/>
            <p:nvPr/>
          </p:nvGrpSpPr>
          <p:grpSpPr>
            <a:xfrm flipH="1">
              <a:off x="7373568" y="12"/>
              <a:ext cx="1772825" cy="945955"/>
              <a:chOff x="0" y="12"/>
              <a:chExt cx="1772825" cy="945955"/>
            </a:xfrm>
          </p:grpSpPr>
          <p:sp>
            <p:nvSpPr>
              <p:cNvPr id="9184" name="Google Shape;9184;p222"/>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222"/>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6" name="Google Shape;9186;p222"/>
            <p:cNvGrpSpPr/>
            <p:nvPr/>
          </p:nvGrpSpPr>
          <p:grpSpPr>
            <a:xfrm>
              <a:off x="-353337" y="3386171"/>
              <a:ext cx="9486949" cy="1846765"/>
              <a:chOff x="-353337" y="3386171"/>
              <a:chExt cx="9486949" cy="1846765"/>
            </a:xfrm>
          </p:grpSpPr>
          <p:grpSp>
            <p:nvGrpSpPr>
              <p:cNvPr id="9187" name="Google Shape;9187;p222"/>
              <p:cNvGrpSpPr/>
              <p:nvPr/>
            </p:nvGrpSpPr>
            <p:grpSpPr>
              <a:xfrm flipH="1">
                <a:off x="0" y="4201833"/>
                <a:ext cx="1772825" cy="945955"/>
                <a:chOff x="7373568" y="4201833"/>
                <a:chExt cx="1772825" cy="945955"/>
              </a:xfrm>
            </p:grpSpPr>
            <p:sp>
              <p:nvSpPr>
                <p:cNvPr id="9188" name="Google Shape;9188;p222"/>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222"/>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0" name="Google Shape;9190;p222"/>
              <p:cNvGrpSpPr/>
              <p:nvPr/>
            </p:nvGrpSpPr>
            <p:grpSpPr>
              <a:xfrm flipH="1" rot="1045927">
                <a:off x="-253949" y="3520692"/>
                <a:ext cx="1023867" cy="820496"/>
                <a:chOff x="4423100" y="2378550"/>
                <a:chExt cx="540200" cy="432900"/>
              </a:xfrm>
            </p:grpSpPr>
            <p:sp>
              <p:nvSpPr>
                <p:cNvPr id="9191" name="Google Shape;9191;p222"/>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222"/>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222"/>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222"/>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222"/>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222"/>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222"/>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8" name="Google Shape;9198;p222"/>
              <p:cNvGrpSpPr/>
              <p:nvPr/>
            </p:nvGrpSpPr>
            <p:grpSpPr>
              <a:xfrm>
                <a:off x="101916" y="3386185"/>
                <a:ext cx="312152" cy="1409160"/>
                <a:chOff x="3969875" y="1708525"/>
                <a:chExt cx="94175" cy="425150"/>
              </a:xfrm>
            </p:grpSpPr>
            <p:sp>
              <p:nvSpPr>
                <p:cNvPr id="9199" name="Google Shape;9199;p222"/>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222"/>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222"/>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222"/>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222"/>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222"/>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222"/>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6" name="Google Shape;9206;p222"/>
              <p:cNvGrpSpPr/>
              <p:nvPr/>
            </p:nvGrpSpPr>
            <p:grpSpPr>
              <a:xfrm>
                <a:off x="4884198" y="4323898"/>
                <a:ext cx="4249413" cy="909038"/>
                <a:chOff x="4884198" y="4323898"/>
                <a:chExt cx="4249413" cy="909038"/>
              </a:xfrm>
            </p:grpSpPr>
            <p:sp>
              <p:nvSpPr>
                <p:cNvPr id="9207" name="Google Shape;9207;p222"/>
                <p:cNvSpPr/>
                <p:nvPr/>
              </p:nvSpPr>
              <p:spPr>
                <a:xfrm flipH="1">
                  <a:off x="4884198" y="46901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222"/>
                <p:cNvSpPr/>
                <p:nvPr/>
              </p:nvSpPr>
              <p:spPr>
                <a:xfrm flipH="1">
                  <a:off x="8466484" y="4323898"/>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209" name="Google Shape;9209;p2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210" name="Shape 9210"/>
        <p:cNvGrpSpPr/>
        <p:nvPr/>
      </p:nvGrpSpPr>
      <p:grpSpPr>
        <a:xfrm>
          <a:off x="0" y="0"/>
          <a:ext cx="0" cy="0"/>
          <a:chOff x="0" y="0"/>
          <a:chExt cx="0" cy="0"/>
        </a:xfrm>
      </p:grpSpPr>
      <p:grpSp>
        <p:nvGrpSpPr>
          <p:cNvPr id="9211" name="Google Shape;9211;p223"/>
          <p:cNvGrpSpPr/>
          <p:nvPr/>
        </p:nvGrpSpPr>
        <p:grpSpPr>
          <a:xfrm>
            <a:off x="-4544" y="4245385"/>
            <a:ext cx="5854049" cy="909038"/>
            <a:chOff x="-4544" y="4245385"/>
            <a:chExt cx="5854049" cy="909038"/>
          </a:xfrm>
        </p:grpSpPr>
        <p:sp>
          <p:nvSpPr>
            <p:cNvPr id="9212" name="Google Shape;9212;p223"/>
            <p:cNvSpPr/>
            <p:nvPr/>
          </p:nvSpPr>
          <p:spPr>
            <a:xfrm>
              <a:off x="-4544" y="4245385"/>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223"/>
            <p:cNvSpPr/>
            <p:nvPr/>
          </p:nvSpPr>
          <p:spPr>
            <a:xfrm>
              <a:off x="1141424" y="4690673"/>
              <a:ext cx="410276" cy="452827"/>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223"/>
            <p:cNvSpPr/>
            <p:nvPr/>
          </p:nvSpPr>
          <p:spPr>
            <a:xfrm>
              <a:off x="5537327" y="4798970"/>
              <a:ext cx="312177" cy="344532"/>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5" name="Google Shape;9215;p223"/>
          <p:cNvSpPr txBox="1"/>
          <p:nvPr>
            <p:ph type="title"/>
          </p:nvPr>
        </p:nvSpPr>
        <p:spPr>
          <a:xfrm>
            <a:off x="713250" y="3534625"/>
            <a:ext cx="59340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216" name="Google Shape;9216;p223"/>
          <p:cNvSpPr txBox="1"/>
          <p:nvPr>
            <p:ph idx="1" type="subTitle"/>
          </p:nvPr>
        </p:nvSpPr>
        <p:spPr>
          <a:xfrm>
            <a:off x="713250" y="1717228"/>
            <a:ext cx="7717500" cy="1817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34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217" name="Shape 9217"/>
        <p:cNvGrpSpPr/>
        <p:nvPr/>
      </p:nvGrpSpPr>
      <p:grpSpPr>
        <a:xfrm>
          <a:off x="0" y="0"/>
          <a:ext cx="0" cy="0"/>
          <a:chOff x="0" y="0"/>
          <a:chExt cx="0" cy="0"/>
        </a:xfrm>
      </p:grpSpPr>
      <p:grpSp>
        <p:nvGrpSpPr>
          <p:cNvPr id="9218" name="Google Shape;9218;p224"/>
          <p:cNvGrpSpPr/>
          <p:nvPr/>
        </p:nvGrpSpPr>
        <p:grpSpPr>
          <a:xfrm>
            <a:off x="8430766" y="2534393"/>
            <a:ext cx="748887" cy="2609108"/>
            <a:chOff x="8430766" y="2534393"/>
            <a:chExt cx="748887" cy="2609108"/>
          </a:xfrm>
        </p:grpSpPr>
        <p:grpSp>
          <p:nvGrpSpPr>
            <p:cNvPr id="9219" name="Google Shape;9219;p224"/>
            <p:cNvGrpSpPr/>
            <p:nvPr/>
          </p:nvGrpSpPr>
          <p:grpSpPr>
            <a:xfrm>
              <a:off x="8430766" y="2878591"/>
              <a:ext cx="748887" cy="2264909"/>
              <a:chOff x="3221922" y="3632026"/>
              <a:chExt cx="349066" cy="1055705"/>
            </a:xfrm>
          </p:grpSpPr>
          <p:sp>
            <p:nvSpPr>
              <p:cNvPr id="9220" name="Google Shape;9220;p224"/>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224"/>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224"/>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224"/>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224"/>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224"/>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224"/>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224"/>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224"/>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224"/>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224"/>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224"/>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224"/>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224"/>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224"/>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224"/>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224"/>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224"/>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224"/>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224"/>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224"/>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224"/>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224"/>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224"/>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224"/>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224"/>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224"/>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224"/>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224"/>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224"/>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224"/>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224"/>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224"/>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224"/>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224"/>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224"/>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224"/>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224"/>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224"/>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224"/>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224"/>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224"/>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224"/>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224"/>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224"/>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224"/>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224"/>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7" name="Google Shape;9267;p224"/>
            <p:cNvGrpSpPr/>
            <p:nvPr/>
          </p:nvGrpSpPr>
          <p:grpSpPr>
            <a:xfrm>
              <a:off x="8658372" y="2534393"/>
              <a:ext cx="410285" cy="820543"/>
              <a:chOff x="3049925" y="2302950"/>
              <a:chExt cx="137675" cy="275350"/>
            </a:xfrm>
          </p:grpSpPr>
          <p:sp>
            <p:nvSpPr>
              <p:cNvPr id="9268" name="Google Shape;9268;p224"/>
              <p:cNvSpPr/>
              <p:nvPr/>
            </p:nvSpPr>
            <p:spPr>
              <a:xfrm>
                <a:off x="3130100" y="2363125"/>
                <a:ext cx="57500" cy="57525"/>
              </a:xfrm>
              <a:custGeom>
                <a:rect b="b" l="l" r="r" t="t"/>
                <a:pathLst>
                  <a:path extrusionOk="0" h="2301" w="2300">
                    <a:moveTo>
                      <a:pt x="1151" y="1"/>
                    </a:moveTo>
                    <a:cubicBezTo>
                      <a:pt x="515" y="1"/>
                      <a:pt x="0" y="516"/>
                      <a:pt x="0" y="1151"/>
                    </a:cubicBezTo>
                    <a:cubicBezTo>
                      <a:pt x="0" y="1785"/>
                      <a:pt x="515" y="2300"/>
                      <a:pt x="1151" y="2300"/>
                    </a:cubicBezTo>
                    <a:cubicBezTo>
                      <a:pt x="1786" y="2300"/>
                      <a:pt x="2300" y="1785"/>
                      <a:pt x="2300" y="1151"/>
                    </a:cubicBezTo>
                    <a:cubicBezTo>
                      <a:pt x="2300" y="516"/>
                      <a:pt x="1786" y="1"/>
                      <a:pt x="1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224"/>
              <p:cNvSpPr/>
              <p:nvPr/>
            </p:nvSpPr>
            <p:spPr>
              <a:xfrm>
                <a:off x="3049925" y="2363125"/>
                <a:ext cx="26050" cy="26025"/>
              </a:xfrm>
              <a:custGeom>
                <a:rect b="b" l="l" r="r" t="t"/>
                <a:pathLst>
                  <a:path extrusionOk="0" h="1041" w="1042">
                    <a:moveTo>
                      <a:pt x="520" y="1"/>
                    </a:moveTo>
                    <a:cubicBezTo>
                      <a:pt x="233" y="1"/>
                      <a:pt x="0" y="234"/>
                      <a:pt x="0" y="521"/>
                    </a:cubicBezTo>
                    <a:cubicBezTo>
                      <a:pt x="0" y="808"/>
                      <a:pt x="233" y="1041"/>
                      <a:pt x="520" y="1041"/>
                    </a:cubicBezTo>
                    <a:cubicBezTo>
                      <a:pt x="807" y="1041"/>
                      <a:pt x="1042" y="808"/>
                      <a:pt x="1042" y="521"/>
                    </a:cubicBezTo>
                    <a:cubicBezTo>
                      <a:pt x="1042" y="234"/>
                      <a:pt x="807" y="1"/>
                      <a:pt x="5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224"/>
              <p:cNvSpPr/>
              <p:nvPr/>
            </p:nvSpPr>
            <p:spPr>
              <a:xfrm>
                <a:off x="3090000" y="2474175"/>
                <a:ext cx="26025" cy="26050"/>
              </a:xfrm>
              <a:custGeom>
                <a:rect b="b" l="l" r="r" t="t"/>
                <a:pathLst>
                  <a:path extrusionOk="0" h="1042" w="1041">
                    <a:moveTo>
                      <a:pt x="521" y="1"/>
                    </a:moveTo>
                    <a:cubicBezTo>
                      <a:pt x="234" y="1"/>
                      <a:pt x="1" y="233"/>
                      <a:pt x="1" y="522"/>
                    </a:cubicBezTo>
                    <a:cubicBezTo>
                      <a:pt x="1" y="809"/>
                      <a:pt x="234" y="1042"/>
                      <a:pt x="521" y="1042"/>
                    </a:cubicBezTo>
                    <a:cubicBezTo>
                      <a:pt x="808" y="1042"/>
                      <a:pt x="1041" y="809"/>
                      <a:pt x="1041" y="522"/>
                    </a:cubicBezTo>
                    <a:cubicBezTo>
                      <a:pt x="1041" y="233"/>
                      <a:pt x="808" y="1"/>
                      <a:pt x="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224"/>
              <p:cNvSpPr/>
              <p:nvPr/>
            </p:nvSpPr>
            <p:spPr>
              <a:xfrm>
                <a:off x="3093175" y="2565275"/>
                <a:ext cx="13025" cy="13025"/>
              </a:xfrm>
              <a:custGeom>
                <a:rect b="b" l="l" r="r" t="t"/>
                <a:pathLst>
                  <a:path extrusionOk="0" h="521" w="521">
                    <a:moveTo>
                      <a:pt x="260" y="1"/>
                    </a:moveTo>
                    <a:cubicBezTo>
                      <a:pt x="116" y="1"/>
                      <a:pt x="0" y="117"/>
                      <a:pt x="0" y="261"/>
                    </a:cubicBezTo>
                    <a:cubicBezTo>
                      <a:pt x="0" y="405"/>
                      <a:pt x="116" y="521"/>
                      <a:pt x="260" y="521"/>
                    </a:cubicBezTo>
                    <a:cubicBezTo>
                      <a:pt x="404" y="521"/>
                      <a:pt x="520" y="405"/>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224"/>
              <p:cNvSpPr/>
              <p:nvPr/>
            </p:nvSpPr>
            <p:spPr>
              <a:xfrm>
                <a:off x="3130100" y="2467675"/>
                <a:ext cx="13025" cy="13025"/>
              </a:xfrm>
              <a:custGeom>
                <a:rect b="b" l="l" r="r" t="t"/>
                <a:pathLst>
                  <a:path extrusionOk="0" h="521" w="521">
                    <a:moveTo>
                      <a:pt x="260" y="1"/>
                    </a:moveTo>
                    <a:cubicBezTo>
                      <a:pt x="117" y="1"/>
                      <a:pt x="0" y="117"/>
                      <a:pt x="0" y="261"/>
                    </a:cubicBezTo>
                    <a:cubicBezTo>
                      <a:pt x="0" y="404"/>
                      <a:pt x="117" y="521"/>
                      <a:pt x="260" y="521"/>
                    </a:cubicBezTo>
                    <a:cubicBezTo>
                      <a:pt x="404" y="521"/>
                      <a:pt x="520" y="404"/>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224"/>
              <p:cNvSpPr/>
              <p:nvPr/>
            </p:nvSpPr>
            <p:spPr>
              <a:xfrm>
                <a:off x="3083500" y="2302950"/>
                <a:ext cx="13025" cy="13025"/>
              </a:xfrm>
              <a:custGeom>
                <a:rect b="b" l="l" r="r" t="t"/>
                <a:pathLst>
                  <a:path extrusionOk="0" h="521" w="521">
                    <a:moveTo>
                      <a:pt x="261" y="1"/>
                    </a:moveTo>
                    <a:cubicBezTo>
                      <a:pt x="117" y="1"/>
                      <a:pt x="1" y="117"/>
                      <a:pt x="1" y="261"/>
                    </a:cubicBezTo>
                    <a:cubicBezTo>
                      <a:pt x="1" y="404"/>
                      <a:pt x="117" y="521"/>
                      <a:pt x="261" y="521"/>
                    </a:cubicBezTo>
                    <a:cubicBezTo>
                      <a:pt x="404" y="521"/>
                      <a:pt x="521" y="404"/>
                      <a:pt x="521" y="261"/>
                    </a:cubicBezTo>
                    <a:cubicBezTo>
                      <a:pt x="521" y="117"/>
                      <a:pt x="404" y="1"/>
                      <a:pt x="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74" name="Google Shape;9274;p224"/>
          <p:cNvSpPr txBox="1"/>
          <p:nvPr>
            <p:ph type="title"/>
          </p:nvPr>
        </p:nvSpPr>
        <p:spPr>
          <a:xfrm>
            <a:off x="882030" y="890712"/>
            <a:ext cx="2785500" cy="2245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275" name="Google Shape;9275;p224"/>
          <p:cNvSpPr txBox="1"/>
          <p:nvPr>
            <p:ph idx="1" type="subTitle"/>
          </p:nvPr>
        </p:nvSpPr>
        <p:spPr>
          <a:xfrm>
            <a:off x="882030" y="3136488"/>
            <a:ext cx="2785500" cy="111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276" name="Google Shape;9276;p224"/>
          <p:cNvSpPr/>
          <p:nvPr>
            <p:ph idx="2" type="pic"/>
          </p:nvPr>
        </p:nvSpPr>
        <p:spPr>
          <a:xfrm>
            <a:off x="4198892" y="539500"/>
            <a:ext cx="4063200" cy="4064400"/>
          </a:xfrm>
          <a:prstGeom prst="rect">
            <a:avLst/>
          </a:prstGeom>
          <a:noFill/>
          <a:ln>
            <a:noFill/>
          </a:ln>
        </p:spPr>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9277" name="Shape 9277"/>
        <p:cNvGrpSpPr/>
        <p:nvPr/>
      </p:nvGrpSpPr>
      <p:grpSpPr>
        <a:xfrm>
          <a:off x="0" y="0"/>
          <a:ext cx="0" cy="0"/>
          <a:chOff x="0" y="0"/>
          <a:chExt cx="0" cy="0"/>
        </a:xfrm>
      </p:grpSpPr>
      <p:sp>
        <p:nvSpPr>
          <p:cNvPr id="9278" name="Google Shape;9278;p225"/>
          <p:cNvSpPr txBox="1"/>
          <p:nvPr>
            <p:ph type="title"/>
          </p:nvPr>
        </p:nvSpPr>
        <p:spPr>
          <a:xfrm>
            <a:off x="1170425" y="1572450"/>
            <a:ext cx="2575500" cy="1133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279" name="Google Shape;9279;p225"/>
          <p:cNvSpPr txBox="1"/>
          <p:nvPr>
            <p:ph idx="1" type="subTitle"/>
          </p:nvPr>
        </p:nvSpPr>
        <p:spPr>
          <a:xfrm>
            <a:off x="1170425" y="2629975"/>
            <a:ext cx="2575500" cy="94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9280" name="Google Shape;9280;p225"/>
          <p:cNvGrpSpPr/>
          <p:nvPr/>
        </p:nvGrpSpPr>
        <p:grpSpPr>
          <a:xfrm>
            <a:off x="9527" y="-338828"/>
            <a:ext cx="9146393" cy="5486617"/>
            <a:chOff x="9527" y="-338828"/>
            <a:chExt cx="9146393" cy="5486617"/>
          </a:xfrm>
        </p:grpSpPr>
        <p:grpSp>
          <p:nvGrpSpPr>
            <p:cNvPr id="9281" name="Google Shape;9281;p225"/>
            <p:cNvGrpSpPr/>
            <p:nvPr/>
          </p:nvGrpSpPr>
          <p:grpSpPr>
            <a:xfrm>
              <a:off x="9527" y="-338828"/>
              <a:ext cx="9146393" cy="5486617"/>
              <a:chOff x="9527" y="-338828"/>
              <a:chExt cx="9146393" cy="5486617"/>
            </a:xfrm>
          </p:grpSpPr>
          <p:grpSp>
            <p:nvGrpSpPr>
              <p:cNvPr id="9282" name="Google Shape;9282;p225"/>
              <p:cNvGrpSpPr/>
              <p:nvPr/>
            </p:nvGrpSpPr>
            <p:grpSpPr>
              <a:xfrm flipH="1">
                <a:off x="7383095" y="12"/>
                <a:ext cx="1772825" cy="945955"/>
                <a:chOff x="0" y="12"/>
                <a:chExt cx="1772825" cy="945955"/>
              </a:xfrm>
            </p:grpSpPr>
            <p:sp>
              <p:nvSpPr>
                <p:cNvPr id="9283" name="Google Shape;9283;p225"/>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225"/>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5" name="Google Shape;9285;p225"/>
              <p:cNvGrpSpPr/>
              <p:nvPr/>
            </p:nvGrpSpPr>
            <p:grpSpPr>
              <a:xfrm flipH="1">
                <a:off x="6638282" y="-338823"/>
                <a:ext cx="1023895" cy="820519"/>
                <a:chOff x="4423100" y="2378550"/>
                <a:chExt cx="540200" cy="432900"/>
              </a:xfrm>
            </p:grpSpPr>
            <p:sp>
              <p:nvSpPr>
                <p:cNvPr id="9286" name="Google Shape;9286;p225"/>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225"/>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225"/>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225"/>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225"/>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225"/>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225"/>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3" name="Google Shape;9293;p225"/>
              <p:cNvGrpSpPr/>
              <p:nvPr/>
            </p:nvGrpSpPr>
            <p:grpSpPr>
              <a:xfrm>
                <a:off x="9527" y="3606810"/>
                <a:ext cx="1772825" cy="1540979"/>
                <a:chOff x="9527" y="3606810"/>
                <a:chExt cx="1772825" cy="1540979"/>
              </a:xfrm>
            </p:grpSpPr>
            <p:grpSp>
              <p:nvGrpSpPr>
                <p:cNvPr id="9294" name="Google Shape;9294;p225"/>
                <p:cNvGrpSpPr/>
                <p:nvPr/>
              </p:nvGrpSpPr>
              <p:grpSpPr>
                <a:xfrm>
                  <a:off x="9527" y="4201833"/>
                  <a:ext cx="1772825" cy="945955"/>
                  <a:chOff x="9527" y="4201833"/>
                  <a:chExt cx="1772825" cy="945955"/>
                </a:xfrm>
              </p:grpSpPr>
              <p:sp>
                <p:nvSpPr>
                  <p:cNvPr id="9295" name="Google Shape;9295;p225"/>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225"/>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7" name="Google Shape;9297;p225"/>
                <p:cNvGrpSpPr/>
                <p:nvPr/>
              </p:nvGrpSpPr>
              <p:grpSpPr>
                <a:xfrm flipH="1">
                  <a:off x="132350" y="3606810"/>
                  <a:ext cx="312152" cy="1409160"/>
                  <a:chOff x="3969875" y="1708525"/>
                  <a:chExt cx="94175" cy="425150"/>
                </a:xfrm>
              </p:grpSpPr>
              <p:sp>
                <p:nvSpPr>
                  <p:cNvPr id="9298" name="Google Shape;9298;p22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22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22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22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225"/>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22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22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05" name="Google Shape;9305;p225"/>
              <p:cNvGrpSpPr/>
              <p:nvPr/>
            </p:nvGrpSpPr>
            <p:grpSpPr>
              <a:xfrm flipH="1" rot="10800000">
                <a:off x="8668400" y="-338828"/>
                <a:ext cx="312152" cy="1409160"/>
                <a:chOff x="3969875" y="1708525"/>
                <a:chExt cx="94175" cy="425150"/>
              </a:xfrm>
            </p:grpSpPr>
            <p:sp>
              <p:nvSpPr>
                <p:cNvPr id="9306" name="Google Shape;9306;p22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22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22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22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225"/>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22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22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313" name="Google Shape;9313;p225"/>
            <p:cNvSpPr/>
            <p:nvPr/>
          </p:nvSpPr>
          <p:spPr>
            <a:xfrm>
              <a:off x="189510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9314" name="Shape 9314"/>
        <p:cNvGrpSpPr/>
        <p:nvPr/>
      </p:nvGrpSpPr>
      <p:grpSpPr>
        <a:xfrm>
          <a:off x="0" y="0"/>
          <a:ext cx="0" cy="0"/>
          <a:chOff x="0" y="0"/>
          <a:chExt cx="0" cy="0"/>
        </a:xfrm>
      </p:grpSpPr>
      <p:sp>
        <p:nvSpPr>
          <p:cNvPr id="9315" name="Google Shape;9315;p226"/>
          <p:cNvSpPr txBox="1"/>
          <p:nvPr>
            <p:ph type="title"/>
          </p:nvPr>
        </p:nvSpPr>
        <p:spPr>
          <a:xfrm>
            <a:off x="5403400" y="1572425"/>
            <a:ext cx="2570100" cy="1133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9316" name="Google Shape;9316;p226"/>
          <p:cNvSpPr txBox="1"/>
          <p:nvPr>
            <p:ph idx="1" type="subTitle"/>
          </p:nvPr>
        </p:nvSpPr>
        <p:spPr>
          <a:xfrm>
            <a:off x="5403400" y="2629950"/>
            <a:ext cx="2570100" cy="94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grpSp>
        <p:nvGrpSpPr>
          <p:cNvPr id="9317" name="Google Shape;9317;p226"/>
          <p:cNvGrpSpPr/>
          <p:nvPr/>
        </p:nvGrpSpPr>
        <p:grpSpPr>
          <a:xfrm>
            <a:off x="-232985" y="-338823"/>
            <a:ext cx="9388905" cy="5504529"/>
            <a:chOff x="-232985" y="-338823"/>
            <a:chExt cx="9388905" cy="5504529"/>
          </a:xfrm>
        </p:grpSpPr>
        <p:grpSp>
          <p:nvGrpSpPr>
            <p:cNvPr id="9318" name="Google Shape;9318;p226"/>
            <p:cNvGrpSpPr/>
            <p:nvPr/>
          </p:nvGrpSpPr>
          <p:grpSpPr>
            <a:xfrm flipH="1">
              <a:off x="9527" y="-338823"/>
              <a:ext cx="9146393" cy="5486611"/>
              <a:chOff x="9527" y="-338823"/>
              <a:chExt cx="9146393" cy="5486611"/>
            </a:xfrm>
          </p:grpSpPr>
          <p:grpSp>
            <p:nvGrpSpPr>
              <p:cNvPr id="9319" name="Google Shape;9319;p226"/>
              <p:cNvGrpSpPr/>
              <p:nvPr/>
            </p:nvGrpSpPr>
            <p:grpSpPr>
              <a:xfrm flipH="1">
                <a:off x="7383095" y="12"/>
                <a:ext cx="1772825" cy="945955"/>
                <a:chOff x="0" y="12"/>
                <a:chExt cx="1772825" cy="945955"/>
              </a:xfrm>
            </p:grpSpPr>
            <p:sp>
              <p:nvSpPr>
                <p:cNvPr id="9320" name="Google Shape;9320;p226"/>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226"/>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2" name="Google Shape;9322;p226"/>
              <p:cNvGrpSpPr/>
              <p:nvPr/>
            </p:nvGrpSpPr>
            <p:grpSpPr>
              <a:xfrm flipH="1">
                <a:off x="6638282" y="-338823"/>
                <a:ext cx="1023895" cy="820519"/>
                <a:chOff x="4423100" y="2378550"/>
                <a:chExt cx="540200" cy="432900"/>
              </a:xfrm>
            </p:grpSpPr>
            <p:sp>
              <p:nvSpPr>
                <p:cNvPr id="9323" name="Google Shape;9323;p226"/>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226"/>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226"/>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226"/>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226"/>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226"/>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226"/>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226"/>
              <p:cNvGrpSpPr/>
              <p:nvPr/>
            </p:nvGrpSpPr>
            <p:grpSpPr>
              <a:xfrm>
                <a:off x="9527" y="3606810"/>
                <a:ext cx="1772825" cy="1540979"/>
                <a:chOff x="9527" y="3606810"/>
                <a:chExt cx="1772825" cy="1540979"/>
              </a:xfrm>
            </p:grpSpPr>
            <p:grpSp>
              <p:nvGrpSpPr>
                <p:cNvPr id="9331" name="Google Shape;9331;p226"/>
                <p:cNvGrpSpPr/>
                <p:nvPr/>
              </p:nvGrpSpPr>
              <p:grpSpPr>
                <a:xfrm>
                  <a:off x="9527" y="4201833"/>
                  <a:ext cx="1772825" cy="945955"/>
                  <a:chOff x="9527" y="4201833"/>
                  <a:chExt cx="1772825" cy="945955"/>
                </a:xfrm>
              </p:grpSpPr>
              <p:sp>
                <p:nvSpPr>
                  <p:cNvPr id="9332" name="Google Shape;9332;p226"/>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226"/>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4" name="Google Shape;9334;p226"/>
                <p:cNvGrpSpPr/>
                <p:nvPr/>
              </p:nvGrpSpPr>
              <p:grpSpPr>
                <a:xfrm flipH="1">
                  <a:off x="132350" y="3606810"/>
                  <a:ext cx="312152" cy="1409160"/>
                  <a:chOff x="3969875" y="1708525"/>
                  <a:chExt cx="94175" cy="425150"/>
                </a:xfrm>
              </p:grpSpPr>
              <p:sp>
                <p:nvSpPr>
                  <p:cNvPr id="9335" name="Google Shape;9335;p226"/>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226"/>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226"/>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226"/>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226"/>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226"/>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226"/>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42" name="Google Shape;9342;p226"/>
              <p:cNvGrpSpPr/>
              <p:nvPr/>
            </p:nvGrpSpPr>
            <p:grpSpPr>
              <a:xfrm flipH="1" rot="10800000">
                <a:off x="8668400" y="323078"/>
                <a:ext cx="283978" cy="747254"/>
                <a:chOff x="3969875" y="1708525"/>
                <a:chExt cx="85675" cy="225450"/>
              </a:xfrm>
            </p:grpSpPr>
            <p:sp>
              <p:nvSpPr>
                <p:cNvPr id="9343" name="Google Shape;9343;p226"/>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226"/>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226"/>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226"/>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226"/>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226"/>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49" name="Google Shape;9349;p226"/>
            <p:cNvGrpSpPr/>
            <p:nvPr/>
          </p:nvGrpSpPr>
          <p:grpSpPr>
            <a:xfrm>
              <a:off x="-232985" y="3571039"/>
              <a:ext cx="6648648" cy="1594667"/>
              <a:chOff x="-232985" y="3571039"/>
              <a:chExt cx="6648648" cy="1594667"/>
            </a:xfrm>
          </p:grpSpPr>
          <p:grpSp>
            <p:nvGrpSpPr>
              <p:cNvPr id="9350" name="Google Shape;9350;p226"/>
              <p:cNvGrpSpPr/>
              <p:nvPr/>
            </p:nvGrpSpPr>
            <p:grpSpPr>
              <a:xfrm>
                <a:off x="-232985" y="3571039"/>
                <a:ext cx="946219" cy="1594667"/>
                <a:chOff x="2567024" y="2978878"/>
                <a:chExt cx="344820" cy="581126"/>
              </a:xfrm>
            </p:grpSpPr>
            <p:sp>
              <p:nvSpPr>
                <p:cNvPr id="9351" name="Google Shape;9351;p226"/>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226"/>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226"/>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226"/>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226"/>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226"/>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226"/>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226"/>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226"/>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226"/>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226"/>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226"/>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226"/>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226"/>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226"/>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226"/>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226"/>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226"/>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226"/>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226"/>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226"/>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226"/>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226"/>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226"/>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226"/>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226"/>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226"/>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8" name="Google Shape;9378;p226"/>
              <p:cNvSpPr/>
              <p:nvPr/>
            </p:nvSpPr>
            <p:spPr>
              <a:xfrm>
                <a:off x="6103529"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9379" name="Shape 9379"/>
        <p:cNvGrpSpPr/>
        <p:nvPr/>
      </p:nvGrpSpPr>
      <p:grpSpPr>
        <a:xfrm>
          <a:off x="0" y="0"/>
          <a:ext cx="0" cy="0"/>
          <a:chOff x="0" y="0"/>
          <a:chExt cx="0" cy="0"/>
        </a:xfrm>
      </p:grpSpPr>
      <p:sp>
        <p:nvSpPr>
          <p:cNvPr id="9380" name="Google Shape;9380;p227"/>
          <p:cNvSpPr txBox="1"/>
          <p:nvPr>
            <p:ph idx="1" type="subTitle"/>
          </p:nvPr>
        </p:nvSpPr>
        <p:spPr>
          <a:xfrm>
            <a:off x="713225" y="1333425"/>
            <a:ext cx="7704000" cy="307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grpSp>
        <p:nvGrpSpPr>
          <p:cNvPr id="9381" name="Google Shape;9381;p227"/>
          <p:cNvGrpSpPr/>
          <p:nvPr/>
        </p:nvGrpSpPr>
        <p:grpSpPr>
          <a:xfrm>
            <a:off x="9527" y="-338823"/>
            <a:ext cx="9146393" cy="5486611"/>
            <a:chOff x="9527" y="-338823"/>
            <a:chExt cx="9146393" cy="5486611"/>
          </a:xfrm>
        </p:grpSpPr>
        <p:grpSp>
          <p:nvGrpSpPr>
            <p:cNvPr id="9382" name="Google Shape;9382;p227"/>
            <p:cNvGrpSpPr/>
            <p:nvPr/>
          </p:nvGrpSpPr>
          <p:grpSpPr>
            <a:xfrm>
              <a:off x="9527" y="-338823"/>
              <a:ext cx="9146393" cy="5486611"/>
              <a:chOff x="9527" y="-338823"/>
              <a:chExt cx="9146393" cy="5486611"/>
            </a:xfrm>
          </p:grpSpPr>
          <p:grpSp>
            <p:nvGrpSpPr>
              <p:cNvPr id="9383" name="Google Shape;9383;p227"/>
              <p:cNvGrpSpPr/>
              <p:nvPr/>
            </p:nvGrpSpPr>
            <p:grpSpPr>
              <a:xfrm flipH="1">
                <a:off x="7383095" y="12"/>
                <a:ext cx="1772825" cy="945955"/>
                <a:chOff x="0" y="12"/>
                <a:chExt cx="1772825" cy="945955"/>
              </a:xfrm>
            </p:grpSpPr>
            <p:sp>
              <p:nvSpPr>
                <p:cNvPr id="9384" name="Google Shape;9384;p227"/>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227"/>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6" name="Google Shape;9386;p227"/>
              <p:cNvGrpSpPr/>
              <p:nvPr/>
            </p:nvGrpSpPr>
            <p:grpSpPr>
              <a:xfrm flipH="1">
                <a:off x="6638282" y="-338823"/>
                <a:ext cx="1023895" cy="820519"/>
                <a:chOff x="4423100" y="2378550"/>
                <a:chExt cx="540200" cy="432900"/>
              </a:xfrm>
            </p:grpSpPr>
            <p:sp>
              <p:nvSpPr>
                <p:cNvPr id="9387" name="Google Shape;9387;p227"/>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227"/>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227"/>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227"/>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227"/>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227"/>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227"/>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4" name="Google Shape;9394;p227"/>
              <p:cNvGrpSpPr/>
              <p:nvPr/>
            </p:nvGrpSpPr>
            <p:grpSpPr>
              <a:xfrm>
                <a:off x="9527" y="3606810"/>
                <a:ext cx="1772825" cy="1540979"/>
                <a:chOff x="9527" y="3606810"/>
                <a:chExt cx="1772825" cy="1540979"/>
              </a:xfrm>
            </p:grpSpPr>
            <p:grpSp>
              <p:nvGrpSpPr>
                <p:cNvPr id="9395" name="Google Shape;9395;p227"/>
                <p:cNvGrpSpPr/>
                <p:nvPr/>
              </p:nvGrpSpPr>
              <p:grpSpPr>
                <a:xfrm>
                  <a:off x="9527" y="4201833"/>
                  <a:ext cx="1772825" cy="945955"/>
                  <a:chOff x="9527" y="4201833"/>
                  <a:chExt cx="1772825" cy="945955"/>
                </a:xfrm>
              </p:grpSpPr>
              <p:sp>
                <p:nvSpPr>
                  <p:cNvPr id="9396" name="Google Shape;9396;p227"/>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227"/>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8" name="Google Shape;9398;p227"/>
                <p:cNvGrpSpPr/>
                <p:nvPr/>
              </p:nvGrpSpPr>
              <p:grpSpPr>
                <a:xfrm flipH="1">
                  <a:off x="132350" y="3606810"/>
                  <a:ext cx="312152" cy="1409160"/>
                  <a:chOff x="3969875" y="1708525"/>
                  <a:chExt cx="94175" cy="425150"/>
                </a:xfrm>
              </p:grpSpPr>
              <p:sp>
                <p:nvSpPr>
                  <p:cNvPr id="9399" name="Google Shape;9399;p22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22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22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22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227"/>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22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22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06" name="Google Shape;9406;p227"/>
              <p:cNvGrpSpPr/>
              <p:nvPr/>
            </p:nvGrpSpPr>
            <p:grpSpPr>
              <a:xfrm flipH="1" rot="10800000">
                <a:off x="8668400" y="323078"/>
                <a:ext cx="283978" cy="747254"/>
                <a:chOff x="3969875" y="1708525"/>
                <a:chExt cx="85675" cy="225450"/>
              </a:xfrm>
            </p:grpSpPr>
            <p:sp>
              <p:nvSpPr>
                <p:cNvPr id="9407" name="Google Shape;9407;p22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22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22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22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22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22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13" name="Google Shape;9413;p227"/>
            <p:cNvSpPr/>
            <p:nvPr/>
          </p:nvSpPr>
          <p:spPr>
            <a:xfrm>
              <a:off x="189510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4" name="Google Shape;9414;p2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415" name="Shape 9415"/>
        <p:cNvGrpSpPr/>
        <p:nvPr/>
      </p:nvGrpSpPr>
      <p:grpSpPr>
        <a:xfrm>
          <a:off x="0" y="0"/>
          <a:ext cx="0" cy="0"/>
          <a:chOff x="0" y="0"/>
          <a:chExt cx="0" cy="0"/>
        </a:xfrm>
      </p:grpSpPr>
      <p:grpSp>
        <p:nvGrpSpPr>
          <p:cNvPr id="9416" name="Google Shape;9416;p228"/>
          <p:cNvGrpSpPr/>
          <p:nvPr/>
        </p:nvGrpSpPr>
        <p:grpSpPr>
          <a:xfrm>
            <a:off x="-3" y="11403"/>
            <a:ext cx="9128308" cy="5208327"/>
            <a:chOff x="-3" y="11403"/>
            <a:chExt cx="9128308" cy="5208327"/>
          </a:xfrm>
        </p:grpSpPr>
        <p:grpSp>
          <p:nvGrpSpPr>
            <p:cNvPr id="9417" name="Google Shape;9417;p228"/>
            <p:cNvGrpSpPr/>
            <p:nvPr/>
          </p:nvGrpSpPr>
          <p:grpSpPr>
            <a:xfrm>
              <a:off x="-3" y="4376679"/>
              <a:ext cx="1496127" cy="843051"/>
              <a:chOff x="-3" y="4376679"/>
              <a:chExt cx="1496127" cy="843051"/>
            </a:xfrm>
          </p:grpSpPr>
          <p:grpSp>
            <p:nvGrpSpPr>
              <p:cNvPr id="9418" name="Google Shape;9418;p228"/>
              <p:cNvGrpSpPr/>
              <p:nvPr/>
            </p:nvGrpSpPr>
            <p:grpSpPr>
              <a:xfrm flipH="1" rot="10800000">
                <a:off x="-3" y="4376679"/>
                <a:ext cx="1400000" cy="747021"/>
                <a:chOff x="0" y="12"/>
                <a:chExt cx="1772825" cy="945955"/>
              </a:xfrm>
            </p:grpSpPr>
            <p:sp>
              <p:nvSpPr>
                <p:cNvPr id="9419" name="Google Shape;9419;p228"/>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228"/>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1" name="Google Shape;9421;p228"/>
              <p:cNvSpPr/>
              <p:nvPr/>
            </p:nvSpPr>
            <p:spPr>
              <a:xfrm flipH="1">
                <a:off x="1085348" y="4766329"/>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2" name="Google Shape;9422;p228"/>
            <p:cNvGrpSpPr/>
            <p:nvPr/>
          </p:nvGrpSpPr>
          <p:grpSpPr>
            <a:xfrm flipH="1">
              <a:off x="7728304" y="11403"/>
              <a:ext cx="1400000" cy="747021"/>
              <a:chOff x="0" y="12"/>
              <a:chExt cx="1772825" cy="945955"/>
            </a:xfrm>
          </p:grpSpPr>
          <p:sp>
            <p:nvSpPr>
              <p:cNvPr id="9423" name="Google Shape;9423;p228"/>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228"/>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25" name="Google Shape;9425;p2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426" name="Google Shape;9426;p228"/>
          <p:cNvSpPr txBox="1"/>
          <p:nvPr>
            <p:ph idx="1" type="subTitle"/>
          </p:nvPr>
        </p:nvSpPr>
        <p:spPr>
          <a:xfrm>
            <a:off x="720000" y="3607997"/>
            <a:ext cx="3817500" cy="6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27" name="Google Shape;9427;p228"/>
          <p:cNvSpPr txBox="1"/>
          <p:nvPr>
            <p:ph idx="2" type="subTitle"/>
          </p:nvPr>
        </p:nvSpPr>
        <p:spPr>
          <a:xfrm>
            <a:off x="720000" y="2125797"/>
            <a:ext cx="3817500" cy="6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28" name="Google Shape;9428;p228"/>
          <p:cNvSpPr txBox="1"/>
          <p:nvPr>
            <p:ph idx="3" type="subTitle"/>
          </p:nvPr>
        </p:nvSpPr>
        <p:spPr>
          <a:xfrm>
            <a:off x="720000" y="1616825"/>
            <a:ext cx="3817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29" name="Google Shape;9429;p228"/>
          <p:cNvSpPr txBox="1"/>
          <p:nvPr>
            <p:ph idx="4" type="subTitle"/>
          </p:nvPr>
        </p:nvSpPr>
        <p:spPr>
          <a:xfrm>
            <a:off x="720000" y="3099025"/>
            <a:ext cx="3817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577" name="Shape 577"/>
        <p:cNvGrpSpPr/>
        <p:nvPr/>
      </p:nvGrpSpPr>
      <p:grpSpPr>
        <a:xfrm>
          <a:off x="0" y="0"/>
          <a:ext cx="0" cy="0"/>
          <a:chOff x="0" y="0"/>
          <a:chExt cx="0" cy="0"/>
        </a:xfrm>
      </p:grpSpPr>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9430" name="Shape 9430"/>
        <p:cNvGrpSpPr/>
        <p:nvPr/>
      </p:nvGrpSpPr>
      <p:grpSpPr>
        <a:xfrm>
          <a:off x="0" y="0"/>
          <a:ext cx="0" cy="0"/>
          <a:chOff x="0" y="0"/>
          <a:chExt cx="0" cy="0"/>
        </a:xfrm>
      </p:grpSpPr>
      <p:sp>
        <p:nvSpPr>
          <p:cNvPr id="9431" name="Google Shape;9431;p2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432" name="Google Shape;9432;p229"/>
          <p:cNvSpPr txBox="1"/>
          <p:nvPr>
            <p:ph idx="1" type="subTitle"/>
          </p:nvPr>
        </p:nvSpPr>
        <p:spPr>
          <a:xfrm>
            <a:off x="4665011" y="1286625"/>
            <a:ext cx="3318300" cy="304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33" name="Google Shape;9433;p229"/>
          <p:cNvSpPr txBox="1"/>
          <p:nvPr>
            <p:ph idx="2" type="subTitle"/>
          </p:nvPr>
        </p:nvSpPr>
        <p:spPr>
          <a:xfrm>
            <a:off x="1160700" y="1286625"/>
            <a:ext cx="3318300" cy="304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434" name="Google Shape;9434;p229"/>
          <p:cNvGrpSpPr/>
          <p:nvPr/>
        </p:nvGrpSpPr>
        <p:grpSpPr>
          <a:xfrm>
            <a:off x="-226210" y="12"/>
            <a:ext cx="9372604" cy="5209994"/>
            <a:chOff x="-226210" y="12"/>
            <a:chExt cx="9372604" cy="5209994"/>
          </a:xfrm>
        </p:grpSpPr>
        <p:grpSp>
          <p:nvGrpSpPr>
            <p:cNvPr id="9435" name="Google Shape;9435;p229"/>
            <p:cNvGrpSpPr/>
            <p:nvPr/>
          </p:nvGrpSpPr>
          <p:grpSpPr>
            <a:xfrm>
              <a:off x="0" y="12"/>
              <a:ext cx="1772825" cy="945955"/>
              <a:chOff x="0" y="12"/>
              <a:chExt cx="1772825" cy="945955"/>
            </a:xfrm>
          </p:grpSpPr>
          <p:sp>
            <p:nvSpPr>
              <p:cNvPr id="9436" name="Google Shape;9436;p229"/>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229"/>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229"/>
            <p:cNvGrpSpPr/>
            <p:nvPr/>
          </p:nvGrpSpPr>
          <p:grpSpPr>
            <a:xfrm>
              <a:off x="7373568" y="4201833"/>
              <a:ext cx="1772825" cy="945955"/>
              <a:chOff x="7373568" y="4201833"/>
              <a:chExt cx="1772825" cy="945955"/>
            </a:xfrm>
          </p:grpSpPr>
          <p:sp>
            <p:nvSpPr>
              <p:cNvPr id="9439" name="Google Shape;9439;p229"/>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229"/>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1" name="Google Shape;9441;p229"/>
            <p:cNvGrpSpPr/>
            <p:nvPr/>
          </p:nvGrpSpPr>
          <p:grpSpPr>
            <a:xfrm>
              <a:off x="-226210" y="3615339"/>
              <a:ext cx="946219" cy="1594667"/>
              <a:chOff x="2567024" y="2978878"/>
              <a:chExt cx="344820" cy="581126"/>
            </a:xfrm>
          </p:grpSpPr>
          <p:sp>
            <p:nvSpPr>
              <p:cNvPr id="9442" name="Google Shape;9442;p229"/>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229"/>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229"/>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229"/>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229"/>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229"/>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229"/>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229"/>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229"/>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229"/>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229"/>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229"/>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229"/>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229"/>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229"/>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229"/>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229"/>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229"/>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229"/>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229"/>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229"/>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229"/>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229"/>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229"/>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229"/>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229"/>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229"/>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9" name="Google Shape;9469;p229"/>
            <p:cNvGrpSpPr/>
            <p:nvPr/>
          </p:nvGrpSpPr>
          <p:grpSpPr>
            <a:xfrm flipH="1">
              <a:off x="220827" y="2814710"/>
              <a:ext cx="283978" cy="747254"/>
              <a:chOff x="3969875" y="1708525"/>
              <a:chExt cx="85675" cy="225450"/>
            </a:xfrm>
          </p:grpSpPr>
          <p:sp>
            <p:nvSpPr>
              <p:cNvPr id="9470" name="Google Shape;9470;p22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22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22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22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22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22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9476" name="Shape 9476"/>
        <p:cNvGrpSpPr/>
        <p:nvPr/>
      </p:nvGrpSpPr>
      <p:grpSpPr>
        <a:xfrm>
          <a:off x="0" y="0"/>
          <a:ext cx="0" cy="0"/>
          <a:chOff x="0" y="0"/>
          <a:chExt cx="0" cy="0"/>
        </a:xfrm>
      </p:grpSpPr>
      <p:grpSp>
        <p:nvGrpSpPr>
          <p:cNvPr id="9477" name="Google Shape;9477;p230"/>
          <p:cNvGrpSpPr/>
          <p:nvPr/>
        </p:nvGrpSpPr>
        <p:grpSpPr>
          <a:xfrm>
            <a:off x="7383095" y="12"/>
            <a:ext cx="1772825" cy="5141975"/>
            <a:chOff x="7383095" y="12"/>
            <a:chExt cx="1772825" cy="5141975"/>
          </a:xfrm>
        </p:grpSpPr>
        <p:grpSp>
          <p:nvGrpSpPr>
            <p:cNvPr id="9478" name="Google Shape;9478;p230"/>
            <p:cNvGrpSpPr/>
            <p:nvPr/>
          </p:nvGrpSpPr>
          <p:grpSpPr>
            <a:xfrm flipH="1">
              <a:off x="7383095" y="4196032"/>
              <a:ext cx="1772825" cy="945955"/>
              <a:chOff x="9527" y="4201833"/>
              <a:chExt cx="1772825" cy="945955"/>
            </a:xfrm>
          </p:grpSpPr>
          <p:sp>
            <p:nvSpPr>
              <p:cNvPr id="9479" name="Google Shape;9479;p230"/>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230"/>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1" name="Google Shape;9481;p230"/>
            <p:cNvGrpSpPr/>
            <p:nvPr/>
          </p:nvGrpSpPr>
          <p:grpSpPr>
            <a:xfrm flipH="1">
              <a:off x="8647053" y="2786860"/>
              <a:ext cx="312152" cy="1409160"/>
              <a:chOff x="3969875" y="1708525"/>
              <a:chExt cx="94175" cy="425150"/>
            </a:xfrm>
          </p:grpSpPr>
          <p:sp>
            <p:nvSpPr>
              <p:cNvPr id="9482" name="Google Shape;9482;p230"/>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230"/>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230"/>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230"/>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230"/>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230"/>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230"/>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9" name="Google Shape;9489;p230"/>
            <p:cNvGrpSpPr/>
            <p:nvPr/>
          </p:nvGrpSpPr>
          <p:grpSpPr>
            <a:xfrm flipH="1">
              <a:off x="7383095" y="12"/>
              <a:ext cx="1772825" cy="945955"/>
              <a:chOff x="0" y="12"/>
              <a:chExt cx="1772825" cy="945955"/>
            </a:xfrm>
          </p:grpSpPr>
          <p:sp>
            <p:nvSpPr>
              <p:cNvPr id="9490" name="Google Shape;9490;p230"/>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230"/>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92" name="Google Shape;9492;p2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493" name="Google Shape;9493;p230"/>
          <p:cNvSpPr txBox="1"/>
          <p:nvPr>
            <p:ph idx="1" type="subTitle"/>
          </p:nvPr>
        </p:nvSpPr>
        <p:spPr>
          <a:xfrm>
            <a:off x="720000" y="1802392"/>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494" name="Google Shape;9494;p230"/>
          <p:cNvSpPr txBox="1"/>
          <p:nvPr>
            <p:ph idx="2" type="subTitle"/>
          </p:nvPr>
        </p:nvSpPr>
        <p:spPr>
          <a:xfrm>
            <a:off x="720000" y="2897767"/>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495" name="Google Shape;9495;p230"/>
          <p:cNvSpPr txBox="1"/>
          <p:nvPr>
            <p:ph idx="3" type="subTitle"/>
          </p:nvPr>
        </p:nvSpPr>
        <p:spPr>
          <a:xfrm>
            <a:off x="720000" y="3993142"/>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496" name="Google Shape;9496;p230"/>
          <p:cNvSpPr txBox="1"/>
          <p:nvPr>
            <p:ph idx="4" type="subTitle"/>
          </p:nvPr>
        </p:nvSpPr>
        <p:spPr>
          <a:xfrm>
            <a:off x="720000" y="1337175"/>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97" name="Google Shape;9497;p230"/>
          <p:cNvSpPr txBox="1"/>
          <p:nvPr>
            <p:ph idx="5" type="subTitle"/>
          </p:nvPr>
        </p:nvSpPr>
        <p:spPr>
          <a:xfrm>
            <a:off x="720000" y="2432550"/>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98" name="Google Shape;9498;p230"/>
          <p:cNvSpPr txBox="1"/>
          <p:nvPr>
            <p:ph idx="6" type="subTitle"/>
          </p:nvPr>
        </p:nvSpPr>
        <p:spPr>
          <a:xfrm>
            <a:off x="720000" y="3527925"/>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499" name="Shape 9499"/>
        <p:cNvGrpSpPr/>
        <p:nvPr/>
      </p:nvGrpSpPr>
      <p:grpSpPr>
        <a:xfrm>
          <a:off x="0" y="0"/>
          <a:ext cx="0" cy="0"/>
          <a:chOff x="0" y="0"/>
          <a:chExt cx="0" cy="0"/>
        </a:xfrm>
      </p:grpSpPr>
      <p:grpSp>
        <p:nvGrpSpPr>
          <p:cNvPr id="9500" name="Google Shape;9500;p231"/>
          <p:cNvGrpSpPr/>
          <p:nvPr/>
        </p:nvGrpSpPr>
        <p:grpSpPr>
          <a:xfrm>
            <a:off x="-304792" y="-203479"/>
            <a:ext cx="2083718" cy="3078145"/>
            <a:chOff x="-304792" y="-203479"/>
            <a:chExt cx="2083718" cy="3078145"/>
          </a:xfrm>
        </p:grpSpPr>
        <p:grpSp>
          <p:nvGrpSpPr>
            <p:cNvPr id="9501" name="Google Shape;9501;p231"/>
            <p:cNvGrpSpPr/>
            <p:nvPr/>
          </p:nvGrpSpPr>
          <p:grpSpPr>
            <a:xfrm flipH="1" rot="9903919">
              <a:off x="-25590" y="-145233"/>
              <a:ext cx="748876" cy="2264877"/>
              <a:chOff x="3221922" y="3632026"/>
              <a:chExt cx="349066" cy="1055705"/>
            </a:xfrm>
          </p:grpSpPr>
          <p:sp>
            <p:nvSpPr>
              <p:cNvPr id="9502" name="Google Shape;9502;p231"/>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231"/>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231"/>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231"/>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231"/>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231"/>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231"/>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231"/>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231"/>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231"/>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231"/>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231"/>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231"/>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231"/>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231"/>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231"/>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231"/>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231"/>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231"/>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231"/>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231"/>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231"/>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231"/>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231"/>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231"/>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231"/>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231"/>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231"/>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231"/>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231"/>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231"/>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231"/>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231"/>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231"/>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231"/>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231"/>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231"/>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231"/>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231"/>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231"/>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231"/>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231"/>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231"/>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231"/>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231"/>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231"/>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231"/>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9" name="Google Shape;9549;p231"/>
            <p:cNvGrpSpPr/>
            <p:nvPr/>
          </p:nvGrpSpPr>
          <p:grpSpPr>
            <a:xfrm rot="10800000">
              <a:off x="6101" y="12"/>
              <a:ext cx="1772825" cy="945955"/>
              <a:chOff x="7373568" y="4201833"/>
              <a:chExt cx="1772825" cy="945955"/>
            </a:xfrm>
          </p:grpSpPr>
          <p:sp>
            <p:nvSpPr>
              <p:cNvPr id="9550" name="Google Shape;9550;p231"/>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231"/>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2" name="Google Shape;9552;p231"/>
            <p:cNvGrpSpPr/>
            <p:nvPr/>
          </p:nvGrpSpPr>
          <p:grpSpPr>
            <a:xfrm rot="10800000">
              <a:off x="130913" y="1465506"/>
              <a:ext cx="312152" cy="1409160"/>
              <a:chOff x="3969875" y="1708525"/>
              <a:chExt cx="94175" cy="425150"/>
            </a:xfrm>
          </p:grpSpPr>
          <p:sp>
            <p:nvSpPr>
              <p:cNvPr id="9553" name="Google Shape;9553;p23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23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23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23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231"/>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23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23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560" name="Google Shape;9560;p2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561" name="Google Shape;9561;p231"/>
          <p:cNvSpPr txBox="1"/>
          <p:nvPr>
            <p:ph idx="1" type="subTitle"/>
          </p:nvPr>
        </p:nvSpPr>
        <p:spPr>
          <a:xfrm>
            <a:off x="7137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62" name="Google Shape;9562;p231"/>
          <p:cNvSpPr txBox="1"/>
          <p:nvPr>
            <p:ph idx="2" type="subTitle"/>
          </p:nvPr>
        </p:nvSpPr>
        <p:spPr>
          <a:xfrm>
            <a:off x="34464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63" name="Google Shape;9563;p231"/>
          <p:cNvSpPr txBox="1"/>
          <p:nvPr>
            <p:ph idx="3" type="subTitle"/>
          </p:nvPr>
        </p:nvSpPr>
        <p:spPr>
          <a:xfrm>
            <a:off x="7137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64" name="Google Shape;9564;p231"/>
          <p:cNvSpPr txBox="1"/>
          <p:nvPr>
            <p:ph idx="4" type="subTitle"/>
          </p:nvPr>
        </p:nvSpPr>
        <p:spPr>
          <a:xfrm>
            <a:off x="34464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65" name="Google Shape;9565;p231"/>
          <p:cNvSpPr txBox="1"/>
          <p:nvPr>
            <p:ph idx="5" type="subTitle"/>
          </p:nvPr>
        </p:nvSpPr>
        <p:spPr>
          <a:xfrm>
            <a:off x="7120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66" name="Google Shape;9566;p231"/>
          <p:cNvSpPr txBox="1"/>
          <p:nvPr>
            <p:ph idx="6" type="subTitle"/>
          </p:nvPr>
        </p:nvSpPr>
        <p:spPr>
          <a:xfrm>
            <a:off x="34464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67" name="Google Shape;9567;p231"/>
          <p:cNvSpPr txBox="1"/>
          <p:nvPr>
            <p:ph idx="7" type="subTitle"/>
          </p:nvPr>
        </p:nvSpPr>
        <p:spPr>
          <a:xfrm>
            <a:off x="7120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68" name="Google Shape;9568;p231"/>
          <p:cNvSpPr txBox="1"/>
          <p:nvPr>
            <p:ph idx="8" type="subTitle"/>
          </p:nvPr>
        </p:nvSpPr>
        <p:spPr>
          <a:xfrm>
            <a:off x="34464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569" name="Shape 9569"/>
        <p:cNvGrpSpPr/>
        <p:nvPr/>
      </p:nvGrpSpPr>
      <p:grpSpPr>
        <a:xfrm>
          <a:off x="0" y="0"/>
          <a:ext cx="0" cy="0"/>
          <a:chOff x="0" y="0"/>
          <a:chExt cx="0" cy="0"/>
        </a:xfrm>
      </p:grpSpPr>
      <p:grpSp>
        <p:nvGrpSpPr>
          <p:cNvPr id="9570" name="Google Shape;9570;p232"/>
          <p:cNvGrpSpPr/>
          <p:nvPr/>
        </p:nvGrpSpPr>
        <p:grpSpPr>
          <a:xfrm>
            <a:off x="9527" y="12"/>
            <a:ext cx="9146393" cy="5147777"/>
            <a:chOff x="9527" y="12"/>
            <a:chExt cx="9146393" cy="5147777"/>
          </a:xfrm>
        </p:grpSpPr>
        <p:grpSp>
          <p:nvGrpSpPr>
            <p:cNvPr id="9571" name="Google Shape;9571;p232"/>
            <p:cNvGrpSpPr/>
            <p:nvPr/>
          </p:nvGrpSpPr>
          <p:grpSpPr>
            <a:xfrm>
              <a:off x="9527" y="12"/>
              <a:ext cx="9146393" cy="5147777"/>
              <a:chOff x="9527" y="12"/>
              <a:chExt cx="9146393" cy="5147777"/>
            </a:xfrm>
          </p:grpSpPr>
          <p:grpSp>
            <p:nvGrpSpPr>
              <p:cNvPr id="9572" name="Google Shape;9572;p232"/>
              <p:cNvGrpSpPr/>
              <p:nvPr/>
            </p:nvGrpSpPr>
            <p:grpSpPr>
              <a:xfrm flipH="1">
                <a:off x="7383095" y="12"/>
                <a:ext cx="1772825" cy="945955"/>
                <a:chOff x="0" y="12"/>
                <a:chExt cx="1772825" cy="945955"/>
              </a:xfrm>
            </p:grpSpPr>
            <p:sp>
              <p:nvSpPr>
                <p:cNvPr id="9573" name="Google Shape;9573;p232"/>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232"/>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5" name="Google Shape;9575;p232"/>
              <p:cNvGrpSpPr/>
              <p:nvPr/>
            </p:nvGrpSpPr>
            <p:grpSpPr>
              <a:xfrm>
                <a:off x="9527" y="4201833"/>
                <a:ext cx="1772825" cy="945955"/>
                <a:chOff x="9527" y="4201833"/>
                <a:chExt cx="1772825" cy="945955"/>
              </a:xfrm>
            </p:grpSpPr>
            <p:sp>
              <p:nvSpPr>
                <p:cNvPr id="9576" name="Google Shape;9576;p232"/>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232"/>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78" name="Google Shape;9578;p232"/>
            <p:cNvGrpSpPr/>
            <p:nvPr/>
          </p:nvGrpSpPr>
          <p:grpSpPr>
            <a:xfrm flipH="1">
              <a:off x="185700" y="202472"/>
              <a:ext cx="312152" cy="1409160"/>
              <a:chOff x="3969875" y="1708525"/>
              <a:chExt cx="94175" cy="425150"/>
            </a:xfrm>
          </p:grpSpPr>
          <p:sp>
            <p:nvSpPr>
              <p:cNvPr id="9579" name="Google Shape;9579;p232"/>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232"/>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232"/>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232"/>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232"/>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232"/>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232"/>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586" name="Google Shape;9586;p2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587" name="Google Shape;9587;p232"/>
          <p:cNvSpPr txBox="1"/>
          <p:nvPr>
            <p:ph idx="1" type="subTitle"/>
          </p:nvPr>
        </p:nvSpPr>
        <p:spPr>
          <a:xfrm>
            <a:off x="7137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88" name="Google Shape;9588;p232"/>
          <p:cNvSpPr txBox="1"/>
          <p:nvPr>
            <p:ph idx="2" type="subTitle"/>
          </p:nvPr>
        </p:nvSpPr>
        <p:spPr>
          <a:xfrm>
            <a:off x="34464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89" name="Google Shape;9589;p232"/>
          <p:cNvSpPr txBox="1"/>
          <p:nvPr>
            <p:ph idx="3" type="subTitle"/>
          </p:nvPr>
        </p:nvSpPr>
        <p:spPr>
          <a:xfrm>
            <a:off x="7137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90" name="Google Shape;9590;p232"/>
          <p:cNvSpPr txBox="1"/>
          <p:nvPr>
            <p:ph idx="4" type="subTitle"/>
          </p:nvPr>
        </p:nvSpPr>
        <p:spPr>
          <a:xfrm>
            <a:off x="34464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91" name="Google Shape;9591;p232"/>
          <p:cNvSpPr txBox="1"/>
          <p:nvPr>
            <p:ph idx="5" type="subTitle"/>
          </p:nvPr>
        </p:nvSpPr>
        <p:spPr>
          <a:xfrm>
            <a:off x="6182501"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92" name="Google Shape;9592;p232"/>
          <p:cNvSpPr txBox="1"/>
          <p:nvPr>
            <p:ph idx="6" type="subTitle"/>
          </p:nvPr>
        </p:nvSpPr>
        <p:spPr>
          <a:xfrm>
            <a:off x="6182501"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93" name="Google Shape;9593;p232"/>
          <p:cNvSpPr txBox="1"/>
          <p:nvPr>
            <p:ph idx="7" type="subTitle"/>
          </p:nvPr>
        </p:nvSpPr>
        <p:spPr>
          <a:xfrm>
            <a:off x="7120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94" name="Google Shape;9594;p232"/>
          <p:cNvSpPr txBox="1"/>
          <p:nvPr>
            <p:ph idx="8" type="subTitle"/>
          </p:nvPr>
        </p:nvSpPr>
        <p:spPr>
          <a:xfrm>
            <a:off x="34464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95" name="Google Shape;9595;p232"/>
          <p:cNvSpPr txBox="1"/>
          <p:nvPr>
            <p:ph idx="9" type="subTitle"/>
          </p:nvPr>
        </p:nvSpPr>
        <p:spPr>
          <a:xfrm>
            <a:off x="61808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96" name="Google Shape;9596;p232"/>
          <p:cNvSpPr txBox="1"/>
          <p:nvPr>
            <p:ph idx="13" type="subTitle"/>
          </p:nvPr>
        </p:nvSpPr>
        <p:spPr>
          <a:xfrm>
            <a:off x="7120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97" name="Google Shape;9597;p232"/>
          <p:cNvSpPr txBox="1"/>
          <p:nvPr>
            <p:ph idx="14" type="subTitle"/>
          </p:nvPr>
        </p:nvSpPr>
        <p:spPr>
          <a:xfrm>
            <a:off x="34464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98" name="Google Shape;9598;p232"/>
          <p:cNvSpPr txBox="1"/>
          <p:nvPr>
            <p:ph idx="15" type="subTitle"/>
          </p:nvPr>
        </p:nvSpPr>
        <p:spPr>
          <a:xfrm>
            <a:off x="61808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599" name="Shape 9599"/>
        <p:cNvGrpSpPr/>
        <p:nvPr/>
      </p:nvGrpSpPr>
      <p:grpSpPr>
        <a:xfrm>
          <a:off x="0" y="0"/>
          <a:ext cx="0" cy="0"/>
          <a:chOff x="0" y="0"/>
          <a:chExt cx="0" cy="0"/>
        </a:xfrm>
      </p:grpSpPr>
      <p:sp>
        <p:nvSpPr>
          <p:cNvPr id="9600" name="Google Shape;9600;p233"/>
          <p:cNvSpPr txBox="1"/>
          <p:nvPr>
            <p:ph hasCustomPrompt="1" type="title"/>
          </p:nvPr>
        </p:nvSpPr>
        <p:spPr>
          <a:xfrm>
            <a:off x="797271" y="629975"/>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601" name="Google Shape;9601;p233"/>
          <p:cNvSpPr txBox="1"/>
          <p:nvPr>
            <p:ph idx="1" type="subTitle"/>
          </p:nvPr>
        </p:nvSpPr>
        <p:spPr>
          <a:xfrm>
            <a:off x="710271" y="1387974"/>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9602" name="Google Shape;9602;p233"/>
          <p:cNvSpPr txBox="1"/>
          <p:nvPr>
            <p:ph hasCustomPrompt="1" idx="2" type="title"/>
          </p:nvPr>
        </p:nvSpPr>
        <p:spPr>
          <a:xfrm>
            <a:off x="797271" y="2003876"/>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603" name="Google Shape;9603;p233"/>
          <p:cNvSpPr txBox="1"/>
          <p:nvPr>
            <p:ph idx="3" type="subTitle"/>
          </p:nvPr>
        </p:nvSpPr>
        <p:spPr>
          <a:xfrm>
            <a:off x="710271" y="2764450"/>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9604" name="Google Shape;9604;p233"/>
          <p:cNvSpPr txBox="1"/>
          <p:nvPr>
            <p:ph hasCustomPrompt="1" idx="4" type="title"/>
          </p:nvPr>
        </p:nvSpPr>
        <p:spPr>
          <a:xfrm>
            <a:off x="797271" y="3377777"/>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605" name="Google Shape;9605;p233"/>
          <p:cNvSpPr txBox="1"/>
          <p:nvPr>
            <p:ph idx="5" type="subTitle"/>
          </p:nvPr>
        </p:nvSpPr>
        <p:spPr>
          <a:xfrm>
            <a:off x="710271" y="4140925"/>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9606" name="Google Shape;9606;p233"/>
          <p:cNvGrpSpPr/>
          <p:nvPr/>
        </p:nvGrpSpPr>
        <p:grpSpPr>
          <a:xfrm>
            <a:off x="-182994" y="4283910"/>
            <a:ext cx="1205407" cy="909041"/>
            <a:chOff x="-182994" y="4283910"/>
            <a:chExt cx="1205407" cy="909041"/>
          </a:xfrm>
        </p:grpSpPr>
        <p:sp>
          <p:nvSpPr>
            <p:cNvPr id="9607" name="Google Shape;9607;p233"/>
            <p:cNvSpPr/>
            <p:nvPr/>
          </p:nvSpPr>
          <p:spPr>
            <a:xfrm>
              <a:off x="-182994" y="4283910"/>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233"/>
            <p:cNvSpPr/>
            <p:nvPr/>
          </p:nvSpPr>
          <p:spPr>
            <a:xfrm>
              <a:off x="710279" y="484842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9609" name="Shape 9609"/>
        <p:cNvGrpSpPr/>
        <p:nvPr/>
      </p:nvGrpSpPr>
      <p:grpSpPr>
        <a:xfrm>
          <a:off x="0" y="0"/>
          <a:ext cx="0" cy="0"/>
          <a:chOff x="0" y="0"/>
          <a:chExt cx="0" cy="0"/>
        </a:xfrm>
      </p:grpSpPr>
      <p:grpSp>
        <p:nvGrpSpPr>
          <p:cNvPr id="9610" name="Google Shape;9610;p234"/>
          <p:cNvGrpSpPr/>
          <p:nvPr/>
        </p:nvGrpSpPr>
        <p:grpSpPr>
          <a:xfrm>
            <a:off x="-78584" y="2935816"/>
            <a:ext cx="4507471" cy="2264909"/>
            <a:chOff x="-78584" y="2935816"/>
            <a:chExt cx="4507471" cy="2264909"/>
          </a:xfrm>
        </p:grpSpPr>
        <p:grpSp>
          <p:nvGrpSpPr>
            <p:cNvPr id="9611" name="Google Shape;9611;p234"/>
            <p:cNvGrpSpPr/>
            <p:nvPr/>
          </p:nvGrpSpPr>
          <p:grpSpPr>
            <a:xfrm>
              <a:off x="-78584" y="2935816"/>
              <a:ext cx="748887" cy="2264909"/>
              <a:chOff x="-78584" y="2935816"/>
              <a:chExt cx="748887" cy="2264909"/>
            </a:xfrm>
          </p:grpSpPr>
          <p:grpSp>
            <p:nvGrpSpPr>
              <p:cNvPr id="9612" name="Google Shape;9612;p234"/>
              <p:cNvGrpSpPr/>
              <p:nvPr/>
            </p:nvGrpSpPr>
            <p:grpSpPr>
              <a:xfrm>
                <a:off x="-78584" y="2935816"/>
                <a:ext cx="748887" cy="2264909"/>
                <a:chOff x="3221922" y="3632026"/>
                <a:chExt cx="349066" cy="1055705"/>
              </a:xfrm>
            </p:grpSpPr>
            <p:sp>
              <p:nvSpPr>
                <p:cNvPr id="9613" name="Google Shape;9613;p234"/>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234"/>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234"/>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234"/>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234"/>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234"/>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234"/>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234"/>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234"/>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234"/>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234"/>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234"/>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234"/>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234"/>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234"/>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234"/>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234"/>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234"/>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234"/>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234"/>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234"/>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234"/>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234"/>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234"/>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234"/>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234"/>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234"/>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234"/>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234"/>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234"/>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234"/>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234"/>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234"/>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234"/>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234"/>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234"/>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234"/>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234"/>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234"/>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234"/>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234"/>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234"/>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234"/>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234"/>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234"/>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234"/>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234"/>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0" name="Google Shape;9660;p234"/>
              <p:cNvGrpSpPr/>
              <p:nvPr/>
            </p:nvGrpSpPr>
            <p:grpSpPr>
              <a:xfrm>
                <a:off x="143447" y="3084218"/>
                <a:ext cx="410285" cy="820543"/>
                <a:chOff x="3049925" y="2302950"/>
                <a:chExt cx="137675" cy="275350"/>
              </a:xfrm>
            </p:grpSpPr>
            <p:sp>
              <p:nvSpPr>
                <p:cNvPr id="9661" name="Google Shape;9661;p234"/>
                <p:cNvSpPr/>
                <p:nvPr/>
              </p:nvSpPr>
              <p:spPr>
                <a:xfrm>
                  <a:off x="3130100" y="2363125"/>
                  <a:ext cx="57500" cy="57525"/>
                </a:xfrm>
                <a:custGeom>
                  <a:rect b="b" l="l" r="r" t="t"/>
                  <a:pathLst>
                    <a:path extrusionOk="0" h="2301" w="2300">
                      <a:moveTo>
                        <a:pt x="1151" y="1"/>
                      </a:moveTo>
                      <a:cubicBezTo>
                        <a:pt x="515" y="1"/>
                        <a:pt x="0" y="516"/>
                        <a:pt x="0" y="1151"/>
                      </a:cubicBezTo>
                      <a:cubicBezTo>
                        <a:pt x="0" y="1785"/>
                        <a:pt x="515" y="2300"/>
                        <a:pt x="1151" y="2300"/>
                      </a:cubicBezTo>
                      <a:cubicBezTo>
                        <a:pt x="1786" y="2300"/>
                        <a:pt x="2300" y="1785"/>
                        <a:pt x="2300" y="1151"/>
                      </a:cubicBezTo>
                      <a:cubicBezTo>
                        <a:pt x="2300" y="516"/>
                        <a:pt x="1786" y="1"/>
                        <a:pt x="1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234"/>
                <p:cNvSpPr/>
                <p:nvPr/>
              </p:nvSpPr>
              <p:spPr>
                <a:xfrm>
                  <a:off x="3049925" y="2363125"/>
                  <a:ext cx="26050" cy="26025"/>
                </a:xfrm>
                <a:custGeom>
                  <a:rect b="b" l="l" r="r" t="t"/>
                  <a:pathLst>
                    <a:path extrusionOk="0" h="1041" w="1042">
                      <a:moveTo>
                        <a:pt x="520" y="1"/>
                      </a:moveTo>
                      <a:cubicBezTo>
                        <a:pt x="233" y="1"/>
                        <a:pt x="0" y="234"/>
                        <a:pt x="0" y="521"/>
                      </a:cubicBezTo>
                      <a:cubicBezTo>
                        <a:pt x="0" y="808"/>
                        <a:pt x="233" y="1041"/>
                        <a:pt x="520" y="1041"/>
                      </a:cubicBezTo>
                      <a:cubicBezTo>
                        <a:pt x="807" y="1041"/>
                        <a:pt x="1042" y="808"/>
                        <a:pt x="1042" y="521"/>
                      </a:cubicBezTo>
                      <a:cubicBezTo>
                        <a:pt x="1042" y="234"/>
                        <a:pt x="807" y="1"/>
                        <a:pt x="5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234"/>
                <p:cNvSpPr/>
                <p:nvPr/>
              </p:nvSpPr>
              <p:spPr>
                <a:xfrm>
                  <a:off x="3090000" y="2474175"/>
                  <a:ext cx="26025" cy="26050"/>
                </a:xfrm>
                <a:custGeom>
                  <a:rect b="b" l="l" r="r" t="t"/>
                  <a:pathLst>
                    <a:path extrusionOk="0" h="1042" w="1041">
                      <a:moveTo>
                        <a:pt x="521" y="1"/>
                      </a:moveTo>
                      <a:cubicBezTo>
                        <a:pt x="234" y="1"/>
                        <a:pt x="1" y="233"/>
                        <a:pt x="1" y="522"/>
                      </a:cubicBezTo>
                      <a:cubicBezTo>
                        <a:pt x="1" y="809"/>
                        <a:pt x="234" y="1042"/>
                        <a:pt x="521" y="1042"/>
                      </a:cubicBezTo>
                      <a:cubicBezTo>
                        <a:pt x="808" y="1042"/>
                        <a:pt x="1041" y="809"/>
                        <a:pt x="1041" y="522"/>
                      </a:cubicBezTo>
                      <a:cubicBezTo>
                        <a:pt x="1041" y="233"/>
                        <a:pt x="808" y="1"/>
                        <a:pt x="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234"/>
                <p:cNvSpPr/>
                <p:nvPr/>
              </p:nvSpPr>
              <p:spPr>
                <a:xfrm>
                  <a:off x="3093175" y="2565275"/>
                  <a:ext cx="13025" cy="13025"/>
                </a:xfrm>
                <a:custGeom>
                  <a:rect b="b" l="l" r="r" t="t"/>
                  <a:pathLst>
                    <a:path extrusionOk="0" h="521" w="521">
                      <a:moveTo>
                        <a:pt x="260" y="1"/>
                      </a:moveTo>
                      <a:cubicBezTo>
                        <a:pt x="116" y="1"/>
                        <a:pt x="0" y="117"/>
                        <a:pt x="0" y="261"/>
                      </a:cubicBezTo>
                      <a:cubicBezTo>
                        <a:pt x="0" y="405"/>
                        <a:pt x="116" y="521"/>
                        <a:pt x="260" y="521"/>
                      </a:cubicBezTo>
                      <a:cubicBezTo>
                        <a:pt x="404" y="521"/>
                        <a:pt x="520" y="405"/>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234"/>
                <p:cNvSpPr/>
                <p:nvPr/>
              </p:nvSpPr>
              <p:spPr>
                <a:xfrm>
                  <a:off x="3130100" y="2467675"/>
                  <a:ext cx="13025" cy="13025"/>
                </a:xfrm>
                <a:custGeom>
                  <a:rect b="b" l="l" r="r" t="t"/>
                  <a:pathLst>
                    <a:path extrusionOk="0" h="521" w="521">
                      <a:moveTo>
                        <a:pt x="260" y="1"/>
                      </a:moveTo>
                      <a:cubicBezTo>
                        <a:pt x="117" y="1"/>
                        <a:pt x="0" y="117"/>
                        <a:pt x="0" y="261"/>
                      </a:cubicBezTo>
                      <a:cubicBezTo>
                        <a:pt x="0" y="404"/>
                        <a:pt x="117" y="521"/>
                        <a:pt x="260" y="521"/>
                      </a:cubicBezTo>
                      <a:cubicBezTo>
                        <a:pt x="404" y="521"/>
                        <a:pt x="520" y="404"/>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234"/>
                <p:cNvSpPr/>
                <p:nvPr/>
              </p:nvSpPr>
              <p:spPr>
                <a:xfrm>
                  <a:off x="3083500" y="2302950"/>
                  <a:ext cx="13025" cy="13025"/>
                </a:xfrm>
                <a:custGeom>
                  <a:rect b="b" l="l" r="r" t="t"/>
                  <a:pathLst>
                    <a:path extrusionOk="0" h="521" w="521">
                      <a:moveTo>
                        <a:pt x="261" y="1"/>
                      </a:moveTo>
                      <a:cubicBezTo>
                        <a:pt x="117" y="1"/>
                        <a:pt x="1" y="117"/>
                        <a:pt x="1" y="261"/>
                      </a:cubicBezTo>
                      <a:cubicBezTo>
                        <a:pt x="1" y="404"/>
                        <a:pt x="117" y="521"/>
                        <a:pt x="261" y="521"/>
                      </a:cubicBezTo>
                      <a:cubicBezTo>
                        <a:pt x="404" y="521"/>
                        <a:pt x="521" y="404"/>
                        <a:pt x="521" y="261"/>
                      </a:cubicBezTo>
                      <a:cubicBezTo>
                        <a:pt x="521" y="117"/>
                        <a:pt x="404" y="1"/>
                        <a:pt x="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67" name="Google Shape;9667;p234"/>
            <p:cNvSpPr/>
            <p:nvPr/>
          </p:nvSpPr>
          <p:spPr>
            <a:xfrm>
              <a:off x="411675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68" name="Google Shape;9668;p234"/>
          <p:cNvSpPr txBox="1"/>
          <p:nvPr>
            <p:ph type="title"/>
          </p:nvPr>
        </p:nvSpPr>
        <p:spPr>
          <a:xfrm>
            <a:off x="713262" y="539500"/>
            <a:ext cx="3642600" cy="948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669" name="Google Shape;9669;p234"/>
          <p:cNvSpPr txBox="1"/>
          <p:nvPr>
            <p:ph idx="1" type="subTitle"/>
          </p:nvPr>
        </p:nvSpPr>
        <p:spPr>
          <a:xfrm>
            <a:off x="713225" y="1563701"/>
            <a:ext cx="3642600" cy="124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670" name="Google Shape;9670;p234"/>
          <p:cNvSpPr txBox="1"/>
          <p:nvPr/>
        </p:nvSpPr>
        <p:spPr>
          <a:xfrm>
            <a:off x="713273" y="3600455"/>
            <a:ext cx="3642600" cy="73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lt1"/>
                </a:solidFill>
                <a:latin typeface="Open Sans"/>
                <a:ea typeface="Open Sans"/>
                <a:cs typeface="Open Sans"/>
                <a:sym typeface="Open Sans"/>
              </a:rPr>
              <a:t>CREDITS:</a:t>
            </a:r>
            <a:r>
              <a:rPr lang="en" sz="1200">
                <a:solidFill>
                  <a:schemeClr val="lt1"/>
                </a:solidFill>
                <a:latin typeface="Open Sans"/>
                <a:ea typeface="Open Sans"/>
                <a:cs typeface="Open Sans"/>
                <a:sym typeface="Open Sans"/>
              </a:rPr>
              <a:t> This presentation template was created by </a:t>
            </a:r>
            <a:r>
              <a:rPr b="1" lang="en" sz="1200" u="sng">
                <a:solidFill>
                  <a:schemeClr val="lt1"/>
                </a:solidFill>
                <a:latin typeface="Open Sans"/>
                <a:ea typeface="Open Sans"/>
                <a:cs typeface="Open Sans"/>
                <a:sym typeface="Open Sans"/>
                <a:hlinkClick r:id="rId2">
                  <a:extLst>
                    <a:ext uri="{A12FA001-AC4F-418D-AE19-62706E023703}">
                      <ahyp:hlinkClr val="tx"/>
                    </a:ext>
                  </a:extLst>
                </a:hlinkClick>
              </a:rPr>
              <a:t>Slidesgo</a:t>
            </a:r>
            <a:r>
              <a:rPr lang="en" sz="1200">
                <a:solidFill>
                  <a:schemeClr val="lt1"/>
                </a:solidFill>
                <a:latin typeface="Open Sans"/>
                <a:ea typeface="Open Sans"/>
                <a:cs typeface="Open Sans"/>
                <a:sym typeface="Open Sans"/>
              </a:rPr>
              <a:t>, and includes icons by </a:t>
            </a:r>
            <a:r>
              <a:rPr b="1" lang="en" sz="1200" u="sng">
                <a:solidFill>
                  <a:schemeClr val="lt1"/>
                </a:solidFill>
                <a:latin typeface="Open Sans"/>
                <a:ea typeface="Open Sans"/>
                <a:cs typeface="Open Sans"/>
                <a:sym typeface="Open Sans"/>
                <a:hlinkClick r:id="rId3">
                  <a:extLst>
                    <a:ext uri="{A12FA001-AC4F-418D-AE19-62706E023703}">
                      <ahyp:hlinkClr val="tx"/>
                    </a:ext>
                  </a:extLst>
                </a:hlinkClick>
              </a:rPr>
              <a:t>Flaticon</a:t>
            </a:r>
            <a:r>
              <a:rPr lang="en" sz="1200">
                <a:solidFill>
                  <a:schemeClr val="lt1"/>
                </a:solidFill>
                <a:latin typeface="Open Sans"/>
                <a:ea typeface="Open Sans"/>
                <a:cs typeface="Open Sans"/>
                <a:sym typeface="Open Sans"/>
              </a:rPr>
              <a:t>, and infographics &amp; images by </a:t>
            </a:r>
            <a:r>
              <a:rPr b="1" lang="en" sz="1200" u="sng">
                <a:solidFill>
                  <a:schemeClr val="lt1"/>
                </a:solidFill>
                <a:latin typeface="Open Sans"/>
                <a:ea typeface="Open Sans"/>
                <a:cs typeface="Open Sans"/>
                <a:sym typeface="Open Sans"/>
                <a:hlinkClick r:id="rId4">
                  <a:extLst>
                    <a:ext uri="{A12FA001-AC4F-418D-AE19-62706E023703}">
                      <ahyp:hlinkClr val="tx"/>
                    </a:ext>
                  </a:extLst>
                </a:hlinkClick>
              </a:rPr>
              <a:t>Freepik</a:t>
            </a:r>
            <a:r>
              <a:rPr lang="en" sz="1200" u="sng">
                <a:solidFill>
                  <a:schemeClr val="lt1"/>
                </a:solidFill>
                <a:latin typeface="Open Sans"/>
                <a:ea typeface="Open Sans"/>
                <a:cs typeface="Open Sans"/>
                <a:sym typeface="Open Sans"/>
              </a:rPr>
              <a:t> </a:t>
            </a:r>
            <a:endParaRPr b="1" sz="1200" u="sng">
              <a:solidFill>
                <a:schemeClr val="lt1"/>
              </a:solidFill>
              <a:latin typeface="Open Sans"/>
              <a:ea typeface="Open Sans"/>
              <a:cs typeface="Open Sans"/>
              <a:sym typeface="Open Sans"/>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9671" name="Shape 9671"/>
        <p:cNvGrpSpPr/>
        <p:nvPr/>
      </p:nvGrpSpPr>
      <p:grpSpPr>
        <a:xfrm>
          <a:off x="0" y="0"/>
          <a:ext cx="0" cy="0"/>
          <a:chOff x="0" y="0"/>
          <a:chExt cx="0" cy="0"/>
        </a:xfrm>
      </p:grpSpPr>
      <p:grpSp>
        <p:nvGrpSpPr>
          <p:cNvPr id="9672" name="Google Shape;9672;p235"/>
          <p:cNvGrpSpPr/>
          <p:nvPr/>
        </p:nvGrpSpPr>
        <p:grpSpPr>
          <a:xfrm>
            <a:off x="-471355" y="8"/>
            <a:ext cx="10043853" cy="5279346"/>
            <a:chOff x="-471355" y="8"/>
            <a:chExt cx="10043853" cy="5279346"/>
          </a:xfrm>
        </p:grpSpPr>
        <p:grpSp>
          <p:nvGrpSpPr>
            <p:cNvPr id="9673" name="Google Shape;9673;p235"/>
            <p:cNvGrpSpPr/>
            <p:nvPr/>
          </p:nvGrpSpPr>
          <p:grpSpPr>
            <a:xfrm flipH="1" rot="-896081">
              <a:off x="8544421" y="2884656"/>
              <a:ext cx="748876" cy="2264877"/>
              <a:chOff x="3221922" y="3632026"/>
              <a:chExt cx="349066" cy="1055705"/>
            </a:xfrm>
          </p:grpSpPr>
          <p:sp>
            <p:nvSpPr>
              <p:cNvPr id="9674" name="Google Shape;9674;p235"/>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235"/>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235"/>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235"/>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235"/>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235"/>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235"/>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235"/>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235"/>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235"/>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235"/>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235"/>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235"/>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235"/>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235"/>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235"/>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235"/>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235"/>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235"/>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235"/>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235"/>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235"/>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235"/>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235"/>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235"/>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235"/>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235"/>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235"/>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235"/>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235"/>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235"/>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235"/>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235"/>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235"/>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235"/>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235"/>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235"/>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235"/>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235"/>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235"/>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235"/>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235"/>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235"/>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235"/>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235"/>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235"/>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235"/>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1" name="Google Shape;9721;p235"/>
            <p:cNvGrpSpPr/>
            <p:nvPr/>
          </p:nvGrpSpPr>
          <p:grpSpPr>
            <a:xfrm rot="10800000">
              <a:off x="-7" y="8"/>
              <a:ext cx="1772825" cy="945955"/>
              <a:chOff x="7373568" y="4201833"/>
              <a:chExt cx="1772825" cy="945955"/>
            </a:xfrm>
          </p:grpSpPr>
          <p:sp>
            <p:nvSpPr>
              <p:cNvPr id="9722" name="Google Shape;9722;p235"/>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235"/>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4" name="Google Shape;9724;p235"/>
            <p:cNvGrpSpPr/>
            <p:nvPr/>
          </p:nvGrpSpPr>
          <p:grpSpPr>
            <a:xfrm>
              <a:off x="8762778" y="2007235"/>
              <a:ext cx="312152" cy="1409160"/>
              <a:chOff x="3969875" y="1708525"/>
              <a:chExt cx="94175" cy="425150"/>
            </a:xfrm>
          </p:grpSpPr>
          <p:sp>
            <p:nvSpPr>
              <p:cNvPr id="9725" name="Google Shape;9725;p23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23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23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23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235"/>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23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23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2" name="Google Shape;9732;p235"/>
            <p:cNvGrpSpPr/>
            <p:nvPr/>
          </p:nvGrpSpPr>
          <p:grpSpPr>
            <a:xfrm flipH="1" rot="-896081">
              <a:off x="-192154" y="2956231"/>
              <a:ext cx="748876" cy="2264877"/>
              <a:chOff x="3221922" y="3632026"/>
              <a:chExt cx="349066" cy="1055705"/>
            </a:xfrm>
          </p:grpSpPr>
          <p:sp>
            <p:nvSpPr>
              <p:cNvPr id="9733" name="Google Shape;9733;p235"/>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235"/>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235"/>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235"/>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235"/>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235"/>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235"/>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235"/>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235"/>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235"/>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235"/>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235"/>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235"/>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235"/>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235"/>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235"/>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235"/>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235"/>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235"/>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235"/>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235"/>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235"/>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235"/>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235"/>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235"/>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235"/>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235"/>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235"/>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235"/>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235"/>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235"/>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235"/>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235"/>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235"/>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235"/>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235"/>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235"/>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235"/>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235"/>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235"/>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235"/>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235"/>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235"/>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235"/>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235"/>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235"/>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235"/>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0" name="Google Shape;9780;p235"/>
            <p:cNvGrpSpPr/>
            <p:nvPr/>
          </p:nvGrpSpPr>
          <p:grpSpPr>
            <a:xfrm>
              <a:off x="173253" y="2477610"/>
              <a:ext cx="312152" cy="1409160"/>
              <a:chOff x="3969875" y="1708525"/>
              <a:chExt cx="94175" cy="425150"/>
            </a:xfrm>
          </p:grpSpPr>
          <p:sp>
            <p:nvSpPr>
              <p:cNvPr id="9781" name="Google Shape;9781;p23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23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23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23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235"/>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23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23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8" name="Google Shape;9788;p235"/>
            <p:cNvGrpSpPr/>
            <p:nvPr/>
          </p:nvGrpSpPr>
          <p:grpSpPr>
            <a:xfrm flipH="1" rot="10800000">
              <a:off x="7371168" y="8"/>
              <a:ext cx="1772825" cy="945955"/>
              <a:chOff x="7373568" y="4201833"/>
              <a:chExt cx="1772825" cy="945955"/>
            </a:xfrm>
          </p:grpSpPr>
          <p:sp>
            <p:nvSpPr>
              <p:cNvPr id="9789" name="Google Shape;9789;p235"/>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235"/>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9791" name="Shape 9791"/>
        <p:cNvGrpSpPr/>
        <p:nvPr/>
      </p:nvGrpSpPr>
      <p:grpSpPr>
        <a:xfrm>
          <a:off x="0" y="0"/>
          <a:ext cx="0" cy="0"/>
          <a:chOff x="0" y="0"/>
          <a:chExt cx="0" cy="0"/>
        </a:xfrm>
      </p:grpSpPr>
      <p:grpSp>
        <p:nvGrpSpPr>
          <p:cNvPr id="9792" name="Google Shape;9792;p236"/>
          <p:cNvGrpSpPr/>
          <p:nvPr/>
        </p:nvGrpSpPr>
        <p:grpSpPr>
          <a:xfrm>
            <a:off x="-158368" y="-1066"/>
            <a:ext cx="9409657" cy="5148855"/>
            <a:chOff x="-158368" y="-1066"/>
            <a:chExt cx="9409657" cy="5148855"/>
          </a:xfrm>
        </p:grpSpPr>
        <p:grpSp>
          <p:nvGrpSpPr>
            <p:cNvPr id="9793" name="Google Shape;9793;p236"/>
            <p:cNvGrpSpPr/>
            <p:nvPr/>
          </p:nvGrpSpPr>
          <p:grpSpPr>
            <a:xfrm>
              <a:off x="0" y="12"/>
              <a:ext cx="1772825" cy="945955"/>
              <a:chOff x="0" y="12"/>
              <a:chExt cx="1772825" cy="945955"/>
            </a:xfrm>
          </p:grpSpPr>
          <p:sp>
            <p:nvSpPr>
              <p:cNvPr id="9794" name="Google Shape;9794;p236"/>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236"/>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6" name="Google Shape;9796;p236"/>
            <p:cNvGrpSpPr/>
            <p:nvPr/>
          </p:nvGrpSpPr>
          <p:grpSpPr>
            <a:xfrm>
              <a:off x="7373568" y="4201833"/>
              <a:ext cx="1772825" cy="945955"/>
              <a:chOff x="7373568" y="4201833"/>
              <a:chExt cx="1772825" cy="945955"/>
            </a:xfrm>
          </p:grpSpPr>
          <p:sp>
            <p:nvSpPr>
              <p:cNvPr id="9797" name="Google Shape;9797;p236"/>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236"/>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9" name="Google Shape;9799;p236"/>
            <p:cNvGrpSpPr/>
            <p:nvPr/>
          </p:nvGrpSpPr>
          <p:grpSpPr>
            <a:xfrm flipH="1" rot="-4014681">
              <a:off x="-177772" y="698962"/>
              <a:ext cx="849814" cy="519346"/>
              <a:chOff x="4423100" y="2537450"/>
              <a:chExt cx="448350" cy="274000"/>
            </a:xfrm>
          </p:grpSpPr>
          <p:sp>
            <p:nvSpPr>
              <p:cNvPr id="9800" name="Google Shape;9800;p236"/>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236"/>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236"/>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236"/>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236"/>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5" name="Google Shape;9805;p236"/>
            <p:cNvGrpSpPr/>
            <p:nvPr/>
          </p:nvGrpSpPr>
          <p:grpSpPr>
            <a:xfrm>
              <a:off x="8684966" y="2610560"/>
              <a:ext cx="312152" cy="1409160"/>
              <a:chOff x="3969875" y="1708525"/>
              <a:chExt cx="94175" cy="425150"/>
            </a:xfrm>
          </p:grpSpPr>
          <p:sp>
            <p:nvSpPr>
              <p:cNvPr id="9806" name="Google Shape;9806;p236"/>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236"/>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236"/>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236"/>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236"/>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236"/>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236"/>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3" name="Google Shape;9813;p236"/>
            <p:cNvGrpSpPr/>
            <p:nvPr/>
          </p:nvGrpSpPr>
          <p:grpSpPr>
            <a:xfrm flipH="1" rot="-5400000">
              <a:off x="8329082" y="3681803"/>
              <a:ext cx="1023895" cy="820519"/>
              <a:chOff x="4423100" y="2378550"/>
              <a:chExt cx="540200" cy="432900"/>
            </a:xfrm>
          </p:grpSpPr>
          <p:sp>
            <p:nvSpPr>
              <p:cNvPr id="9814" name="Google Shape;9814;p236"/>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236"/>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236"/>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236"/>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236"/>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236"/>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236"/>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1" name="Google Shape;9821;p236"/>
            <p:cNvGrpSpPr/>
            <p:nvPr/>
          </p:nvGrpSpPr>
          <p:grpSpPr>
            <a:xfrm>
              <a:off x="419219" y="-1066"/>
              <a:ext cx="151974" cy="947036"/>
              <a:chOff x="4018200" y="1847950"/>
              <a:chExt cx="45850" cy="285725"/>
            </a:xfrm>
          </p:grpSpPr>
          <p:sp>
            <p:nvSpPr>
              <p:cNvPr id="9822" name="Google Shape;9822;p236"/>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236"/>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236"/>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236"/>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829" name="Shape 9829"/>
        <p:cNvGrpSpPr/>
        <p:nvPr/>
      </p:nvGrpSpPr>
      <p:grpSpPr>
        <a:xfrm>
          <a:off x="0" y="0"/>
          <a:ext cx="0" cy="0"/>
          <a:chOff x="0" y="0"/>
          <a:chExt cx="0" cy="0"/>
        </a:xfrm>
      </p:grpSpPr>
      <p:grpSp>
        <p:nvGrpSpPr>
          <p:cNvPr id="9830" name="Google Shape;9830;p238"/>
          <p:cNvGrpSpPr/>
          <p:nvPr/>
        </p:nvGrpSpPr>
        <p:grpSpPr>
          <a:xfrm>
            <a:off x="-78584" y="369785"/>
            <a:ext cx="8996890" cy="4830941"/>
            <a:chOff x="-78584" y="369785"/>
            <a:chExt cx="8996890" cy="4830941"/>
          </a:xfrm>
        </p:grpSpPr>
        <p:grpSp>
          <p:nvGrpSpPr>
            <p:cNvPr id="9831" name="Google Shape;9831;p238"/>
            <p:cNvGrpSpPr/>
            <p:nvPr/>
          </p:nvGrpSpPr>
          <p:grpSpPr>
            <a:xfrm>
              <a:off x="-78584" y="2935816"/>
              <a:ext cx="748887" cy="2264909"/>
              <a:chOff x="3221922" y="3632026"/>
              <a:chExt cx="349066" cy="1055705"/>
            </a:xfrm>
          </p:grpSpPr>
          <p:sp>
            <p:nvSpPr>
              <p:cNvPr id="9832" name="Google Shape;9832;p238"/>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238"/>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238"/>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238"/>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238"/>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238"/>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238"/>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238"/>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238"/>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238"/>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238"/>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238"/>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238"/>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238"/>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238"/>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238"/>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238"/>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238"/>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238"/>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238"/>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238"/>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238"/>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238"/>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238"/>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238"/>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238"/>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238"/>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238"/>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238"/>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238"/>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238"/>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238"/>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238"/>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238"/>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238"/>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238"/>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238"/>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238"/>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238"/>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238"/>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238"/>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238"/>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238"/>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238"/>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238"/>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238"/>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238"/>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9" name="Google Shape;9879;p238"/>
            <p:cNvGrpSpPr/>
            <p:nvPr/>
          </p:nvGrpSpPr>
          <p:grpSpPr>
            <a:xfrm>
              <a:off x="8634328" y="369785"/>
              <a:ext cx="283978" cy="747254"/>
              <a:chOff x="3969875" y="1708525"/>
              <a:chExt cx="85675" cy="225450"/>
            </a:xfrm>
          </p:grpSpPr>
          <p:sp>
            <p:nvSpPr>
              <p:cNvPr id="9880" name="Google Shape;9880;p238"/>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238"/>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238"/>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238"/>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238"/>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238"/>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886" name="Google Shape;9886;p238"/>
          <p:cNvSpPr txBox="1"/>
          <p:nvPr>
            <p:ph type="ctrTitle"/>
          </p:nvPr>
        </p:nvSpPr>
        <p:spPr>
          <a:xfrm>
            <a:off x="713252" y="2209900"/>
            <a:ext cx="5867400" cy="910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191919"/>
              </a:buClr>
              <a:buSzPts val="5200"/>
              <a:buNone/>
              <a:defRPr b="1"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9887" name="Google Shape;9887;p238"/>
          <p:cNvSpPr txBox="1"/>
          <p:nvPr>
            <p:ph idx="1" type="subTitle"/>
          </p:nvPr>
        </p:nvSpPr>
        <p:spPr>
          <a:xfrm>
            <a:off x="713225" y="3137950"/>
            <a:ext cx="58674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88" name="Shape 9888"/>
        <p:cNvGrpSpPr/>
        <p:nvPr/>
      </p:nvGrpSpPr>
      <p:grpSpPr>
        <a:xfrm>
          <a:off x="0" y="0"/>
          <a:ext cx="0" cy="0"/>
          <a:chOff x="0" y="0"/>
          <a:chExt cx="0" cy="0"/>
        </a:xfrm>
      </p:grpSpPr>
      <p:sp>
        <p:nvSpPr>
          <p:cNvPr id="9889" name="Google Shape;9889;p239"/>
          <p:cNvSpPr txBox="1"/>
          <p:nvPr>
            <p:ph type="title"/>
          </p:nvPr>
        </p:nvSpPr>
        <p:spPr>
          <a:xfrm>
            <a:off x="2908500" y="2007900"/>
            <a:ext cx="55224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890" name="Google Shape;9890;p239"/>
          <p:cNvSpPr txBox="1"/>
          <p:nvPr>
            <p:ph hasCustomPrompt="1" idx="2" type="title"/>
          </p:nvPr>
        </p:nvSpPr>
        <p:spPr>
          <a:xfrm>
            <a:off x="1375500" y="2093113"/>
            <a:ext cx="1385700" cy="1042500"/>
          </a:xfrm>
          <a:prstGeom prst="rect">
            <a:avLst/>
          </a:prstGeom>
          <a:solidFill>
            <a:schemeClr val="accen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891" name="Google Shape;9891;p239"/>
          <p:cNvSpPr txBox="1"/>
          <p:nvPr>
            <p:ph idx="1" type="subTitle"/>
          </p:nvPr>
        </p:nvSpPr>
        <p:spPr>
          <a:xfrm>
            <a:off x="2908500" y="2760625"/>
            <a:ext cx="55224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9892" name="Google Shape;9892;p239"/>
          <p:cNvGrpSpPr/>
          <p:nvPr/>
        </p:nvGrpSpPr>
        <p:grpSpPr>
          <a:xfrm>
            <a:off x="-4546" y="3234385"/>
            <a:ext cx="3292846" cy="1920046"/>
            <a:chOff x="-4546" y="3234385"/>
            <a:chExt cx="3292846" cy="1920046"/>
          </a:xfrm>
        </p:grpSpPr>
        <p:grpSp>
          <p:nvGrpSpPr>
            <p:cNvPr id="9893" name="Google Shape;9893;p239"/>
            <p:cNvGrpSpPr/>
            <p:nvPr/>
          </p:nvGrpSpPr>
          <p:grpSpPr>
            <a:xfrm>
              <a:off x="-4546" y="3397413"/>
              <a:ext cx="3292846" cy="1757018"/>
              <a:chOff x="-4546" y="3397413"/>
              <a:chExt cx="3292846" cy="1757018"/>
            </a:xfrm>
          </p:grpSpPr>
          <p:sp>
            <p:nvSpPr>
              <p:cNvPr id="9894" name="Google Shape;9894;p239"/>
              <p:cNvSpPr/>
              <p:nvPr/>
            </p:nvSpPr>
            <p:spPr>
              <a:xfrm flipH="1" rot="10800000">
                <a:off x="-4546" y="3397413"/>
                <a:ext cx="3292846" cy="1757018"/>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239"/>
              <p:cNvSpPr/>
              <p:nvPr/>
            </p:nvSpPr>
            <p:spPr>
              <a:xfrm flipH="1" rot="10800000">
                <a:off x="-4546" y="3930469"/>
                <a:ext cx="1973382" cy="1223962"/>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6" name="Google Shape;9896;p239"/>
            <p:cNvGrpSpPr/>
            <p:nvPr/>
          </p:nvGrpSpPr>
          <p:grpSpPr>
            <a:xfrm flipH="1">
              <a:off x="215825" y="3234385"/>
              <a:ext cx="312152" cy="1409160"/>
              <a:chOff x="3969875" y="1708525"/>
              <a:chExt cx="94175" cy="425150"/>
            </a:xfrm>
          </p:grpSpPr>
          <p:sp>
            <p:nvSpPr>
              <p:cNvPr id="9897" name="Google Shape;9897;p23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23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23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23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239"/>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23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23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78" name="Shape 578"/>
        <p:cNvGrpSpPr/>
        <p:nvPr/>
      </p:nvGrpSpPr>
      <p:grpSpPr>
        <a:xfrm>
          <a:off x="0" y="0"/>
          <a:ext cx="0" cy="0"/>
          <a:chOff x="0" y="0"/>
          <a:chExt cx="0" cy="0"/>
        </a:xfrm>
      </p:grpSpPr>
      <p:grpSp>
        <p:nvGrpSpPr>
          <p:cNvPr id="579" name="Google Shape;579;p25"/>
          <p:cNvGrpSpPr/>
          <p:nvPr/>
        </p:nvGrpSpPr>
        <p:grpSpPr>
          <a:xfrm>
            <a:off x="9527" y="-37644"/>
            <a:ext cx="9146393" cy="5185432"/>
            <a:chOff x="9527" y="-37644"/>
            <a:chExt cx="9146393" cy="5185432"/>
          </a:xfrm>
        </p:grpSpPr>
        <p:grpSp>
          <p:nvGrpSpPr>
            <p:cNvPr id="580" name="Google Shape;580;p25"/>
            <p:cNvGrpSpPr/>
            <p:nvPr/>
          </p:nvGrpSpPr>
          <p:grpSpPr>
            <a:xfrm flipH="1">
              <a:off x="7383095" y="12"/>
              <a:ext cx="1772825" cy="945955"/>
              <a:chOff x="0" y="12"/>
              <a:chExt cx="1772825" cy="945955"/>
            </a:xfrm>
          </p:grpSpPr>
          <p:sp>
            <p:nvSpPr>
              <p:cNvPr id="581" name="Google Shape;581;p25"/>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5"/>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25"/>
            <p:cNvGrpSpPr/>
            <p:nvPr/>
          </p:nvGrpSpPr>
          <p:grpSpPr>
            <a:xfrm flipH="1">
              <a:off x="6812375" y="-37644"/>
              <a:ext cx="849803" cy="519340"/>
              <a:chOff x="4423100" y="2537450"/>
              <a:chExt cx="448350" cy="274000"/>
            </a:xfrm>
          </p:grpSpPr>
          <p:sp>
            <p:nvSpPr>
              <p:cNvPr id="584" name="Google Shape;584;p25"/>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5"/>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5"/>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5"/>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5"/>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25"/>
            <p:cNvGrpSpPr/>
            <p:nvPr/>
          </p:nvGrpSpPr>
          <p:grpSpPr>
            <a:xfrm>
              <a:off x="9527" y="3606810"/>
              <a:ext cx="1772825" cy="1540979"/>
              <a:chOff x="9527" y="3606810"/>
              <a:chExt cx="1772825" cy="1540979"/>
            </a:xfrm>
          </p:grpSpPr>
          <p:grpSp>
            <p:nvGrpSpPr>
              <p:cNvPr id="590" name="Google Shape;590;p25"/>
              <p:cNvGrpSpPr/>
              <p:nvPr/>
            </p:nvGrpSpPr>
            <p:grpSpPr>
              <a:xfrm>
                <a:off x="9527" y="4201833"/>
                <a:ext cx="1772825" cy="945955"/>
                <a:chOff x="9527" y="4201833"/>
                <a:chExt cx="1772825" cy="945955"/>
              </a:xfrm>
            </p:grpSpPr>
            <p:sp>
              <p:nvSpPr>
                <p:cNvPr id="591" name="Google Shape;591;p25"/>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5"/>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25"/>
              <p:cNvGrpSpPr/>
              <p:nvPr/>
            </p:nvGrpSpPr>
            <p:grpSpPr>
              <a:xfrm flipH="1">
                <a:off x="132350" y="3606810"/>
                <a:ext cx="312152" cy="1409160"/>
                <a:chOff x="3969875" y="1708525"/>
                <a:chExt cx="94175" cy="425150"/>
              </a:xfrm>
            </p:grpSpPr>
            <p:sp>
              <p:nvSpPr>
                <p:cNvPr id="594" name="Google Shape;594;p2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5"/>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 name="Google Shape;601;p25"/>
            <p:cNvGrpSpPr/>
            <p:nvPr/>
          </p:nvGrpSpPr>
          <p:grpSpPr>
            <a:xfrm flipH="1" rot="10800000">
              <a:off x="8668400" y="323078"/>
              <a:ext cx="283978" cy="747254"/>
              <a:chOff x="3969875" y="1708525"/>
              <a:chExt cx="85675" cy="225450"/>
            </a:xfrm>
          </p:grpSpPr>
          <p:sp>
            <p:nvSpPr>
              <p:cNvPr id="602" name="Google Shape;602;p2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8" name="Google Shape;608;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9" name="Google Shape;609;p25"/>
          <p:cNvSpPr txBox="1"/>
          <p:nvPr>
            <p:ph idx="1" type="subTitle"/>
          </p:nvPr>
        </p:nvSpPr>
        <p:spPr>
          <a:xfrm>
            <a:off x="7200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10" name="Google Shape;610;p25"/>
          <p:cNvSpPr txBox="1"/>
          <p:nvPr>
            <p:ph idx="2" type="subTitle"/>
          </p:nvPr>
        </p:nvSpPr>
        <p:spPr>
          <a:xfrm>
            <a:off x="33657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11" name="Google Shape;611;p25"/>
          <p:cNvSpPr txBox="1"/>
          <p:nvPr>
            <p:ph idx="3" type="subTitle"/>
          </p:nvPr>
        </p:nvSpPr>
        <p:spPr>
          <a:xfrm>
            <a:off x="7200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12" name="Google Shape;612;p25"/>
          <p:cNvSpPr txBox="1"/>
          <p:nvPr>
            <p:ph idx="4" type="subTitle"/>
          </p:nvPr>
        </p:nvSpPr>
        <p:spPr>
          <a:xfrm>
            <a:off x="33657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13" name="Google Shape;613;p25"/>
          <p:cNvSpPr txBox="1"/>
          <p:nvPr>
            <p:ph idx="5" type="subTitle"/>
          </p:nvPr>
        </p:nvSpPr>
        <p:spPr>
          <a:xfrm>
            <a:off x="60114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14" name="Google Shape;614;p25"/>
          <p:cNvSpPr txBox="1"/>
          <p:nvPr>
            <p:ph idx="6" type="subTitle"/>
          </p:nvPr>
        </p:nvSpPr>
        <p:spPr>
          <a:xfrm>
            <a:off x="60114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15" name="Google Shape;615;p25"/>
          <p:cNvSpPr txBox="1"/>
          <p:nvPr>
            <p:ph hasCustomPrompt="1" idx="7" type="title"/>
          </p:nvPr>
        </p:nvSpPr>
        <p:spPr>
          <a:xfrm>
            <a:off x="720000"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6" name="Google Shape;616;p25"/>
          <p:cNvSpPr txBox="1"/>
          <p:nvPr>
            <p:ph hasCustomPrompt="1" idx="8" type="title"/>
          </p:nvPr>
        </p:nvSpPr>
        <p:spPr>
          <a:xfrm>
            <a:off x="720000"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7" name="Google Shape;617;p25"/>
          <p:cNvSpPr txBox="1"/>
          <p:nvPr>
            <p:ph hasCustomPrompt="1" idx="9" type="title"/>
          </p:nvPr>
        </p:nvSpPr>
        <p:spPr>
          <a:xfrm>
            <a:off x="3365700"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8" name="Google Shape;618;p25"/>
          <p:cNvSpPr txBox="1"/>
          <p:nvPr>
            <p:ph hasCustomPrompt="1" idx="13" type="title"/>
          </p:nvPr>
        </p:nvSpPr>
        <p:spPr>
          <a:xfrm>
            <a:off x="3365700"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9" name="Google Shape;619;p25"/>
          <p:cNvSpPr txBox="1"/>
          <p:nvPr>
            <p:ph hasCustomPrompt="1" idx="14" type="title"/>
          </p:nvPr>
        </p:nvSpPr>
        <p:spPr>
          <a:xfrm>
            <a:off x="6011395"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0" name="Google Shape;620;p25"/>
          <p:cNvSpPr txBox="1"/>
          <p:nvPr>
            <p:ph hasCustomPrompt="1" idx="15" type="title"/>
          </p:nvPr>
        </p:nvSpPr>
        <p:spPr>
          <a:xfrm>
            <a:off x="6011395"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1" name="Google Shape;621;p25"/>
          <p:cNvSpPr txBox="1"/>
          <p:nvPr>
            <p:ph idx="16" type="subTitle"/>
          </p:nvPr>
        </p:nvSpPr>
        <p:spPr>
          <a:xfrm>
            <a:off x="7200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22" name="Google Shape;622;p25"/>
          <p:cNvSpPr txBox="1"/>
          <p:nvPr>
            <p:ph idx="17" type="subTitle"/>
          </p:nvPr>
        </p:nvSpPr>
        <p:spPr>
          <a:xfrm>
            <a:off x="33657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23" name="Google Shape;623;p25"/>
          <p:cNvSpPr txBox="1"/>
          <p:nvPr>
            <p:ph idx="18" type="subTitle"/>
          </p:nvPr>
        </p:nvSpPr>
        <p:spPr>
          <a:xfrm>
            <a:off x="60114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24" name="Google Shape;624;p25"/>
          <p:cNvSpPr txBox="1"/>
          <p:nvPr>
            <p:ph idx="19" type="subTitle"/>
          </p:nvPr>
        </p:nvSpPr>
        <p:spPr>
          <a:xfrm>
            <a:off x="7200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25" name="Google Shape;625;p25"/>
          <p:cNvSpPr txBox="1"/>
          <p:nvPr>
            <p:ph idx="20" type="subTitle"/>
          </p:nvPr>
        </p:nvSpPr>
        <p:spPr>
          <a:xfrm>
            <a:off x="33657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26" name="Google Shape;626;p25"/>
          <p:cNvSpPr txBox="1"/>
          <p:nvPr>
            <p:ph idx="21" type="subTitle"/>
          </p:nvPr>
        </p:nvSpPr>
        <p:spPr>
          <a:xfrm>
            <a:off x="60114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04" name="Shape 9904"/>
        <p:cNvGrpSpPr/>
        <p:nvPr/>
      </p:nvGrpSpPr>
      <p:grpSpPr>
        <a:xfrm>
          <a:off x="0" y="0"/>
          <a:ext cx="0" cy="0"/>
          <a:chOff x="0" y="0"/>
          <a:chExt cx="0" cy="0"/>
        </a:xfrm>
      </p:grpSpPr>
      <p:sp>
        <p:nvSpPr>
          <p:cNvPr id="9905" name="Google Shape;9905;p240"/>
          <p:cNvSpPr txBox="1"/>
          <p:nvPr>
            <p:ph type="title"/>
          </p:nvPr>
        </p:nvSpPr>
        <p:spPr>
          <a:xfrm>
            <a:off x="720000" y="445025"/>
            <a:ext cx="469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06" name="Google Shape;9906;p240"/>
          <p:cNvSpPr txBox="1"/>
          <p:nvPr>
            <p:ph idx="1" type="body"/>
          </p:nvPr>
        </p:nvSpPr>
        <p:spPr>
          <a:xfrm>
            <a:off x="720000" y="1215750"/>
            <a:ext cx="4052100" cy="2490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sz="1200"/>
            </a:lvl1pPr>
            <a:lvl2pPr indent="-304800" lvl="1" marL="914400" rtl="0">
              <a:lnSpc>
                <a:spcPct val="100000"/>
              </a:lnSpc>
              <a:spcBef>
                <a:spcPts val="0"/>
              </a:spcBef>
              <a:spcAft>
                <a:spcPts val="0"/>
              </a:spcAft>
              <a:buSzPts val="1200"/>
              <a:buFont typeface="Nunito Light"/>
              <a:buChar char="○"/>
              <a:defRPr sz="1200"/>
            </a:lvl2pPr>
            <a:lvl3pPr indent="-304800" lvl="2" marL="1371600" rtl="0">
              <a:lnSpc>
                <a:spcPct val="100000"/>
              </a:lnSpc>
              <a:spcBef>
                <a:spcPts val="0"/>
              </a:spcBef>
              <a:spcAft>
                <a:spcPts val="0"/>
              </a:spcAft>
              <a:buSzPts val="1200"/>
              <a:buFont typeface="Nunito Light"/>
              <a:buChar char="■"/>
              <a:defRPr sz="1200"/>
            </a:lvl3pPr>
            <a:lvl4pPr indent="-304800" lvl="3" marL="1828800" rtl="0">
              <a:lnSpc>
                <a:spcPct val="100000"/>
              </a:lnSpc>
              <a:spcBef>
                <a:spcPts val="0"/>
              </a:spcBef>
              <a:spcAft>
                <a:spcPts val="0"/>
              </a:spcAft>
              <a:buSzPts val="1200"/>
              <a:buFont typeface="Nunito Light"/>
              <a:buChar char="●"/>
              <a:defRPr sz="1200"/>
            </a:lvl4pPr>
            <a:lvl5pPr indent="-304800" lvl="4" marL="2286000" rtl="0">
              <a:lnSpc>
                <a:spcPct val="100000"/>
              </a:lnSpc>
              <a:spcBef>
                <a:spcPts val="0"/>
              </a:spcBef>
              <a:spcAft>
                <a:spcPts val="0"/>
              </a:spcAft>
              <a:buSzPts val="1200"/>
              <a:buFont typeface="Nunito Light"/>
              <a:buChar char="○"/>
              <a:defRPr sz="1200"/>
            </a:lvl5pPr>
            <a:lvl6pPr indent="-304800" lvl="5" marL="2743200" rtl="0">
              <a:lnSpc>
                <a:spcPct val="100000"/>
              </a:lnSpc>
              <a:spcBef>
                <a:spcPts val="0"/>
              </a:spcBef>
              <a:spcAft>
                <a:spcPts val="0"/>
              </a:spcAft>
              <a:buSzPts val="1200"/>
              <a:buFont typeface="Nunito Light"/>
              <a:buChar char="■"/>
              <a:defRPr sz="1200"/>
            </a:lvl6pPr>
            <a:lvl7pPr indent="-304800" lvl="6" marL="3200400" rtl="0">
              <a:lnSpc>
                <a:spcPct val="100000"/>
              </a:lnSpc>
              <a:spcBef>
                <a:spcPts val="0"/>
              </a:spcBef>
              <a:spcAft>
                <a:spcPts val="0"/>
              </a:spcAft>
              <a:buSzPts val="1200"/>
              <a:buFont typeface="Nunito Light"/>
              <a:buChar char="●"/>
              <a:defRPr sz="1200"/>
            </a:lvl7pPr>
            <a:lvl8pPr indent="-304800" lvl="7" marL="3657600" rtl="0">
              <a:lnSpc>
                <a:spcPct val="100000"/>
              </a:lnSpc>
              <a:spcBef>
                <a:spcPts val="0"/>
              </a:spcBef>
              <a:spcAft>
                <a:spcPts val="0"/>
              </a:spcAft>
              <a:buSzPts val="1200"/>
              <a:buFont typeface="Nunito Light"/>
              <a:buChar char="○"/>
              <a:defRPr sz="1200"/>
            </a:lvl8pPr>
            <a:lvl9pPr indent="-304800" lvl="8" marL="4114800" rtl="0">
              <a:lnSpc>
                <a:spcPct val="100000"/>
              </a:lnSpc>
              <a:spcBef>
                <a:spcPts val="0"/>
              </a:spcBef>
              <a:spcAft>
                <a:spcPts val="0"/>
              </a:spcAft>
              <a:buSzPts val="1200"/>
              <a:buFont typeface="Nunito Light"/>
              <a:buChar char="■"/>
              <a:defRPr sz="1200"/>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907" name="Shape 9907"/>
        <p:cNvGrpSpPr/>
        <p:nvPr/>
      </p:nvGrpSpPr>
      <p:grpSpPr>
        <a:xfrm>
          <a:off x="0" y="0"/>
          <a:ext cx="0" cy="0"/>
          <a:chOff x="0" y="0"/>
          <a:chExt cx="0" cy="0"/>
        </a:xfrm>
      </p:grpSpPr>
      <p:grpSp>
        <p:nvGrpSpPr>
          <p:cNvPr id="9908" name="Google Shape;9908;p241"/>
          <p:cNvGrpSpPr/>
          <p:nvPr/>
        </p:nvGrpSpPr>
        <p:grpSpPr>
          <a:xfrm>
            <a:off x="-78584" y="369785"/>
            <a:ext cx="9551618" cy="4830941"/>
            <a:chOff x="-78584" y="369785"/>
            <a:chExt cx="9551618" cy="4830941"/>
          </a:xfrm>
        </p:grpSpPr>
        <p:grpSp>
          <p:nvGrpSpPr>
            <p:cNvPr id="9909" name="Google Shape;9909;p241"/>
            <p:cNvGrpSpPr/>
            <p:nvPr/>
          </p:nvGrpSpPr>
          <p:grpSpPr>
            <a:xfrm>
              <a:off x="-78584" y="2935816"/>
              <a:ext cx="748887" cy="2264909"/>
              <a:chOff x="3221922" y="3632026"/>
              <a:chExt cx="349066" cy="1055705"/>
            </a:xfrm>
          </p:grpSpPr>
          <p:sp>
            <p:nvSpPr>
              <p:cNvPr id="9910" name="Google Shape;9910;p241"/>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241"/>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241"/>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241"/>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241"/>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241"/>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241"/>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241"/>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241"/>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241"/>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241"/>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241"/>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241"/>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241"/>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241"/>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241"/>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241"/>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241"/>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241"/>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241"/>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241"/>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241"/>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241"/>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241"/>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241"/>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241"/>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241"/>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241"/>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241"/>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241"/>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241"/>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241"/>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241"/>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241"/>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241"/>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241"/>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241"/>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241"/>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241"/>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241"/>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241"/>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241"/>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241"/>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241"/>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241"/>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241"/>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241"/>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7" name="Google Shape;9957;p241"/>
            <p:cNvGrpSpPr/>
            <p:nvPr/>
          </p:nvGrpSpPr>
          <p:grpSpPr>
            <a:xfrm>
              <a:off x="8526815" y="369785"/>
              <a:ext cx="946219" cy="2651446"/>
              <a:chOff x="8526815" y="369785"/>
              <a:chExt cx="946219" cy="2651446"/>
            </a:xfrm>
          </p:grpSpPr>
          <p:grpSp>
            <p:nvGrpSpPr>
              <p:cNvPr id="9958" name="Google Shape;9958;p241"/>
              <p:cNvGrpSpPr/>
              <p:nvPr/>
            </p:nvGrpSpPr>
            <p:grpSpPr>
              <a:xfrm>
                <a:off x="8526815" y="1426564"/>
                <a:ext cx="946219" cy="1594667"/>
                <a:chOff x="2567024" y="2978878"/>
                <a:chExt cx="344820" cy="581126"/>
              </a:xfrm>
            </p:grpSpPr>
            <p:sp>
              <p:nvSpPr>
                <p:cNvPr id="9959" name="Google Shape;9959;p241"/>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241"/>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241"/>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241"/>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241"/>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241"/>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241"/>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241"/>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241"/>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241"/>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241"/>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241"/>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241"/>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241"/>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241"/>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241"/>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241"/>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241"/>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241"/>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241"/>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241"/>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241"/>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241"/>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241"/>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241"/>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241"/>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241"/>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6" name="Google Shape;9986;p241"/>
              <p:cNvGrpSpPr/>
              <p:nvPr/>
            </p:nvGrpSpPr>
            <p:grpSpPr>
              <a:xfrm>
                <a:off x="8634328" y="369785"/>
                <a:ext cx="283978" cy="747254"/>
                <a:chOff x="3969875" y="1708525"/>
                <a:chExt cx="85675" cy="225450"/>
              </a:xfrm>
            </p:grpSpPr>
            <p:sp>
              <p:nvSpPr>
                <p:cNvPr id="9987" name="Google Shape;9987;p24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24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24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24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24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24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993" name="Google Shape;9993;p2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94" name="Google Shape;9994;p241"/>
          <p:cNvSpPr txBox="1"/>
          <p:nvPr>
            <p:ph idx="1" type="subTitle"/>
          </p:nvPr>
        </p:nvSpPr>
        <p:spPr>
          <a:xfrm>
            <a:off x="3354008" y="3511999"/>
            <a:ext cx="2227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95" name="Google Shape;9995;p241"/>
          <p:cNvSpPr txBox="1"/>
          <p:nvPr>
            <p:ph idx="2" type="subTitle"/>
          </p:nvPr>
        </p:nvSpPr>
        <p:spPr>
          <a:xfrm>
            <a:off x="720200" y="3511999"/>
            <a:ext cx="2227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96" name="Google Shape;9996;p241"/>
          <p:cNvSpPr txBox="1"/>
          <p:nvPr>
            <p:ph idx="3" type="subTitle"/>
          </p:nvPr>
        </p:nvSpPr>
        <p:spPr>
          <a:xfrm>
            <a:off x="3354000" y="1394225"/>
            <a:ext cx="22272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997" name="Google Shape;9997;p241"/>
          <p:cNvSpPr txBox="1"/>
          <p:nvPr>
            <p:ph idx="4" type="subTitle"/>
          </p:nvPr>
        </p:nvSpPr>
        <p:spPr>
          <a:xfrm>
            <a:off x="720000" y="1394225"/>
            <a:ext cx="22272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98" name="Shape 9998"/>
        <p:cNvGrpSpPr/>
        <p:nvPr/>
      </p:nvGrpSpPr>
      <p:grpSpPr>
        <a:xfrm>
          <a:off x="0" y="0"/>
          <a:ext cx="0" cy="0"/>
          <a:chOff x="0" y="0"/>
          <a:chExt cx="0" cy="0"/>
        </a:xfrm>
      </p:grpSpPr>
      <p:grpSp>
        <p:nvGrpSpPr>
          <p:cNvPr id="9999" name="Google Shape;9999;p242"/>
          <p:cNvGrpSpPr/>
          <p:nvPr/>
        </p:nvGrpSpPr>
        <p:grpSpPr>
          <a:xfrm>
            <a:off x="-79497" y="12"/>
            <a:ext cx="9651995" cy="5207768"/>
            <a:chOff x="-79497" y="12"/>
            <a:chExt cx="9651995" cy="5207768"/>
          </a:xfrm>
        </p:grpSpPr>
        <p:grpSp>
          <p:nvGrpSpPr>
            <p:cNvPr id="10000" name="Google Shape;10000;p242"/>
            <p:cNvGrpSpPr/>
            <p:nvPr/>
          </p:nvGrpSpPr>
          <p:grpSpPr>
            <a:xfrm flipH="1" rot="-896081">
              <a:off x="8544421" y="2884656"/>
              <a:ext cx="748876" cy="2264877"/>
              <a:chOff x="3221922" y="3632026"/>
              <a:chExt cx="349066" cy="1055705"/>
            </a:xfrm>
          </p:grpSpPr>
          <p:sp>
            <p:nvSpPr>
              <p:cNvPr id="10001" name="Google Shape;10001;p242"/>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242"/>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242"/>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242"/>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242"/>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242"/>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242"/>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242"/>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242"/>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242"/>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242"/>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242"/>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242"/>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242"/>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242"/>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242"/>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242"/>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242"/>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242"/>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242"/>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242"/>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242"/>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242"/>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242"/>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242"/>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242"/>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242"/>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242"/>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242"/>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242"/>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242"/>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242"/>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242"/>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242"/>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242"/>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242"/>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242"/>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242"/>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242"/>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242"/>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242"/>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242"/>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242"/>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242"/>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242"/>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242"/>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242"/>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8" name="Google Shape;10048;p242"/>
            <p:cNvGrpSpPr/>
            <p:nvPr/>
          </p:nvGrpSpPr>
          <p:grpSpPr>
            <a:xfrm>
              <a:off x="0" y="12"/>
              <a:ext cx="1772825" cy="945955"/>
              <a:chOff x="0" y="12"/>
              <a:chExt cx="1772825" cy="945955"/>
            </a:xfrm>
          </p:grpSpPr>
          <p:sp>
            <p:nvSpPr>
              <p:cNvPr id="10049" name="Google Shape;10049;p242"/>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242"/>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1" name="Google Shape;10051;p242"/>
            <p:cNvGrpSpPr/>
            <p:nvPr/>
          </p:nvGrpSpPr>
          <p:grpSpPr>
            <a:xfrm>
              <a:off x="7373568" y="4201833"/>
              <a:ext cx="1772825" cy="945955"/>
              <a:chOff x="7373568" y="4201833"/>
              <a:chExt cx="1772825" cy="945955"/>
            </a:xfrm>
          </p:grpSpPr>
          <p:sp>
            <p:nvSpPr>
              <p:cNvPr id="10052" name="Google Shape;10052;p242"/>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242"/>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4" name="Google Shape;10054;p242"/>
            <p:cNvGrpSpPr/>
            <p:nvPr/>
          </p:nvGrpSpPr>
          <p:grpSpPr>
            <a:xfrm flipH="1">
              <a:off x="-79497" y="4262427"/>
              <a:ext cx="1023895" cy="820519"/>
              <a:chOff x="4423100" y="2378550"/>
              <a:chExt cx="540200" cy="432900"/>
            </a:xfrm>
          </p:grpSpPr>
          <p:sp>
            <p:nvSpPr>
              <p:cNvPr id="10055" name="Google Shape;10055;p242"/>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242"/>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242"/>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242"/>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242"/>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242"/>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242"/>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2" name="Google Shape;10062;p242"/>
            <p:cNvGrpSpPr/>
            <p:nvPr/>
          </p:nvGrpSpPr>
          <p:grpSpPr>
            <a:xfrm>
              <a:off x="8762778" y="2007235"/>
              <a:ext cx="312152" cy="1409160"/>
              <a:chOff x="3969875" y="1708525"/>
              <a:chExt cx="94175" cy="425150"/>
            </a:xfrm>
          </p:grpSpPr>
          <p:sp>
            <p:nvSpPr>
              <p:cNvPr id="10063" name="Google Shape;10063;p242"/>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242"/>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242"/>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242"/>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242"/>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242"/>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242"/>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70" name="Google Shape;10070;p2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071" name="Shape 10071"/>
        <p:cNvGrpSpPr/>
        <p:nvPr/>
      </p:nvGrpSpPr>
      <p:grpSpPr>
        <a:xfrm>
          <a:off x="0" y="0"/>
          <a:ext cx="0" cy="0"/>
          <a:chOff x="0" y="0"/>
          <a:chExt cx="0" cy="0"/>
        </a:xfrm>
      </p:grpSpPr>
      <p:grpSp>
        <p:nvGrpSpPr>
          <p:cNvPr id="10072" name="Google Shape;10072;p243"/>
          <p:cNvGrpSpPr/>
          <p:nvPr/>
        </p:nvGrpSpPr>
        <p:grpSpPr>
          <a:xfrm>
            <a:off x="7373568" y="2007235"/>
            <a:ext cx="2083718" cy="3140554"/>
            <a:chOff x="7373568" y="2007235"/>
            <a:chExt cx="2083718" cy="3140554"/>
          </a:xfrm>
        </p:grpSpPr>
        <p:grpSp>
          <p:nvGrpSpPr>
            <p:cNvPr id="10073" name="Google Shape;10073;p243"/>
            <p:cNvGrpSpPr/>
            <p:nvPr/>
          </p:nvGrpSpPr>
          <p:grpSpPr>
            <a:xfrm flipH="1" rot="-896081">
              <a:off x="8429208" y="2600831"/>
              <a:ext cx="748876" cy="2264877"/>
              <a:chOff x="3221922" y="3632026"/>
              <a:chExt cx="349066" cy="1055705"/>
            </a:xfrm>
          </p:grpSpPr>
          <p:sp>
            <p:nvSpPr>
              <p:cNvPr id="10074" name="Google Shape;10074;p243"/>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243"/>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243"/>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243"/>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243"/>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243"/>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243"/>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243"/>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243"/>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243"/>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243"/>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243"/>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243"/>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243"/>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243"/>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243"/>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243"/>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243"/>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243"/>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243"/>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243"/>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243"/>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243"/>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243"/>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243"/>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243"/>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243"/>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243"/>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243"/>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243"/>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243"/>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243"/>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243"/>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243"/>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243"/>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243"/>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243"/>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243"/>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243"/>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243"/>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243"/>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243"/>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243"/>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243"/>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243"/>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243"/>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243"/>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1" name="Google Shape;10121;p243"/>
            <p:cNvGrpSpPr/>
            <p:nvPr/>
          </p:nvGrpSpPr>
          <p:grpSpPr>
            <a:xfrm>
              <a:off x="7373568" y="4201833"/>
              <a:ext cx="1772825" cy="945955"/>
              <a:chOff x="7373568" y="4201833"/>
              <a:chExt cx="1772825" cy="945955"/>
            </a:xfrm>
          </p:grpSpPr>
          <p:sp>
            <p:nvSpPr>
              <p:cNvPr id="10122" name="Google Shape;10122;p243"/>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243"/>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4" name="Google Shape;10124;p243"/>
            <p:cNvGrpSpPr/>
            <p:nvPr/>
          </p:nvGrpSpPr>
          <p:grpSpPr>
            <a:xfrm>
              <a:off x="8762778" y="2007235"/>
              <a:ext cx="312152" cy="1409160"/>
              <a:chOff x="3969875" y="1708525"/>
              <a:chExt cx="94175" cy="425150"/>
            </a:xfrm>
          </p:grpSpPr>
          <p:sp>
            <p:nvSpPr>
              <p:cNvPr id="10125" name="Google Shape;10125;p24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24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24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24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243"/>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24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24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132" name="Google Shape;10132;p243"/>
          <p:cNvSpPr txBox="1"/>
          <p:nvPr>
            <p:ph type="title"/>
          </p:nvPr>
        </p:nvSpPr>
        <p:spPr>
          <a:xfrm>
            <a:off x="4050175" y="1285845"/>
            <a:ext cx="3999600" cy="6939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133" name="Google Shape;10133;p243"/>
          <p:cNvSpPr txBox="1"/>
          <p:nvPr>
            <p:ph idx="1" type="subTitle"/>
          </p:nvPr>
        </p:nvSpPr>
        <p:spPr>
          <a:xfrm>
            <a:off x="4050175" y="1970655"/>
            <a:ext cx="3999600" cy="18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Open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10134" name="Google Shape;10134;p243"/>
          <p:cNvSpPr/>
          <p:nvPr>
            <p:ph idx="2" type="pic"/>
          </p:nvPr>
        </p:nvSpPr>
        <p:spPr>
          <a:xfrm>
            <a:off x="1129625" y="1285850"/>
            <a:ext cx="2571000" cy="2571900"/>
          </a:xfrm>
          <a:prstGeom prst="rect">
            <a:avLst/>
          </a:prstGeom>
          <a:noFill/>
          <a:ln>
            <a:noFill/>
          </a:ln>
        </p:spPr>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135" name="Shape 10135"/>
        <p:cNvGrpSpPr/>
        <p:nvPr/>
      </p:nvGrpSpPr>
      <p:grpSpPr>
        <a:xfrm>
          <a:off x="0" y="0"/>
          <a:ext cx="0" cy="0"/>
          <a:chOff x="0" y="0"/>
          <a:chExt cx="0" cy="0"/>
        </a:xfrm>
      </p:grpSpPr>
      <p:grpSp>
        <p:nvGrpSpPr>
          <p:cNvPr id="10136" name="Google Shape;10136;p244"/>
          <p:cNvGrpSpPr/>
          <p:nvPr/>
        </p:nvGrpSpPr>
        <p:grpSpPr>
          <a:xfrm>
            <a:off x="-247374" y="1760657"/>
            <a:ext cx="4724541" cy="3472259"/>
            <a:chOff x="-247374" y="1760657"/>
            <a:chExt cx="4724541" cy="3472259"/>
          </a:xfrm>
        </p:grpSpPr>
        <p:sp>
          <p:nvSpPr>
            <p:cNvPr id="10137" name="Google Shape;10137;p244"/>
            <p:cNvSpPr/>
            <p:nvPr/>
          </p:nvSpPr>
          <p:spPr>
            <a:xfrm>
              <a:off x="4066392" y="46703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38" name="Google Shape;10138;p244"/>
            <p:cNvGrpSpPr/>
            <p:nvPr/>
          </p:nvGrpSpPr>
          <p:grpSpPr>
            <a:xfrm>
              <a:off x="-247374" y="1760657"/>
              <a:ext cx="960595" cy="3472259"/>
              <a:chOff x="-247374" y="1760657"/>
              <a:chExt cx="960595" cy="3472259"/>
            </a:xfrm>
          </p:grpSpPr>
          <p:grpSp>
            <p:nvGrpSpPr>
              <p:cNvPr id="10139" name="Google Shape;10139;p244"/>
              <p:cNvGrpSpPr/>
              <p:nvPr/>
            </p:nvGrpSpPr>
            <p:grpSpPr>
              <a:xfrm flipH="1">
                <a:off x="-247374" y="2327722"/>
                <a:ext cx="960595" cy="2905194"/>
                <a:chOff x="3221922" y="3632026"/>
                <a:chExt cx="349066" cy="1055705"/>
              </a:xfrm>
            </p:grpSpPr>
            <p:sp>
              <p:nvSpPr>
                <p:cNvPr id="10140" name="Google Shape;10140;p244"/>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244"/>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244"/>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244"/>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244"/>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244"/>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244"/>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244"/>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244"/>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244"/>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244"/>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244"/>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244"/>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244"/>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244"/>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244"/>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244"/>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244"/>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244"/>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244"/>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244"/>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244"/>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244"/>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244"/>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244"/>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244"/>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244"/>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244"/>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244"/>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244"/>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244"/>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244"/>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244"/>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244"/>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244"/>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244"/>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244"/>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244"/>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244"/>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244"/>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244"/>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244"/>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244"/>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244"/>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244"/>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244"/>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244"/>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7" name="Google Shape;10187;p244"/>
              <p:cNvGrpSpPr/>
              <p:nvPr/>
            </p:nvGrpSpPr>
            <p:grpSpPr>
              <a:xfrm rot="420477">
                <a:off x="163610" y="1774435"/>
                <a:ext cx="312149" cy="1409144"/>
                <a:chOff x="3969875" y="1708525"/>
                <a:chExt cx="94175" cy="425150"/>
              </a:xfrm>
            </p:grpSpPr>
            <p:sp>
              <p:nvSpPr>
                <p:cNvPr id="10188" name="Google Shape;10188;p244"/>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244"/>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244"/>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244"/>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244"/>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244"/>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244"/>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195" name="Google Shape;10195;p244"/>
          <p:cNvSpPr txBox="1"/>
          <p:nvPr>
            <p:ph type="title"/>
          </p:nvPr>
        </p:nvSpPr>
        <p:spPr>
          <a:xfrm>
            <a:off x="1106275" y="1222650"/>
            <a:ext cx="4605000" cy="21684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196" name="Shape 10196"/>
        <p:cNvGrpSpPr/>
        <p:nvPr/>
      </p:nvGrpSpPr>
      <p:grpSpPr>
        <a:xfrm>
          <a:off x="0" y="0"/>
          <a:ext cx="0" cy="0"/>
          <a:chOff x="0" y="0"/>
          <a:chExt cx="0" cy="0"/>
        </a:xfrm>
      </p:grpSpPr>
      <p:grpSp>
        <p:nvGrpSpPr>
          <p:cNvPr id="10197" name="Google Shape;10197;p245"/>
          <p:cNvGrpSpPr/>
          <p:nvPr/>
        </p:nvGrpSpPr>
        <p:grpSpPr>
          <a:xfrm>
            <a:off x="4884198" y="11407"/>
            <a:ext cx="4479698" cy="5221528"/>
            <a:chOff x="4884198" y="11407"/>
            <a:chExt cx="4479698" cy="5221528"/>
          </a:xfrm>
        </p:grpSpPr>
        <p:sp>
          <p:nvSpPr>
            <p:cNvPr id="10198" name="Google Shape;10198;p245"/>
            <p:cNvSpPr/>
            <p:nvPr/>
          </p:nvSpPr>
          <p:spPr>
            <a:xfrm flipH="1">
              <a:off x="4884198" y="46901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9" name="Google Shape;10199;p245"/>
            <p:cNvGrpSpPr/>
            <p:nvPr/>
          </p:nvGrpSpPr>
          <p:grpSpPr>
            <a:xfrm>
              <a:off x="6806441" y="11407"/>
              <a:ext cx="2557455" cy="5221528"/>
              <a:chOff x="6806441" y="11407"/>
              <a:chExt cx="2557455" cy="5221528"/>
            </a:xfrm>
          </p:grpSpPr>
          <p:sp>
            <p:nvSpPr>
              <p:cNvPr id="10200" name="Google Shape;10200;p245"/>
              <p:cNvSpPr/>
              <p:nvPr/>
            </p:nvSpPr>
            <p:spPr>
              <a:xfrm flipH="1">
                <a:off x="8161684" y="4323898"/>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01" name="Google Shape;10201;p245"/>
              <p:cNvGrpSpPr/>
              <p:nvPr/>
            </p:nvGrpSpPr>
            <p:grpSpPr>
              <a:xfrm>
                <a:off x="8403301" y="2238297"/>
                <a:ext cx="960595" cy="2905194"/>
                <a:chOff x="3221922" y="3632026"/>
                <a:chExt cx="349066" cy="1055705"/>
              </a:xfrm>
            </p:grpSpPr>
            <p:sp>
              <p:nvSpPr>
                <p:cNvPr id="10202" name="Google Shape;10202;p245"/>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245"/>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245"/>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245"/>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245"/>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245"/>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245"/>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245"/>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245"/>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245"/>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245"/>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245"/>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245"/>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245"/>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245"/>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245"/>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245"/>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245"/>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245"/>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245"/>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245"/>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245"/>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245"/>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245"/>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245"/>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245"/>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245"/>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245"/>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245"/>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245"/>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245"/>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245"/>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245"/>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245"/>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245"/>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245"/>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245"/>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245"/>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245"/>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245"/>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245"/>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245"/>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245"/>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245"/>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245"/>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245"/>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245"/>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9" name="Google Shape;10249;p245"/>
              <p:cNvGrpSpPr/>
              <p:nvPr/>
            </p:nvGrpSpPr>
            <p:grpSpPr>
              <a:xfrm flipH="1">
                <a:off x="6806441" y="11407"/>
                <a:ext cx="2321869" cy="1238918"/>
                <a:chOff x="0" y="12"/>
                <a:chExt cx="1772825" cy="945955"/>
              </a:xfrm>
            </p:grpSpPr>
            <p:sp>
              <p:nvSpPr>
                <p:cNvPr id="10250" name="Google Shape;10250;p245"/>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245"/>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2" name="Google Shape;10252;p245"/>
              <p:cNvGrpSpPr/>
              <p:nvPr/>
            </p:nvGrpSpPr>
            <p:grpSpPr>
              <a:xfrm flipH="1" rot="-420477">
                <a:off x="8640763" y="1685010"/>
                <a:ext cx="312149" cy="1409144"/>
                <a:chOff x="3969875" y="1708525"/>
                <a:chExt cx="94175" cy="425150"/>
              </a:xfrm>
            </p:grpSpPr>
            <p:sp>
              <p:nvSpPr>
                <p:cNvPr id="10253" name="Google Shape;10253;p24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24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24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24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245"/>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24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24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260" name="Google Shape;10260;p245"/>
          <p:cNvSpPr txBox="1"/>
          <p:nvPr>
            <p:ph type="title"/>
          </p:nvPr>
        </p:nvSpPr>
        <p:spPr>
          <a:xfrm>
            <a:off x="4177625" y="1191525"/>
            <a:ext cx="3509400" cy="10701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0261" name="Google Shape;10261;p245"/>
          <p:cNvSpPr txBox="1"/>
          <p:nvPr>
            <p:ph idx="1" type="subTitle"/>
          </p:nvPr>
        </p:nvSpPr>
        <p:spPr>
          <a:xfrm>
            <a:off x="4177625" y="2185475"/>
            <a:ext cx="3509400" cy="113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262" name="Shape 10262"/>
        <p:cNvGrpSpPr/>
        <p:nvPr/>
      </p:nvGrpSpPr>
      <p:grpSpPr>
        <a:xfrm>
          <a:off x="0" y="0"/>
          <a:ext cx="0" cy="0"/>
          <a:chOff x="0" y="0"/>
          <a:chExt cx="0" cy="0"/>
        </a:xfrm>
      </p:grpSpPr>
      <p:sp>
        <p:nvSpPr>
          <p:cNvPr id="10263" name="Google Shape;10263;p246"/>
          <p:cNvSpPr/>
          <p:nvPr>
            <p:ph idx="2" type="pic"/>
          </p:nvPr>
        </p:nvSpPr>
        <p:spPr>
          <a:xfrm>
            <a:off x="0" y="0"/>
            <a:ext cx="9144000" cy="5143500"/>
          </a:xfrm>
          <a:prstGeom prst="rect">
            <a:avLst/>
          </a:prstGeom>
          <a:noFill/>
          <a:ln>
            <a:noFill/>
          </a:ln>
        </p:spPr>
      </p:sp>
      <p:sp>
        <p:nvSpPr>
          <p:cNvPr id="10264" name="Google Shape;10264;p246"/>
          <p:cNvSpPr txBox="1"/>
          <p:nvPr>
            <p:ph type="title"/>
          </p:nvPr>
        </p:nvSpPr>
        <p:spPr>
          <a:xfrm>
            <a:off x="720000" y="3856775"/>
            <a:ext cx="7704000" cy="7473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265" name="Shape 10265"/>
        <p:cNvGrpSpPr/>
        <p:nvPr/>
      </p:nvGrpSpPr>
      <p:grpSpPr>
        <a:xfrm>
          <a:off x="0" y="0"/>
          <a:ext cx="0" cy="0"/>
          <a:chOff x="0" y="0"/>
          <a:chExt cx="0" cy="0"/>
        </a:xfrm>
      </p:grpSpPr>
      <p:grpSp>
        <p:nvGrpSpPr>
          <p:cNvPr id="10266" name="Google Shape;10266;p247"/>
          <p:cNvGrpSpPr/>
          <p:nvPr/>
        </p:nvGrpSpPr>
        <p:grpSpPr>
          <a:xfrm>
            <a:off x="-78584" y="369785"/>
            <a:ext cx="9551618" cy="4830941"/>
            <a:chOff x="-78584" y="369785"/>
            <a:chExt cx="9551618" cy="4830941"/>
          </a:xfrm>
        </p:grpSpPr>
        <p:grpSp>
          <p:nvGrpSpPr>
            <p:cNvPr id="10267" name="Google Shape;10267;p247"/>
            <p:cNvGrpSpPr/>
            <p:nvPr/>
          </p:nvGrpSpPr>
          <p:grpSpPr>
            <a:xfrm>
              <a:off x="-78584" y="2935816"/>
              <a:ext cx="748887" cy="2264909"/>
              <a:chOff x="3221922" y="3632026"/>
              <a:chExt cx="349066" cy="1055705"/>
            </a:xfrm>
          </p:grpSpPr>
          <p:sp>
            <p:nvSpPr>
              <p:cNvPr id="10268" name="Google Shape;10268;p247"/>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247"/>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247"/>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247"/>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247"/>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247"/>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247"/>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247"/>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247"/>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247"/>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247"/>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247"/>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247"/>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247"/>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247"/>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247"/>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247"/>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247"/>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247"/>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247"/>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247"/>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247"/>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247"/>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247"/>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247"/>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247"/>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247"/>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247"/>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247"/>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247"/>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247"/>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247"/>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247"/>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247"/>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247"/>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247"/>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247"/>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247"/>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247"/>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247"/>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247"/>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247"/>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247"/>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247"/>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247"/>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247"/>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247"/>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5" name="Google Shape;10315;p247"/>
            <p:cNvGrpSpPr/>
            <p:nvPr/>
          </p:nvGrpSpPr>
          <p:grpSpPr>
            <a:xfrm>
              <a:off x="8526815" y="369785"/>
              <a:ext cx="946219" cy="2651446"/>
              <a:chOff x="8526815" y="369785"/>
              <a:chExt cx="946219" cy="2651446"/>
            </a:xfrm>
          </p:grpSpPr>
          <p:grpSp>
            <p:nvGrpSpPr>
              <p:cNvPr id="10316" name="Google Shape;10316;p247"/>
              <p:cNvGrpSpPr/>
              <p:nvPr/>
            </p:nvGrpSpPr>
            <p:grpSpPr>
              <a:xfrm>
                <a:off x="8526815" y="1426564"/>
                <a:ext cx="946219" cy="1594667"/>
                <a:chOff x="2567024" y="2978878"/>
                <a:chExt cx="344820" cy="581126"/>
              </a:xfrm>
            </p:grpSpPr>
            <p:sp>
              <p:nvSpPr>
                <p:cNvPr id="10317" name="Google Shape;10317;p247"/>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247"/>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247"/>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247"/>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247"/>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247"/>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247"/>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247"/>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247"/>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247"/>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247"/>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247"/>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247"/>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247"/>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247"/>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247"/>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247"/>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247"/>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247"/>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247"/>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247"/>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247"/>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247"/>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247"/>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247"/>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247"/>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247"/>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4" name="Google Shape;10344;p247"/>
              <p:cNvGrpSpPr/>
              <p:nvPr/>
            </p:nvGrpSpPr>
            <p:grpSpPr>
              <a:xfrm>
                <a:off x="8634328" y="369785"/>
                <a:ext cx="283978" cy="747254"/>
                <a:chOff x="3969875" y="1708525"/>
                <a:chExt cx="85675" cy="225450"/>
              </a:xfrm>
            </p:grpSpPr>
            <p:sp>
              <p:nvSpPr>
                <p:cNvPr id="10345" name="Google Shape;10345;p24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24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24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24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24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24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351" name="Google Shape;10351;p247"/>
          <p:cNvSpPr txBox="1"/>
          <p:nvPr>
            <p:ph hasCustomPrompt="1" type="title"/>
          </p:nvPr>
        </p:nvSpPr>
        <p:spPr>
          <a:xfrm>
            <a:off x="926650" y="2203775"/>
            <a:ext cx="5953800" cy="10245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352" name="Google Shape;10352;p247"/>
          <p:cNvSpPr txBox="1"/>
          <p:nvPr>
            <p:ph idx="1" type="subTitle"/>
          </p:nvPr>
        </p:nvSpPr>
        <p:spPr>
          <a:xfrm>
            <a:off x="926650" y="3228300"/>
            <a:ext cx="59538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0353" name="Shape 10353"/>
        <p:cNvGrpSpPr/>
        <p:nvPr/>
      </p:nvGrpSpPr>
      <p:grpSpPr>
        <a:xfrm>
          <a:off x="0" y="0"/>
          <a:ext cx="0" cy="0"/>
          <a:chOff x="0" y="0"/>
          <a:chExt cx="0" cy="0"/>
        </a:xfrm>
      </p:grpSpPr>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354" name="Shape 10354"/>
        <p:cNvGrpSpPr/>
        <p:nvPr/>
      </p:nvGrpSpPr>
      <p:grpSpPr>
        <a:xfrm>
          <a:off x="0" y="0"/>
          <a:ext cx="0" cy="0"/>
          <a:chOff x="0" y="0"/>
          <a:chExt cx="0" cy="0"/>
        </a:xfrm>
      </p:grpSpPr>
      <p:grpSp>
        <p:nvGrpSpPr>
          <p:cNvPr id="10355" name="Google Shape;10355;p249"/>
          <p:cNvGrpSpPr/>
          <p:nvPr/>
        </p:nvGrpSpPr>
        <p:grpSpPr>
          <a:xfrm>
            <a:off x="9527" y="-37644"/>
            <a:ext cx="9146393" cy="5185432"/>
            <a:chOff x="9527" y="-37644"/>
            <a:chExt cx="9146393" cy="5185432"/>
          </a:xfrm>
        </p:grpSpPr>
        <p:grpSp>
          <p:nvGrpSpPr>
            <p:cNvPr id="10356" name="Google Shape;10356;p249"/>
            <p:cNvGrpSpPr/>
            <p:nvPr/>
          </p:nvGrpSpPr>
          <p:grpSpPr>
            <a:xfrm flipH="1">
              <a:off x="7383095" y="12"/>
              <a:ext cx="1772825" cy="945955"/>
              <a:chOff x="0" y="12"/>
              <a:chExt cx="1772825" cy="945955"/>
            </a:xfrm>
          </p:grpSpPr>
          <p:sp>
            <p:nvSpPr>
              <p:cNvPr id="10357" name="Google Shape;10357;p249"/>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249"/>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9" name="Google Shape;10359;p249"/>
            <p:cNvGrpSpPr/>
            <p:nvPr/>
          </p:nvGrpSpPr>
          <p:grpSpPr>
            <a:xfrm flipH="1">
              <a:off x="6812375" y="-37644"/>
              <a:ext cx="849803" cy="519340"/>
              <a:chOff x="4423100" y="2537450"/>
              <a:chExt cx="448350" cy="274000"/>
            </a:xfrm>
          </p:grpSpPr>
          <p:sp>
            <p:nvSpPr>
              <p:cNvPr id="10360" name="Google Shape;10360;p249"/>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249"/>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249"/>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249"/>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249"/>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5" name="Google Shape;10365;p249"/>
            <p:cNvGrpSpPr/>
            <p:nvPr/>
          </p:nvGrpSpPr>
          <p:grpSpPr>
            <a:xfrm>
              <a:off x="9527" y="3606810"/>
              <a:ext cx="1772825" cy="1540979"/>
              <a:chOff x="9527" y="3606810"/>
              <a:chExt cx="1772825" cy="1540979"/>
            </a:xfrm>
          </p:grpSpPr>
          <p:grpSp>
            <p:nvGrpSpPr>
              <p:cNvPr id="10366" name="Google Shape;10366;p249"/>
              <p:cNvGrpSpPr/>
              <p:nvPr/>
            </p:nvGrpSpPr>
            <p:grpSpPr>
              <a:xfrm>
                <a:off x="9527" y="4201833"/>
                <a:ext cx="1772825" cy="945955"/>
                <a:chOff x="9527" y="4201833"/>
                <a:chExt cx="1772825" cy="945955"/>
              </a:xfrm>
            </p:grpSpPr>
            <p:sp>
              <p:nvSpPr>
                <p:cNvPr id="10367" name="Google Shape;10367;p249"/>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249"/>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9" name="Google Shape;10369;p249"/>
              <p:cNvGrpSpPr/>
              <p:nvPr/>
            </p:nvGrpSpPr>
            <p:grpSpPr>
              <a:xfrm flipH="1">
                <a:off x="132350" y="3606810"/>
                <a:ext cx="312152" cy="1409160"/>
                <a:chOff x="3969875" y="1708525"/>
                <a:chExt cx="94175" cy="425150"/>
              </a:xfrm>
            </p:grpSpPr>
            <p:sp>
              <p:nvSpPr>
                <p:cNvPr id="10370" name="Google Shape;10370;p24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24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24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24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249"/>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24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24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77" name="Google Shape;10377;p249"/>
            <p:cNvGrpSpPr/>
            <p:nvPr/>
          </p:nvGrpSpPr>
          <p:grpSpPr>
            <a:xfrm flipH="1" rot="10800000">
              <a:off x="8668400" y="323078"/>
              <a:ext cx="283978" cy="747254"/>
              <a:chOff x="3969875" y="1708525"/>
              <a:chExt cx="85675" cy="225450"/>
            </a:xfrm>
          </p:grpSpPr>
          <p:sp>
            <p:nvSpPr>
              <p:cNvPr id="10378" name="Google Shape;10378;p24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24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24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24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24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24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384" name="Google Shape;10384;p2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385" name="Google Shape;10385;p249"/>
          <p:cNvSpPr txBox="1"/>
          <p:nvPr>
            <p:ph idx="1" type="subTitle"/>
          </p:nvPr>
        </p:nvSpPr>
        <p:spPr>
          <a:xfrm>
            <a:off x="7200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86" name="Google Shape;10386;p249"/>
          <p:cNvSpPr txBox="1"/>
          <p:nvPr>
            <p:ph idx="2" type="subTitle"/>
          </p:nvPr>
        </p:nvSpPr>
        <p:spPr>
          <a:xfrm>
            <a:off x="33657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87" name="Google Shape;10387;p249"/>
          <p:cNvSpPr txBox="1"/>
          <p:nvPr>
            <p:ph idx="3" type="subTitle"/>
          </p:nvPr>
        </p:nvSpPr>
        <p:spPr>
          <a:xfrm>
            <a:off x="7200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88" name="Google Shape;10388;p249"/>
          <p:cNvSpPr txBox="1"/>
          <p:nvPr>
            <p:ph idx="4" type="subTitle"/>
          </p:nvPr>
        </p:nvSpPr>
        <p:spPr>
          <a:xfrm>
            <a:off x="33657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89" name="Google Shape;10389;p249"/>
          <p:cNvSpPr txBox="1"/>
          <p:nvPr>
            <p:ph idx="5" type="subTitle"/>
          </p:nvPr>
        </p:nvSpPr>
        <p:spPr>
          <a:xfrm>
            <a:off x="60114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90" name="Google Shape;10390;p249"/>
          <p:cNvSpPr txBox="1"/>
          <p:nvPr>
            <p:ph idx="6" type="subTitle"/>
          </p:nvPr>
        </p:nvSpPr>
        <p:spPr>
          <a:xfrm>
            <a:off x="60114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91" name="Google Shape;10391;p249"/>
          <p:cNvSpPr txBox="1"/>
          <p:nvPr>
            <p:ph hasCustomPrompt="1" idx="7" type="title"/>
          </p:nvPr>
        </p:nvSpPr>
        <p:spPr>
          <a:xfrm>
            <a:off x="720000"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92" name="Google Shape;10392;p249"/>
          <p:cNvSpPr txBox="1"/>
          <p:nvPr>
            <p:ph hasCustomPrompt="1" idx="8" type="title"/>
          </p:nvPr>
        </p:nvSpPr>
        <p:spPr>
          <a:xfrm>
            <a:off x="720000"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93" name="Google Shape;10393;p249"/>
          <p:cNvSpPr txBox="1"/>
          <p:nvPr>
            <p:ph hasCustomPrompt="1" idx="9" type="title"/>
          </p:nvPr>
        </p:nvSpPr>
        <p:spPr>
          <a:xfrm>
            <a:off x="3365700"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94" name="Google Shape;10394;p249"/>
          <p:cNvSpPr txBox="1"/>
          <p:nvPr>
            <p:ph hasCustomPrompt="1" idx="13" type="title"/>
          </p:nvPr>
        </p:nvSpPr>
        <p:spPr>
          <a:xfrm>
            <a:off x="3365700"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95" name="Google Shape;10395;p249"/>
          <p:cNvSpPr txBox="1"/>
          <p:nvPr>
            <p:ph hasCustomPrompt="1" idx="14" type="title"/>
          </p:nvPr>
        </p:nvSpPr>
        <p:spPr>
          <a:xfrm>
            <a:off x="6011395"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96" name="Google Shape;10396;p249"/>
          <p:cNvSpPr txBox="1"/>
          <p:nvPr>
            <p:ph hasCustomPrompt="1" idx="15" type="title"/>
          </p:nvPr>
        </p:nvSpPr>
        <p:spPr>
          <a:xfrm>
            <a:off x="6011395"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97" name="Google Shape;10397;p249"/>
          <p:cNvSpPr txBox="1"/>
          <p:nvPr>
            <p:ph idx="16" type="subTitle"/>
          </p:nvPr>
        </p:nvSpPr>
        <p:spPr>
          <a:xfrm>
            <a:off x="7200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398" name="Google Shape;10398;p249"/>
          <p:cNvSpPr txBox="1"/>
          <p:nvPr>
            <p:ph idx="17" type="subTitle"/>
          </p:nvPr>
        </p:nvSpPr>
        <p:spPr>
          <a:xfrm>
            <a:off x="33657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399" name="Google Shape;10399;p249"/>
          <p:cNvSpPr txBox="1"/>
          <p:nvPr>
            <p:ph idx="18" type="subTitle"/>
          </p:nvPr>
        </p:nvSpPr>
        <p:spPr>
          <a:xfrm>
            <a:off x="60114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00" name="Google Shape;10400;p249"/>
          <p:cNvSpPr txBox="1"/>
          <p:nvPr>
            <p:ph idx="19" type="subTitle"/>
          </p:nvPr>
        </p:nvSpPr>
        <p:spPr>
          <a:xfrm>
            <a:off x="7200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01" name="Google Shape;10401;p249"/>
          <p:cNvSpPr txBox="1"/>
          <p:nvPr>
            <p:ph idx="20" type="subTitle"/>
          </p:nvPr>
        </p:nvSpPr>
        <p:spPr>
          <a:xfrm>
            <a:off x="33657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02" name="Google Shape;10402;p249"/>
          <p:cNvSpPr txBox="1"/>
          <p:nvPr>
            <p:ph idx="21" type="subTitle"/>
          </p:nvPr>
        </p:nvSpPr>
        <p:spPr>
          <a:xfrm>
            <a:off x="60114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27" name="Shape 627"/>
        <p:cNvGrpSpPr/>
        <p:nvPr/>
      </p:nvGrpSpPr>
      <p:grpSpPr>
        <a:xfrm>
          <a:off x="0" y="0"/>
          <a:ext cx="0" cy="0"/>
          <a:chOff x="0" y="0"/>
          <a:chExt cx="0" cy="0"/>
        </a:xfrm>
      </p:grpSpPr>
      <p:grpSp>
        <p:nvGrpSpPr>
          <p:cNvPr id="628" name="Google Shape;628;p26"/>
          <p:cNvGrpSpPr/>
          <p:nvPr/>
        </p:nvGrpSpPr>
        <p:grpSpPr>
          <a:xfrm>
            <a:off x="-353337" y="12"/>
            <a:ext cx="9499730" cy="5232924"/>
            <a:chOff x="-353337" y="12"/>
            <a:chExt cx="9499730" cy="5232924"/>
          </a:xfrm>
        </p:grpSpPr>
        <p:grpSp>
          <p:nvGrpSpPr>
            <p:cNvPr id="629" name="Google Shape;629;p26"/>
            <p:cNvGrpSpPr/>
            <p:nvPr/>
          </p:nvGrpSpPr>
          <p:grpSpPr>
            <a:xfrm flipH="1">
              <a:off x="7373568" y="12"/>
              <a:ext cx="1772825" cy="945955"/>
              <a:chOff x="0" y="12"/>
              <a:chExt cx="1772825" cy="945955"/>
            </a:xfrm>
          </p:grpSpPr>
          <p:sp>
            <p:nvSpPr>
              <p:cNvPr id="630" name="Google Shape;630;p26"/>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6"/>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26"/>
            <p:cNvGrpSpPr/>
            <p:nvPr/>
          </p:nvGrpSpPr>
          <p:grpSpPr>
            <a:xfrm>
              <a:off x="-353337" y="3386171"/>
              <a:ext cx="9486949" cy="1846765"/>
              <a:chOff x="-353337" y="3386171"/>
              <a:chExt cx="9486949" cy="1846765"/>
            </a:xfrm>
          </p:grpSpPr>
          <p:grpSp>
            <p:nvGrpSpPr>
              <p:cNvPr id="633" name="Google Shape;633;p26"/>
              <p:cNvGrpSpPr/>
              <p:nvPr/>
            </p:nvGrpSpPr>
            <p:grpSpPr>
              <a:xfrm flipH="1">
                <a:off x="0" y="4201833"/>
                <a:ext cx="1772825" cy="945955"/>
                <a:chOff x="7373568" y="4201833"/>
                <a:chExt cx="1772825" cy="945955"/>
              </a:xfrm>
            </p:grpSpPr>
            <p:sp>
              <p:nvSpPr>
                <p:cNvPr id="634" name="Google Shape;634;p26"/>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6"/>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26"/>
              <p:cNvGrpSpPr/>
              <p:nvPr/>
            </p:nvGrpSpPr>
            <p:grpSpPr>
              <a:xfrm flipH="1" rot="1045927">
                <a:off x="-253949" y="3520692"/>
                <a:ext cx="1023867" cy="820496"/>
                <a:chOff x="4423100" y="2378550"/>
                <a:chExt cx="540200" cy="432900"/>
              </a:xfrm>
            </p:grpSpPr>
            <p:sp>
              <p:nvSpPr>
                <p:cNvPr id="637" name="Google Shape;637;p26"/>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6"/>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6"/>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6"/>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6"/>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6"/>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6"/>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 name="Google Shape;644;p26"/>
              <p:cNvGrpSpPr/>
              <p:nvPr/>
            </p:nvGrpSpPr>
            <p:grpSpPr>
              <a:xfrm>
                <a:off x="101916" y="3386185"/>
                <a:ext cx="312152" cy="1409160"/>
                <a:chOff x="3969875" y="1708525"/>
                <a:chExt cx="94175" cy="425150"/>
              </a:xfrm>
            </p:grpSpPr>
            <p:sp>
              <p:nvSpPr>
                <p:cNvPr id="645" name="Google Shape;645;p26"/>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6"/>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6"/>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6"/>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6"/>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6"/>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6"/>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26"/>
              <p:cNvGrpSpPr/>
              <p:nvPr/>
            </p:nvGrpSpPr>
            <p:grpSpPr>
              <a:xfrm>
                <a:off x="4884198" y="4323898"/>
                <a:ext cx="4249413" cy="909038"/>
                <a:chOff x="4884198" y="4323898"/>
                <a:chExt cx="4249413" cy="909038"/>
              </a:xfrm>
            </p:grpSpPr>
            <p:sp>
              <p:nvSpPr>
                <p:cNvPr id="653" name="Google Shape;653;p26"/>
                <p:cNvSpPr/>
                <p:nvPr/>
              </p:nvSpPr>
              <p:spPr>
                <a:xfrm flipH="1">
                  <a:off x="4884198" y="46901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6"/>
                <p:cNvSpPr/>
                <p:nvPr/>
              </p:nvSpPr>
              <p:spPr>
                <a:xfrm flipH="1">
                  <a:off x="8466484" y="4323898"/>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55" name="Google Shape;655;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0403" name="Shape 10403"/>
        <p:cNvGrpSpPr/>
        <p:nvPr/>
      </p:nvGrpSpPr>
      <p:grpSpPr>
        <a:xfrm>
          <a:off x="0" y="0"/>
          <a:ext cx="0" cy="0"/>
          <a:chOff x="0" y="0"/>
          <a:chExt cx="0" cy="0"/>
        </a:xfrm>
      </p:grpSpPr>
      <p:grpSp>
        <p:nvGrpSpPr>
          <p:cNvPr id="10404" name="Google Shape;10404;p250"/>
          <p:cNvGrpSpPr/>
          <p:nvPr/>
        </p:nvGrpSpPr>
        <p:grpSpPr>
          <a:xfrm>
            <a:off x="-353337" y="12"/>
            <a:ext cx="9499730" cy="5232924"/>
            <a:chOff x="-353337" y="12"/>
            <a:chExt cx="9499730" cy="5232924"/>
          </a:xfrm>
        </p:grpSpPr>
        <p:grpSp>
          <p:nvGrpSpPr>
            <p:cNvPr id="10405" name="Google Shape;10405;p250"/>
            <p:cNvGrpSpPr/>
            <p:nvPr/>
          </p:nvGrpSpPr>
          <p:grpSpPr>
            <a:xfrm flipH="1">
              <a:off x="7373568" y="12"/>
              <a:ext cx="1772825" cy="945955"/>
              <a:chOff x="0" y="12"/>
              <a:chExt cx="1772825" cy="945955"/>
            </a:xfrm>
          </p:grpSpPr>
          <p:sp>
            <p:nvSpPr>
              <p:cNvPr id="10406" name="Google Shape;10406;p250"/>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250"/>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8" name="Google Shape;10408;p250"/>
            <p:cNvGrpSpPr/>
            <p:nvPr/>
          </p:nvGrpSpPr>
          <p:grpSpPr>
            <a:xfrm>
              <a:off x="-353337" y="3386171"/>
              <a:ext cx="9486949" cy="1846765"/>
              <a:chOff x="-353337" y="3386171"/>
              <a:chExt cx="9486949" cy="1846765"/>
            </a:xfrm>
          </p:grpSpPr>
          <p:grpSp>
            <p:nvGrpSpPr>
              <p:cNvPr id="10409" name="Google Shape;10409;p250"/>
              <p:cNvGrpSpPr/>
              <p:nvPr/>
            </p:nvGrpSpPr>
            <p:grpSpPr>
              <a:xfrm flipH="1">
                <a:off x="0" y="4201833"/>
                <a:ext cx="1772825" cy="945955"/>
                <a:chOff x="7373568" y="4201833"/>
                <a:chExt cx="1772825" cy="945955"/>
              </a:xfrm>
            </p:grpSpPr>
            <p:sp>
              <p:nvSpPr>
                <p:cNvPr id="10410" name="Google Shape;10410;p250"/>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250"/>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2" name="Google Shape;10412;p250"/>
              <p:cNvGrpSpPr/>
              <p:nvPr/>
            </p:nvGrpSpPr>
            <p:grpSpPr>
              <a:xfrm flipH="1" rot="1045927">
                <a:off x="-253949" y="3520692"/>
                <a:ext cx="1023867" cy="820496"/>
                <a:chOff x="4423100" y="2378550"/>
                <a:chExt cx="540200" cy="432900"/>
              </a:xfrm>
            </p:grpSpPr>
            <p:sp>
              <p:nvSpPr>
                <p:cNvPr id="10413" name="Google Shape;10413;p250"/>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250"/>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250"/>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250"/>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250"/>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250"/>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250"/>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0" name="Google Shape;10420;p250"/>
              <p:cNvGrpSpPr/>
              <p:nvPr/>
            </p:nvGrpSpPr>
            <p:grpSpPr>
              <a:xfrm>
                <a:off x="101916" y="3386185"/>
                <a:ext cx="312152" cy="1409160"/>
                <a:chOff x="3969875" y="1708525"/>
                <a:chExt cx="94175" cy="425150"/>
              </a:xfrm>
            </p:grpSpPr>
            <p:sp>
              <p:nvSpPr>
                <p:cNvPr id="10421" name="Google Shape;10421;p250"/>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250"/>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250"/>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250"/>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250"/>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250"/>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250"/>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8" name="Google Shape;10428;p250"/>
              <p:cNvGrpSpPr/>
              <p:nvPr/>
            </p:nvGrpSpPr>
            <p:grpSpPr>
              <a:xfrm>
                <a:off x="4884198" y="4323898"/>
                <a:ext cx="4249413" cy="909038"/>
                <a:chOff x="4884198" y="4323898"/>
                <a:chExt cx="4249413" cy="909038"/>
              </a:xfrm>
            </p:grpSpPr>
            <p:sp>
              <p:nvSpPr>
                <p:cNvPr id="10429" name="Google Shape;10429;p250"/>
                <p:cNvSpPr/>
                <p:nvPr/>
              </p:nvSpPr>
              <p:spPr>
                <a:xfrm flipH="1">
                  <a:off x="4884198" y="46901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250"/>
                <p:cNvSpPr/>
                <p:nvPr/>
              </p:nvSpPr>
              <p:spPr>
                <a:xfrm flipH="1">
                  <a:off x="8466484" y="4323898"/>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431" name="Google Shape;10431;p2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432" name="Shape 10432"/>
        <p:cNvGrpSpPr/>
        <p:nvPr/>
      </p:nvGrpSpPr>
      <p:grpSpPr>
        <a:xfrm>
          <a:off x="0" y="0"/>
          <a:ext cx="0" cy="0"/>
          <a:chOff x="0" y="0"/>
          <a:chExt cx="0" cy="0"/>
        </a:xfrm>
      </p:grpSpPr>
      <p:grpSp>
        <p:nvGrpSpPr>
          <p:cNvPr id="10433" name="Google Shape;10433;p251"/>
          <p:cNvGrpSpPr/>
          <p:nvPr/>
        </p:nvGrpSpPr>
        <p:grpSpPr>
          <a:xfrm>
            <a:off x="-4544" y="4245385"/>
            <a:ext cx="5854049" cy="909038"/>
            <a:chOff x="-4544" y="4245385"/>
            <a:chExt cx="5854049" cy="909038"/>
          </a:xfrm>
        </p:grpSpPr>
        <p:sp>
          <p:nvSpPr>
            <p:cNvPr id="10434" name="Google Shape;10434;p251"/>
            <p:cNvSpPr/>
            <p:nvPr/>
          </p:nvSpPr>
          <p:spPr>
            <a:xfrm>
              <a:off x="-4544" y="4245385"/>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251"/>
            <p:cNvSpPr/>
            <p:nvPr/>
          </p:nvSpPr>
          <p:spPr>
            <a:xfrm>
              <a:off x="1141424" y="4690673"/>
              <a:ext cx="410276" cy="452827"/>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251"/>
            <p:cNvSpPr/>
            <p:nvPr/>
          </p:nvSpPr>
          <p:spPr>
            <a:xfrm>
              <a:off x="5537327" y="4798970"/>
              <a:ext cx="312177" cy="344532"/>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37" name="Google Shape;10437;p251"/>
          <p:cNvSpPr txBox="1"/>
          <p:nvPr>
            <p:ph type="title"/>
          </p:nvPr>
        </p:nvSpPr>
        <p:spPr>
          <a:xfrm>
            <a:off x="713250" y="3534625"/>
            <a:ext cx="59340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438" name="Google Shape;10438;p251"/>
          <p:cNvSpPr txBox="1"/>
          <p:nvPr>
            <p:ph idx="1" type="subTitle"/>
          </p:nvPr>
        </p:nvSpPr>
        <p:spPr>
          <a:xfrm>
            <a:off x="713250" y="1717228"/>
            <a:ext cx="7717500" cy="1817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34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439" name="Shape 10439"/>
        <p:cNvGrpSpPr/>
        <p:nvPr/>
      </p:nvGrpSpPr>
      <p:grpSpPr>
        <a:xfrm>
          <a:off x="0" y="0"/>
          <a:ext cx="0" cy="0"/>
          <a:chOff x="0" y="0"/>
          <a:chExt cx="0" cy="0"/>
        </a:xfrm>
      </p:grpSpPr>
      <p:grpSp>
        <p:nvGrpSpPr>
          <p:cNvPr id="10440" name="Google Shape;10440;p252"/>
          <p:cNvGrpSpPr/>
          <p:nvPr/>
        </p:nvGrpSpPr>
        <p:grpSpPr>
          <a:xfrm>
            <a:off x="8430766" y="2534393"/>
            <a:ext cx="748887" cy="2609108"/>
            <a:chOff x="8430766" y="2534393"/>
            <a:chExt cx="748887" cy="2609108"/>
          </a:xfrm>
        </p:grpSpPr>
        <p:grpSp>
          <p:nvGrpSpPr>
            <p:cNvPr id="10441" name="Google Shape;10441;p252"/>
            <p:cNvGrpSpPr/>
            <p:nvPr/>
          </p:nvGrpSpPr>
          <p:grpSpPr>
            <a:xfrm>
              <a:off x="8430766" y="2878591"/>
              <a:ext cx="748887" cy="2264909"/>
              <a:chOff x="3221922" y="3632026"/>
              <a:chExt cx="349066" cy="1055705"/>
            </a:xfrm>
          </p:grpSpPr>
          <p:sp>
            <p:nvSpPr>
              <p:cNvPr id="10442" name="Google Shape;10442;p252"/>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252"/>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252"/>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252"/>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252"/>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252"/>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252"/>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252"/>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252"/>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252"/>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252"/>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252"/>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252"/>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252"/>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252"/>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252"/>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252"/>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252"/>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252"/>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252"/>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252"/>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252"/>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252"/>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252"/>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252"/>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252"/>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252"/>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252"/>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252"/>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252"/>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252"/>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252"/>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252"/>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252"/>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252"/>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252"/>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252"/>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252"/>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252"/>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252"/>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252"/>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252"/>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252"/>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252"/>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252"/>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252"/>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252"/>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9" name="Google Shape;10489;p252"/>
            <p:cNvGrpSpPr/>
            <p:nvPr/>
          </p:nvGrpSpPr>
          <p:grpSpPr>
            <a:xfrm>
              <a:off x="8658372" y="2534393"/>
              <a:ext cx="410285" cy="820543"/>
              <a:chOff x="3049925" y="2302950"/>
              <a:chExt cx="137675" cy="275350"/>
            </a:xfrm>
          </p:grpSpPr>
          <p:sp>
            <p:nvSpPr>
              <p:cNvPr id="10490" name="Google Shape;10490;p252"/>
              <p:cNvSpPr/>
              <p:nvPr/>
            </p:nvSpPr>
            <p:spPr>
              <a:xfrm>
                <a:off x="3130100" y="2363125"/>
                <a:ext cx="57500" cy="57525"/>
              </a:xfrm>
              <a:custGeom>
                <a:rect b="b" l="l" r="r" t="t"/>
                <a:pathLst>
                  <a:path extrusionOk="0" h="2301" w="2300">
                    <a:moveTo>
                      <a:pt x="1151" y="1"/>
                    </a:moveTo>
                    <a:cubicBezTo>
                      <a:pt x="515" y="1"/>
                      <a:pt x="0" y="516"/>
                      <a:pt x="0" y="1151"/>
                    </a:cubicBezTo>
                    <a:cubicBezTo>
                      <a:pt x="0" y="1785"/>
                      <a:pt x="515" y="2300"/>
                      <a:pt x="1151" y="2300"/>
                    </a:cubicBezTo>
                    <a:cubicBezTo>
                      <a:pt x="1786" y="2300"/>
                      <a:pt x="2300" y="1785"/>
                      <a:pt x="2300" y="1151"/>
                    </a:cubicBezTo>
                    <a:cubicBezTo>
                      <a:pt x="2300" y="516"/>
                      <a:pt x="1786" y="1"/>
                      <a:pt x="1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252"/>
              <p:cNvSpPr/>
              <p:nvPr/>
            </p:nvSpPr>
            <p:spPr>
              <a:xfrm>
                <a:off x="3049925" y="2363125"/>
                <a:ext cx="26050" cy="26025"/>
              </a:xfrm>
              <a:custGeom>
                <a:rect b="b" l="l" r="r" t="t"/>
                <a:pathLst>
                  <a:path extrusionOk="0" h="1041" w="1042">
                    <a:moveTo>
                      <a:pt x="520" y="1"/>
                    </a:moveTo>
                    <a:cubicBezTo>
                      <a:pt x="233" y="1"/>
                      <a:pt x="0" y="234"/>
                      <a:pt x="0" y="521"/>
                    </a:cubicBezTo>
                    <a:cubicBezTo>
                      <a:pt x="0" y="808"/>
                      <a:pt x="233" y="1041"/>
                      <a:pt x="520" y="1041"/>
                    </a:cubicBezTo>
                    <a:cubicBezTo>
                      <a:pt x="807" y="1041"/>
                      <a:pt x="1042" y="808"/>
                      <a:pt x="1042" y="521"/>
                    </a:cubicBezTo>
                    <a:cubicBezTo>
                      <a:pt x="1042" y="234"/>
                      <a:pt x="807" y="1"/>
                      <a:pt x="5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252"/>
              <p:cNvSpPr/>
              <p:nvPr/>
            </p:nvSpPr>
            <p:spPr>
              <a:xfrm>
                <a:off x="3090000" y="2474175"/>
                <a:ext cx="26025" cy="26050"/>
              </a:xfrm>
              <a:custGeom>
                <a:rect b="b" l="l" r="r" t="t"/>
                <a:pathLst>
                  <a:path extrusionOk="0" h="1042" w="1041">
                    <a:moveTo>
                      <a:pt x="521" y="1"/>
                    </a:moveTo>
                    <a:cubicBezTo>
                      <a:pt x="234" y="1"/>
                      <a:pt x="1" y="233"/>
                      <a:pt x="1" y="522"/>
                    </a:cubicBezTo>
                    <a:cubicBezTo>
                      <a:pt x="1" y="809"/>
                      <a:pt x="234" y="1042"/>
                      <a:pt x="521" y="1042"/>
                    </a:cubicBezTo>
                    <a:cubicBezTo>
                      <a:pt x="808" y="1042"/>
                      <a:pt x="1041" y="809"/>
                      <a:pt x="1041" y="522"/>
                    </a:cubicBezTo>
                    <a:cubicBezTo>
                      <a:pt x="1041" y="233"/>
                      <a:pt x="808" y="1"/>
                      <a:pt x="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252"/>
              <p:cNvSpPr/>
              <p:nvPr/>
            </p:nvSpPr>
            <p:spPr>
              <a:xfrm>
                <a:off x="3093175" y="2565275"/>
                <a:ext cx="13025" cy="13025"/>
              </a:xfrm>
              <a:custGeom>
                <a:rect b="b" l="l" r="r" t="t"/>
                <a:pathLst>
                  <a:path extrusionOk="0" h="521" w="521">
                    <a:moveTo>
                      <a:pt x="260" y="1"/>
                    </a:moveTo>
                    <a:cubicBezTo>
                      <a:pt x="116" y="1"/>
                      <a:pt x="0" y="117"/>
                      <a:pt x="0" y="261"/>
                    </a:cubicBezTo>
                    <a:cubicBezTo>
                      <a:pt x="0" y="405"/>
                      <a:pt x="116" y="521"/>
                      <a:pt x="260" y="521"/>
                    </a:cubicBezTo>
                    <a:cubicBezTo>
                      <a:pt x="404" y="521"/>
                      <a:pt x="520" y="405"/>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252"/>
              <p:cNvSpPr/>
              <p:nvPr/>
            </p:nvSpPr>
            <p:spPr>
              <a:xfrm>
                <a:off x="3130100" y="2467675"/>
                <a:ext cx="13025" cy="13025"/>
              </a:xfrm>
              <a:custGeom>
                <a:rect b="b" l="l" r="r" t="t"/>
                <a:pathLst>
                  <a:path extrusionOk="0" h="521" w="521">
                    <a:moveTo>
                      <a:pt x="260" y="1"/>
                    </a:moveTo>
                    <a:cubicBezTo>
                      <a:pt x="117" y="1"/>
                      <a:pt x="0" y="117"/>
                      <a:pt x="0" y="261"/>
                    </a:cubicBezTo>
                    <a:cubicBezTo>
                      <a:pt x="0" y="404"/>
                      <a:pt x="117" y="521"/>
                      <a:pt x="260" y="521"/>
                    </a:cubicBezTo>
                    <a:cubicBezTo>
                      <a:pt x="404" y="521"/>
                      <a:pt x="520" y="404"/>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252"/>
              <p:cNvSpPr/>
              <p:nvPr/>
            </p:nvSpPr>
            <p:spPr>
              <a:xfrm>
                <a:off x="3083500" y="2302950"/>
                <a:ext cx="13025" cy="13025"/>
              </a:xfrm>
              <a:custGeom>
                <a:rect b="b" l="l" r="r" t="t"/>
                <a:pathLst>
                  <a:path extrusionOk="0" h="521" w="521">
                    <a:moveTo>
                      <a:pt x="261" y="1"/>
                    </a:moveTo>
                    <a:cubicBezTo>
                      <a:pt x="117" y="1"/>
                      <a:pt x="1" y="117"/>
                      <a:pt x="1" y="261"/>
                    </a:cubicBezTo>
                    <a:cubicBezTo>
                      <a:pt x="1" y="404"/>
                      <a:pt x="117" y="521"/>
                      <a:pt x="261" y="521"/>
                    </a:cubicBezTo>
                    <a:cubicBezTo>
                      <a:pt x="404" y="521"/>
                      <a:pt x="521" y="404"/>
                      <a:pt x="521" y="261"/>
                    </a:cubicBezTo>
                    <a:cubicBezTo>
                      <a:pt x="521" y="117"/>
                      <a:pt x="404" y="1"/>
                      <a:pt x="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96" name="Google Shape;10496;p252"/>
          <p:cNvSpPr txBox="1"/>
          <p:nvPr>
            <p:ph type="title"/>
          </p:nvPr>
        </p:nvSpPr>
        <p:spPr>
          <a:xfrm>
            <a:off x="882030" y="890712"/>
            <a:ext cx="2785500" cy="2245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497" name="Google Shape;10497;p252"/>
          <p:cNvSpPr txBox="1"/>
          <p:nvPr>
            <p:ph idx="1" type="subTitle"/>
          </p:nvPr>
        </p:nvSpPr>
        <p:spPr>
          <a:xfrm>
            <a:off x="882030" y="3136488"/>
            <a:ext cx="2785500" cy="111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498" name="Google Shape;10498;p252"/>
          <p:cNvSpPr/>
          <p:nvPr>
            <p:ph idx="2" type="pic"/>
          </p:nvPr>
        </p:nvSpPr>
        <p:spPr>
          <a:xfrm>
            <a:off x="4198892" y="539500"/>
            <a:ext cx="4063200" cy="4064400"/>
          </a:xfrm>
          <a:prstGeom prst="rect">
            <a:avLst/>
          </a:prstGeom>
          <a:noFill/>
          <a:ln>
            <a:noFill/>
          </a:ln>
        </p:spPr>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0499" name="Shape 10499"/>
        <p:cNvGrpSpPr/>
        <p:nvPr/>
      </p:nvGrpSpPr>
      <p:grpSpPr>
        <a:xfrm>
          <a:off x="0" y="0"/>
          <a:ext cx="0" cy="0"/>
          <a:chOff x="0" y="0"/>
          <a:chExt cx="0" cy="0"/>
        </a:xfrm>
      </p:grpSpPr>
      <p:sp>
        <p:nvSpPr>
          <p:cNvPr id="10500" name="Google Shape;10500;p253"/>
          <p:cNvSpPr txBox="1"/>
          <p:nvPr>
            <p:ph type="title"/>
          </p:nvPr>
        </p:nvSpPr>
        <p:spPr>
          <a:xfrm>
            <a:off x="1170425" y="1572450"/>
            <a:ext cx="2575500" cy="1133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501" name="Google Shape;10501;p253"/>
          <p:cNvSpPr txBox="1"/>
          <p:nvPr>
            <p:ph idx="1" type="subTitle"/>
          </p:nvPr>
        </p:nvSpPr>
        <p:spPr>
          <a:xfrm>
            <a:off x="1170425" y="2629975"/>
            <a:ext cx="2575500" cy="94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0502" name="Google Shape;10502;p253"/>
          <p:cNvGrpSpPr/>
          <p:nvPr/>
        </p:nvGrpSpPr>
        <p:grpSpPr>
          <a:xfrm>
            <a:off x="9527" y="-338828"/>
            <a:ext cx="9146393" cy="5486617"/>
            <a:chOff x="9527" y="-338828"/>
            <a:chExt cx="9146393" cy="5486617"/>
          </a:xfrm>
        </p:grpSpPr>
        <p:grpSp>
          <p:nvGrpSpPr>
            <p:cNvPr id="10503" name="Google Shape;10503;p253"/>
            <p:cNvGrpSpPr/>
            <p:nvPr/>
          </p:nvGrpSpPr>
          <p:grpSpPr>
            <a:xfrm>
              <a:off x="9527" y="-338828"/>
              <a:ext cx="9146393" cy="5486617"/>
              <a:chOff x="9527" y="-338828"/>
              <a:chExt cx="9146393" cy="5486617"/>
            </a:xfrm>
          </p:grpSpPr>
          <p:grpSp>
            <p:nvGrpSpPr>
              <p:cNvPr id="10504" name="Google Shape;10504;p253"/>
              <p:cNvGrpSpPr/>
              <p:nvPr/>
            </p:nvGrpSpPr>
            <p:grpSpPr>
              <a:xfrm flipH="1">
                <a:off x="7383095" y="12"/>
                <a:ext cx="1772825" cy="945955"/>
                <a:chOff x="0" y="12"/>
                <a:chExt cx="1772825" cy="945955"/>
              </a:xfrm>
            </p:grpSpPr>
            <p:sp>
              <p:nvSpPr>
                <p:cNvPr id="10505" name="Google Shape;10505;p253"/>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253"/>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7" name="Google Shape;10507;p253"/>
              <p:cNvGrpSpPr/>
              <p:nvPr/>
            </p:nvGrpSpPr>
            <p:grpSpPr>
              <a:xfrm flipH="1">
                <a:off x="6638282" y="-338823"/>
                <a:ext cx="1023895" cy="820519"/>
                <a:chOff x="4423100" y="2378550"/>
                <a:chExt cx="540200" cy="432900"/>
              </a:xfrm>
            </p:grpSpPr>
            <p:sp>
              <p:nvSpPr>
                <p:cNvPr id="10508" name="Google Shape;10508;p253"/>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253"/>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253"/>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253"/>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253"/>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253"/>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253"/>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5" name="Google Shape;10515;p253"/>
              <p:cNvGrpSpPr/>
              <p:nvPr/>
            </p:nvGrpSpPr>
            <p:grpSpPr>
              <a:xfrm>
                <a:off x="9527" y="3606810"/>
                <a:ext cx="1772825" cy="1540979"/>
                <a:chOff x="9527" y="3606810"/>
                <a:chExt cx="1772825" cy="1540979"/>
              </a:xfrm>
            </p:grpSpPr>
            <p:grpSp>
              <p:nvGrpSpPr>
                <p:cNvPr id="10516" name="Google Shape;10516;p253"/>
                <p:cNvGrpSpPr/>
                <p:nvPr/>
              </p:nvGrpSpPr>
              <p:grpSpPr>
                <a:xfrm>
                  <a:off x="9527" y="4201833"/>
                  <a:ext cx="1772825" cy="945955"/>
                  <a:chOff x="9527" y="4201833"/>
                  <a:chExt cx="1772825" cy="945955"/>
                </a:xfrm>
              </p:grpSpPr>
              <p:sp>
                <p:nvSpPr>
                  <p:cNvPr id="10517" name="Google Shape;10517;p253"/>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253"/>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9" name="Google Shape;10519;p253"/>
                <p:cNvGrpSpPr/>
                <p:nvPr/>
              </p:nvGrpSpPr>
              <p:grpSpPr>
                <a:xfrm flipH="1">
                  <a:off x="132350" y="3606810"/>
                  <a:ext cx="312152" cy="1409160"/>
                  <a:chOff x="3969875" y="1708525"/>
                  <a:chExt cx="94175" cy="425150"/>
                </a:xfrm>
              </p:grpSpPr>
              <p:sp>
                <p:nvSpPr>
                  <p:cNvPr id="10520" name="Google Shape;10520;p25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25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25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25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253"/>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25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25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27" name="Google Shape;10527;p253"/>
              <p:cNvGrpSpPr/>
              <p:nvPr/>
            </p:nvGrpSpPr>
            <p:grpSpPr>
              <a:xfrm flipH="1" rot="10800000">
                <a:off x="8668400" y="-338828"/>
                <a:ext cx="312152" cy="1409160"/>
                <a:chOff x="3969875" y="1708525"/>
                <a:chExt cx="94175" cy="425150"/>
              </a:xfrm>
            </p:grpSpPr>
            <p:sp>
              <p:nvSpPr>
                <p:cNvPr id="10528" name="Google Shape;10528;p25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25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25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25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253"/>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25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25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535" name="Google Shape;10535;p253"/>
            <p:cNvSpPr/>
            <p:nvPr/>
          </p:nvSpPr>
          <p:spPr>
            <a:xfrm>
              <a:off x="189510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0536" name="Shape 10536"/>
        <p:cNvGrpSpPr/>
        <p:nvPr/>
      </p:nvGrpSpPr>
      <p:grpSpPr>
        <a:xfrm>
          <a:off x="0" y="0"/>
          <a:ext cx="0" cy="0"/>
          <a:chOff x="0" y="0"/>
          <a:chExt cx="0" cy="0"/>
        </a:xfrm>
      </p:grpSpPr>
      <p:sp>
        <p:nvSpPr>
          <p:cNvPr id="10537" name="Google Shape;10537;p254"/>
          <p:cNvSpPr txBox="1"/>
          <p:nvPr>
            <p:ph type="title"/>
          </p:nvPr>
        </p:nvSpPr>
        <p:spPr>
          <a:xfrm>
            <a:off x="5403400" y="1572425"/>
            <a:ext cx="2570100" cy="1133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10538" name="Google Shape;10538;p254"/>
          <p:cNvSpPr txBox="1"/>
          <p:nvPr>
            <p:ph idx="1" type="subTitle"/>
          </p:nvPr>
        </p:nvSpPr>
        <p:spPr>
          <a:xfrm>
            <a:off x="5403400" y="2629950"/>
            <a:ext cx="2570100" cy="94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grpSp>
        <p:nvGrpSpPr>
          <p:cNvPr id="10539" name="Google Shape;10539;p254"/>
          <p:cNvGrpSpPr/>
          <p:nvPr/>
        </p:nvGrpSpPr>
        <p:grpSpPr>
          <a:xfrm>
            <a:off x="-232985" y="-338823"/>
            <a:ext cx="9388905" cy="5504529"/>
            <a:chOff x="-232985" y="-338823"/>
            <a:chExt cx="9388905" cy="5504529"/>
          </a:xfrm>
        </p:grpSpPr>
        <p:grpSp>
          <p:nvGrpSpPr>
            <p:cNvPr id="10540" name="Google Shape;10540;p254"/>
            <p:cNvGrpSpPr/>
            <p:nvPr/>
          </p:nvGrpSpPr>
          <p:grpSpPr>
            <a:xfrm flipH="1">
              <a:off x="9527" y="-338823"/>
              <a:ext cx="9146393" cy="5486611"/>
              <a:chOff x="9527" y="-338823"/>
              <a:chExt cx="9146393" cy="5486611"/>
            </a:xfrm>
          </p:grpSpPr>
          <p:grpSp>
            <p:nvGrpSpPr>
              <p:cNvPr id="10541" name="Google Shape;10541;p254"/>
              <p:cNvGrpSpPr/>
              <p:nvPr/>
            </p:nvGrpSpPr>
            <p:grpSpPr>
              <a:xfrm flipH="1">
                <a:off x="7383095" y="12"/>
                <a:ext cx="1772825" cy="945955"/>
                <a:chOff x="0" y="12"/>
                <a:chExt cx="1772825" cy="945955"/>
              </a:xfrm>
            </p:grpSpPr>
            <p:sp>
              <p:nvSpPr>
                <p:cNvPr id="10542" name="Google Shape;10542;p254"/>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254"/>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4" name="Google Shape;10544;p254"/>
              <p:cNvGrpSpPr/>
              <p:nvPr/>
            </p:nvGrpSpPr>
            <p:grpSpPr>
              <a:xfrm flipH="1">
                <a:off x="6638282" y="-338823"/>
                <a:ext cx="1023895" cy="820519"/>
                <a:chOff x="4423100" y="2378550"/>
                <a:chExt cx="540200" cy="432900"/>
              </a:xfrm>
            </p:grpSpPr>
            <p:sp>
              <p:nvSpPr>
                <p:cNvPr id="10545" name="Google Shape;10545;p254"/>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254"/>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254"/>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254"/>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254"/>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254"/>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254"/>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2" name="Google Shape;10552;p254"/>
              <p:cNvGrpSpPr/>
              <p:nvPr/>
            </p:nvGrpSpPr>
            <p:grpSpPr>
              <a:xfrm>
                <a:off x="9527" y="3606810"/>
                <a:ext cx="1772825" cy="1540979"/>
                <a:chOff x="9527" y="3606810"/>
                <a:chExt cx="1772825" cy="1540979"/>
              </a:xfrm>
            </p:grpSpPr>
            <p:grpSp>
              <p:nvGrpSpPr>
                <p:cNvPr id="10553" name="Google Shape;10553;p254"/>
                <p:cNvGrpSpPr/>
                <p:nvPr/>
              </p:nvGrpSpPr>
              <p:grpSpPr>
                <a:xfrm>
                  <a:off x="9527" y="4201833"/>
                  <a:ext cx="1772825" cy="945955"/>
                  <a:chOff x="9527" y="4201833"/>
                  <a:chExt cx="1772825" cy="945955"/>
                </a:xfrm>
              </p:grpSpPr>
              <p:sp>
                <p:nvSpPr>
                  <p:cNvPr id="10554" name="Google Shape;10554;p254"/>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254"/>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6" name="Google Shape;10556;p254"/>
                <p:cNvGrpSpPr/>
                <p:nvPr/>
              </p:nvGrpSpPr>
              <p:grpSpPr>
                <a:xfrm flipH="1">
                  <a:off x="132350" y="3606810"/>
                  <a:ext cx="312152" cy="1409160"/>
                  <a:chOff x="3969875" y="1708525"/>
                  <a:chExt cx="94175" cy="425150"/>
                </a:xfrm>
              </p:grpSpPr>
              <p:sp>
                <p:nvSpPr>
                  <p:cNvPr id="10557" name="Google Shape;10557;p254"/>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254"/>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254"/>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254"/>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254"/>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254"/>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254"/>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64" name="Google Shape;10564;p254"/>
              <p:cNvGrpSpPr/>
              <p:nvPr/>
            </p:nvGrpSpPr>
            <p:grpSpPr>
              <a:xfrm flipH="1" rot="10800000">
                <a:off x="8668400" y="323078"/>
                <a:ext cx="283978" cy="747254"/>
                <a:chOff x="3969875" y="1708525"/>
                <a:chExt cx="85675" cy="225450"/>
              </a:xfrm>
            </p:grpSpPr>
            <p:sp>
              <p:nvSpPr>
                <p:cNvPr id="10565" name="Google Shape;10565;p254"/>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254"/>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254"/>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254"/>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254"/>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254"/>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71" name="Google Shape;10571;p254"/>
            <p:cNvGrpSpPr/>
            <p:nvPr/>
          </p:nvGrpSpPr>
          <p:grpSpPr>
            <a:xfrm>
              <a:off x="-232985" y="3571039"/>
              <a:ext cx="6648648" cy="1594667"/>
              <a:chOff x="-232985" y="3571039"/>
              <a:chExt cx="6648648" cy="1594667"/>
            </a:xfrm>
          </p:grpSpPr>
          <p:grpSp>
            <p:nvGrpSpPr>
              <p:cNvPr id="10572" name="Google Shape;10572;p254"/>
              <p:cNvGrpSpPr/>
              <p:nvPr/>
            </p:nvGrpSpPr>
            <p:grpSpPr>
              <a:xfrm>
                <a:off x="-232985" y="3571039"/>
                <a:ext cx="946219" cy="1594667"/>
                <a:chOff x="2567024" y="2978878"/>
                <a:chExt cx="344820" cy="581126"/>
              </a:xfrm>
            </p:grpSpPr>
            <p:sp>
              <p:nvSpPr>
                <p:cNvPr id="10573" name="Google Shape;10573;p254"/>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254"/>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254"/>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254"/>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254"/>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254"/>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254"/>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254"/>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254"/>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254"/>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254"/>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254"/>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254"/>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254"/>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254"/>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254"/>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254"/>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254"/>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254"/>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254"/>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254"/>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254"/>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254"/>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254"/>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254"/>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254"/>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254"/>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00" name="Google Shape;10600;p254"/>
              <p:cNvSpPr/>
              <p:nvPr/>
            </p:nvSpPr>
            <p:spPr>
              <a:xfrm>
                <a:off x="6103529"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10601" name="Shape 10601"/>
        <p:cNvGrpSpPr/>
        <p:nvPr/>
      </p:nvGrpSpPr>
      <p:grpSpPr>
        <a:xfrm>
          <a:off x="0" y="0"/>
          <a:ext cx="0" cy="0"/>
          <a:chOff x="0" y="0"/>
          <a:chExt cx="0" cy="0"/>
        </a:xfrm>
      </p:grpSpPr>
      <p:sp>
        <p:nvSpPr>
          <p:cNvPr id="10602" name="Google Shape;10602;p255"/>
          <p:cNvSpPr txBox="1"/>
          <p:nvPr>
            <p:ph idx="1" type="subTitle"/>
          </p:nvPr>
        </p:nvSpPr>
        <p:spPr>
          <a:xfrm>
            <a:off x="713225" y="1333425"/>
            <a:ext cx="7704000" cy="307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grpSp>
        <p:nvGrpSpPr>
          <p:cNvPr id="10603" name="Google Shape;10603;p255"/>
          <p:cNvGrpSpPr/>
          <p:nvPr/>
        </p:nvGrpSpPr>
        <p:grpSpPr>
          <a:xfrm>
            <a:off x="9527" y="-338823"/>
            <a:ext cx="9146393" cy="5486611"/>
            <a:chOff x="9527" y="-338823"/>
            <a:chExt cx="9146393" cy="5486611"/>
          </a:xfrm>
        </p:grpSpPr>
        <p:grpSp>
          <p:nvGrpSpPr>
            <p:cNvPr id="10604" name="Google Shape;10604;p255"/>
            <p:cNvGrpSpPr/>
            <p:nvPr/>
          </p:nvGrpSpPr>
          <p:grpSpPr>
            <a:xfrm>
              <a:off x="9527" y="-338823"/>
              <a:ext cx="9146393" cy="5486611"/>
              <a:chOff x="9527" y="-338823"/>
              <a:chExt cx="9146393" cy="5486611"/>
            </a:xfrm>
          </p:grpSpPr>
          <p:grpSp>
            <p:nvGrpSpPr>
              <p:cNvPr id="10605" name="Google Shape;10605;p255"/>
              <p:cNvGrpSpPr/>
              <p:nvPr/>
            </p:nvGrpSpPr>
            <p:grpSpPr>
              <a:xfrm flipH="1">
                <a:off x="7383095" y="12"/>
                <a:ext cx="1772825" cy="945955"/>
                <a:chOff x="0" y="12"/>
                <a:chExt cx="1772825" cy="945955"/>
              </a:xfrm>
            </p:grpSpPr>
            <p:sp>
              <p:nvSpPr>
                <p:cNvPr id="10606" name="Google Shape;10606;p255"/>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255"/>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8" name="Google Shape;10608;p255"/>
              <p:cNvGrpSpPr/>
              <p:nvPr/>
            </p:nvGrpSpPr>
            <p:grpSpPr>
              <a:xfrm flipH="1">
                <a:off x="6638282" y="-338823"/>
                <a:ext cx="1023895" cy="820519"/>
                <a:chOff x="4423100" y="2378550"/>
                <a:chExt cx="540200" cy="432900"/>
              </a:xfrm>
            </p:grpSpPr>
            <p:sp>
              <p:nvSpPr>
                <p:cNvPr id="10609" name="Google Shape;10609;p255"/>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255"/>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1" name="Google Shape;10611;p255"/>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255"/>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255"/>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255"/>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255"/>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6" name="Google Shape;10616;p255"/>
              <p:cNvGrpSpPr/>
              <p:nvPr/>
            </p:nvGrpSpPr>
            <p:grpSpPr>
              <a:xfrm>
                <a:off x="9527" y="3606810"/>
                <a:ext cx="1772825" cy="1540979"/>
                <a:chOff x="9527" y="3606810"/>
                <a:chExt cx="1772825" cy="1540979"/>
              </a:xfrm>
            </p:grpSpPr>
            <p:grpSp>
              <p:nvGrpSpPr>
                <p:cNvPr id="10617" name="Google Shape;10617;p255"/>
                <p:cNvGrpSpPr/>
                <p:nvPr/>
              </p:nvGrpSpPr>
              <p:grpSpPr>
                <a:xfrm>
                  <a:off x="9527" y="4201833"/>
                  <a:ext cx="1772825" cy="945955"/>
                  <a:chOff x="9527" y="4201833"/>
                  <a:chExt cx="1772825" cy="945955"/>
                </a:xfrm>
              </p:grpSpPr>
              <p:sp>
                <p:nvSpPr>
                  <p:cNvPr id="10618" name="Google Shape;10618;p255"/>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255"/>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0" name="Google Shape;10620;p255"/>
                <p:cNvGrpSpPr/>
                <p:nvPr/>
              </p:nvGrpSpPr>
              <p:grpSpPr>
                <a:xfrm flipH="1">
                  <a:off x="132350" y="3606810"/>
                  <a:ext cx="312152" cy="1409160"/>
                  <a:chOff x="3969875" y="1708525"/>
                  <a:chExt cx="94175" cy="425150"/>
                </a:xfrm>
              </p:grpSpPr>
              <p:sp>
                <p:nvSpPr>
                  <p:cNvPr id="10621" name="Google Shape;10621;p25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25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25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25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255"/>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25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25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28" name="Google Shape;10628;p255"/>
              <p:cNvGrpSpPr/>
              <p:nvPr/>
            </p:nvGrpSpPr>
            <p:grpSpPr>
              <a:xfrm flipH="1" rot="10800000">
                <a:off x="8668400" y="323078"/>
                <a:ext cx="283978" cy="747254"/>
                <a:chOff x="3969875" y="1708525"/>
                <a:chExt cx="85675" cy="225450"/>
              </a:xfrm>
            </p:grpSpPr>
            <p:sp>
              <p:nvSpPr>
                <p:cNvPr id="10629" name="Google Shape;10629;p25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25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25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25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25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25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635" name="Google Shape;10635;p255"/>
            <p:cNvSpPr/>
            <p:nvPr/>
          </p:nvSpPr>
          <p:spPr>
            <a:xfrm>
              <a:off x="189510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36" name="Google Shape;10636;p2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637" name="Shape 10637"/>
        <p:cNvGrpSpPr/>
        <p:nvPr/>
      </p:nvGrpSpPr>
      <p:grpSpPr>
        <a:xfrm>
          <a:off x="0" y="0"/>
          <a:ext cx="0" cy="0"/>
          <a:chOff x="0" y="0"/>
          <a:chExt cx="0" cy="0"/>
        </a:xfrm>
      </p:grpSpPr>
      <p:grpSp>
        <p:nvGrpSpPr>
          <p:cNvPr id="10638" name="Google Shape;10638;p256"/>
          <p:cNvGrpSpPr/>
          <p:nvPr/>
        </p:nvGrpSpPr>
        <p:grpSpPr>
          <a:xfrm>
            <a:off x="-3" y="11403"/>
            <a:ext cx="9128308" cy="5208327"/>
            <a:chOff x="-3" y="11403"/>
            <a:chExt cx="9128308" cy="5208327"/>
          </a:xfrm>
        </p:grpSpPr>
        <p:grpSp>
          <p:nvGrpSpPr>
            <p:cNvPr id="10639" name="Google Shape;10639;p256"/>
            <p:cNvGrpSpPr/>
            <p:nvPr/>
          </p:nvGrpSpPr>
          <p:grpSpPr>
            <a:xfrm>
              <a:off x="-3" y="4376679"/>
              <a:ext cx="1496127" cy="843051"/>
              <a:chOff x="-3" y="4376679"/>
              <a:chExt cx="1496127" cy="843051"/>
            </a:xfrm>
          </p:grpSpPr>
          <p:grpSp>
            <p:nvGrpSpPr>
              <p:cNvPr id="10640" name="Google Shape;10640;p256"/>
              <p:cNvGrpSpPr/>
              <p:nvPr/>
            </p:nvGrpSpPr>
            <p:grpSpPr>
              <a:xfrm flipH="1" rot="10800000">
                <a:off x="-3" y="4376679"/>
                <a:ext cx="1400000" cy="747021"/>
                <a:chOff x="0" y="12"/>
                <a:chExt cx="1772825" cy="945955"/>
              </a:xfrm>
            </p:grpSpPr>
            <p:sp>
              <p:nvSpPr>
                <p:cNvPr id="10641" name="Google Shape;10641;p256"/>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256"/>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43" name="Google Shape;10643;p256"/>
              <p:cNvSpPr/>
              <p:nvPr/>
            </p:nvSpPr>
            <p:spPr>
              <a:xfrm flipH="1">
                <a:off x="1085348" y="4766329"/>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4" name="Google Shape;10644;p256"/>
            <p:cNvGrpSpPr/>
            <p:nvPr/>
          </p:nvGrpSpPr>
          <p:grpSpPr>
            <a:xfrm flipH="1">
              <a:off x="7728304" y="11403"/>
              <a:ext cx="1400000" cy="747021"/>
              <a:chOff x="0" y="12"/>
              <a:chExt cx="1772825" cy="945955"/>
            </a:xfrm>
          </p:grpSpPr>
          <p:sp>
            <p:nvSpPr>
              <p:cNvPr id="10645" name="Google Shape;10645;p256"/>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256"/>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647" name="Google Shape;10647;p2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648" name="Google Shape;10648;p256"/>
          <p:cNvSpPr txBox="1"/>
          <p:nvPr>
            <p:ph idx="1" type="subTitle"/>
          </p:nvPr>
        </p:nvSpPr>
        <p:spPr>
          <a:xfrm>
            <a:off x="720000" y="3607997"/>
            <a:ext cx="3817500" cy="6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49" name="Google Shape;10649;p256"/>
          <p:cNvSpPr txBox="1"/>
          <p:nvPr>
            <p:ph idx="2" type="subTitle"/>
          </p:nvPr>
        </p:nvSpPr>
        <p:spPr>
          <a:xfrm>
            <a:off x="720000" y="2125797"/>
            <a:ext cx="3817500" cy="6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50" name="Google Shape;10650;p256"/>
          <p:cNvSpPr txBox="1"/>
          <p:nvPr>
            <p:ph idx="3" type="subTitle"/>
          </p:nvPr>
        </p:nvSpPr>
        <p:spPr>
          <a:xfrm>
            <a:off x="720000" y="1616825"/>
            <a:ext cx="3817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651" name="Google Shape;10651;p256"/>
          <p:cNvSpPr txBox="1"/>
          <p:nvPr>
            <p:ph idx="4" type="subTitle"/>
          </p:nvPr>
        </p:nvSpPr>
        <p:spPr>
          <a:xfrm>
            <a:off x="720000" y="3099025"/>
            <a:ext cx="3817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0652" name="Shape 10652"/>
        <p:cNvGrpSpPr/>
        <p:nvPr/>
      </p:nvGrpSpPr>
      <p:grpSpPr>
        <a:xfrm>
          <a:off x="0" y="0"/>
          <a:ext cx="0" cy="0"/>
          <a:chOff x="0" y="0"/>
          <a:chExt cx="0" cy="0"/>
        </a:xfrm>
      </p:grpSpPr>
      <p:sp>
        <p:nvSpPr>
          <p:cNvPr id="10653" name="Google Shape;10653;p2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654" name="Google Shape;10654;p257"/>
          <p:cNvSpPr txBox="1"/>
          <p:nvPr>
            <p:ph idx="1" type="subTitle"/>
          </p:nvPr>
        </p:nvSpPr>
        <p:spPr>
          <a:xfrm>
            <a:off x="4665011" y="1286625"/>
            <a:ext cx="3318300" cy="304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55" name="Google Shape;10655;p257"/>
          <p:cNvSpPr txBox="1"/>
          <p:nvPr>
            <p:ph idx="2" type="subTitle"/>
          </p:nvPr>
        </p:nvSpPr>
        <p:spPr>
          <a:xfrm>
            <a:off x="1160700" y="1286625"/>
            <a:ext cx="3318300" cy="304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0656" name="Google Shape;10656;p257"/>
          <p:cNvGrpSpPr/>
          <p:nvPr/>
        </p:nvGrpSpPr>
        <p:grpSpPr>
          <a:xfrm>
            <a:off x="-226210" y="12"/>
            <a:ext cx="9372604" cy="5209994"/>
            <a:chOff x="-226210" y="12"/>
            <a:chExt cx="9372604" cy="5209994"/>
          </a:xfrm>
        </p:grpSpPr>
        <p:grpSp>
          <p:nvGrpSpPr>
            <p:cNvPr id="10657" name="Google Shape;10657;p257"/>
            <p:cNvGrpSpPr/>
            <p:nvPr/>
          </p:nvGrpSpPr>
          <p:grpSpPr>
            <a:xfrm>
              <a:off x="0" y="12"/>
              <a:ext cx="1772825" cy="945955"/>
              <a:chOff x="0" y="12"/>
              <a:chExt cx="1772825" cy="945955"/>
            </a:xfrm>
          </p:grpSpPr>
          <p:sp>
            <p:nvSpPr>
              <p:cNvPr id="10658" name="Google Shape;10658;p257"/>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257"/>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0" name="Google Shape;10660;p257"/>
            <p:cNvGrpSpPr/>
            <p:nvPr/>
          </p:nvGrpSpPr>
          <p:grpSpPr>
            <a:xfrm>
              <a:off x="7373568" y="4201833"/>
              <a:ext cx="1772825" cy="945955"/>
              <a:chOff x="7373568" y="4201833"/>
              <a:chExt cx="1772825" cy="945955"/>
            </a:xfrm>
          </p:grpSpPr>
          <p:sp>
            <p:nvSpPr>
              <p:cNvPr id="10661" name="Google Shape;10661;p257"/>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2" name="Google Shape;10662;p257"/>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3" name="Google Shape;10663;p257"/>
            <p:cNvGrpSpPr/>
            <p:nvPr/>
          </p:nvGrpSpPr>
          <p:grpSpPr>
            <a:xfrm>
              <a:off x="-226210" y="3615339"/>
              <a:ext cx="946219" cy="1594667"/>
              <a:chOff x="2567024" y="2978878"/>
              <a:chExt cx="344820" cy="581126"/>
            </a:xfrm>
          </p:grpSpPr>
          <p:sp>
            <p:nvSpPr>
              <p:cNvPr id="10664" name="Google Shape;10664;p257"/>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257"/>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257"/>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257"/>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257"/>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257"/>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257"/>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257"/>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257"/>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257"/>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257"/>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257"/>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257"/>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257"/>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8" name="Google Shape;10678;p257"/>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257"/>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257"/>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257"/>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257"/>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257"/>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257"/>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257"/>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257"/>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257"/>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257"/>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257"/>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257"/>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1" name="Google Shape;10691;p257"/>
            <p:cNvGrpSpPr/>
            <p:nvPr/>
          </p:nvGrpSpPr>
          <p:grpSpPr>
            <a:xfrm flipH="1">
              <a:off x="220827" y="2814710"/>
              <a:ext cx="283978" cy="747254"/>
              <a:chOff x="3969875" y="1708525"/>
              <a:chExt cx="85675" cy="225450"/>
            </a:xfrm>
          </p:grpSpPr>
          <p:sp>
            <p:nvSpPr>
              <p:cNvPr id="10692" name="Google Shape;10692;p25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25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25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25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6" name="Google Shape;10696;p25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25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698" name="Shape 10698"/>
        <p:cNvGrpSpPr/>
        <p:nvPr/>
      </p:nvGrpSpPr>
      <p:grpSpPr>
        <a:xfrm>
          <a:off x="0" y="0"/>
          <a:ext cx="0" cy="0"/>
          <a:chOff x="0" y="0"/>
          <a:chExt cx="0" cy="0"/>
        </a:xfrm>
      </p:grpSpPr>
      <p:grpSp>
        <p:nvGrpSpPr>
          <p:cNvPr id="10699" name="Google Shape;10699;p258"/>
          <p:cNvGrpSpPr/>
          <p:nvPr/>
        </p:nvGrpSpPr>
        <p:grpSpPr>
          <a:xfrm>
            <a:off x="7383095" y="12"/>
            <a:ext cx="1772825" cy="5141975"/>
            <a:chOff x="7383095" y="12"/>
            <a:chExt cx="1772825" cy="5141975"/>
          </a:xfrm>
        </p:grpSpPr>
        <p:grpSp>
          <p:nvGrpSpPr>
            <p:cNvPr id="10700" name="Google Shape;10700;p258"/>
            <p:cNvGrpSpPr/>
            <p:nvPr/>
          </p:nvGrpSpPr>
          <p:grpSpPr>
            <a:xfrm flipH="1">
              <a:off x="7383095" y="4196032"/>
              <a:ext cx="1772825" cy="945955"/>
              <a:chOff x="9527" y="4201833"/>
              <a:chExt cx="1772825" cy="945955"/>
            </a:xfrm>
          </p:grpSpPr>
          <p:sp>
            <p:nvSpPr>
              <p:cNvPr id="10701" name="Google Shape;10701;p258"/>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258"/>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3" name="Google Shape;10703;p258"/>
            <p:cNvGrpSpPr/>
            <p:nvPr/>
          </p:nvGrpSpPr>
          <p:grpSpPr>
            <a:xfrm flipH="1">
              <a:off x="8647053" y="2786860"/>
              <a:ext cx="312152" cy="1409160"/>
              <a:chOff x="3969875" y="1708525"/>
              <a:chExt cx="94175" cy="425150"/>
            </a:xfrm>
          </p:grpSpPr>
          <p:sp>
            <p:nvSpPr>
              <p:cNvPr id="10704" name="Google Shape;10704;p258"/>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258"/>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258"/>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7" name="Google Shape;10707;p258"/>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258"/>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258"/>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258"/>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1" name="Google Shape;10711;p258"/>
            <p:cNvGrpSpPr/>
            <p:nvPr/>
          </p:nvGrpSpPr>
          <p:grpSpPr>
            <a:xfrm flipH="1">
              <a:off x="7383095" y="12"/>
              <a:ext cx="1772825" cy="945955"/>
              <a:chOff x="0" y="12"/>
              <a:chExt cx="1772825" cy="945955"/>
            </a:xfrm>
          </p:grpSpPr>
          <p:sp>
            <p:nvSpPr>
              <p:cNvPr id="10712" name="Google Shape;10712;p258"/>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258"/>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714" name="Google Shape;10714;p2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15" name="Google Shape;10715;p258"/>
          <p:cNvSpPr txBox="1"/>
          <p:nvPr>
            <p:ph idx="1" type="subTitle"/>
          </p:nvPr>
        </p:nvSpPr>
        <p:spPr>
          <a:xfrm>
            <a:off x="720000" y="1802392"/>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16" name="Google Shape;10716;p258"/>
          <p:cNvSpPr txBox="1"/>
          <p:nvPr>
            <p:ph idx="2" type="subTitle"/>
          </p:nvPr>
        </p:nvSpPr>
        <p:spPr>
          <a:xfrm>
            <a:off x="720000" y="2897767"/>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17" name="Google Shape;10717;p258"/>
          <p:cNvSpPr txBox="1"/>
          <p:nvPr>
            <p:ph idx="3" type="subTitle"/>
          </p:nvPr>
        </p:nvSpPr>
        <p:spPr>
          <a:xfrm>
            <a:off x="720000" y="3993142"/>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18" name="Google Shape;10718;p258"/>
          <p:cNvSpPr txBox="1"/>
          <p:nvPr>
            <p:ph idx="4" type="subTitle"/>
          </p:nvPr>
        </p:nvSpPr>
        <p:spPr>
          <a:xfrm>
            <a:off x="720000" y="1337175"/>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719" name="Google Shape;10719;p258"/>
          <p:cNvSpPr txBox="1"/>
          <p:nvPr>
            <p:ph idx="5" type="subTitle"/>
          </p:nvPr>
        </p:nvSpPr>
        <p:spPr>
          <a:xfrm>
            <a:off x="720000" y="2432550"/>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720" name="Google Shape;10720;p258"/>
          <p:cNvSpPr txBox="1"/>
          <p:nvPr>
            <p:ph idx="6" type="subTitle"/>
          </p:nvPr>
        </p:nvSpPr>
        <p:spPr>
          <a:xfrm>
            <a:off x="720000" y="3527925"/>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0721" name="Shape 10721"/>
        <p:cNvGrpSpPr/>
        <p:nvPr/>
      </p:nvGrpSpPr>
      <p:grpSpPr>
        <a:xfrm>
          <a:off x="0" y="0"/>
          <a:ext cx="0" cy="0"/>
          <a:chOff x="0" y="0"/>
          <a:chExt cx="0" cy="0"/>
        </a:xfrm>
      </p:grpSpPr>
      <p:grpSp>
        <p:nvGrpSpPr>
          <p:cNvPr id="10722" name="Google Shape;10722;p259"/>
          <p:cNvGrpSpPr/>
          <p:nvPr/>
        </p:nvGrpSpPr>
        <p:grpSpPr>
          <a:xfrm>
            <a:off x="-304792" y="-203479"/>
            <a:ext cx="2083718" cy="3078145"/>
            <a:chOff x="-304792" y="-203479"/>
            <a:chExt cx="2083718" cy="3078145"/>
          </a:xfrm>
        </p:grpSpPr>
        <p:grpSp>
          <p:nvGrpSpPr>
            <p:cNvPr id="10723" name="Google Shape;10723;p259"/>
            <p:cNvGrpSpPr/>
            <p:nvPr/>
          </p:nvGrpSpPr>
          <p:grpSpPr>
            <a:xfrm flipH="1" rot="9903919">
              <a:off x="-25590" y="-145233"/>
              <a:ext cx="748876" cy="2264877"/>
              <a:chOff x="3221922" y="3632026"/>
              <a:chExt cx="349066" cy="1055705"/>
            </a:xfrm>
          </p:grpSpPr>
          <p:sp>
            <p:nvSpPr>
              <p:cNvPr id="10724" name="Google Shape;10724;p259"/>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259"/>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259"/>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259"/>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259"/>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259"/>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259"/>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259"/>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259"/>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259"/>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259"/>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259"/>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259"/>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259"/>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259"/>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259"/>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259"/>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259"/>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259"/>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259"/>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259"/>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259"/>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259"/>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259"/>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259"/>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259"/>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259"/>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259"/>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259"/>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259"/>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259"/>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259"/>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259"/>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259"/>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259"/>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259"/>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259"/>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259"/>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259"/>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259"/>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259"/>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259"/>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259"/>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259"/>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259"/>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259"/>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259"/>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1" name="Google Shape;10771;p259"/>
            <p:cNvGrpSpPr/>
            <p:nvPr/>
          </p:nvGrpSpPr>
          <p:grpSpPr>
            <a:xfrm rot="10800000">
              <a:off x="6101" y="12"/>
              <a:ext cx="1772825" cy="945955"/>
              <a:chOff x="7373568" y="4201833"/>
              <a:chExt cx="1772825" cy="945955"/>
            </a:xfrm>
          </p:grpSpPr>
          <p:sp>
            <p:nvSpPr>
              <p:cNvPr id="10772" name="Google Shape;10772;p259"/>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259"/>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4" name="Google Shape;10774;p259"/>
            <p:cNvGrpSpPr/>
            <p:nvPr/>
          </p:nvGrpSpPr>
          <p:grpSpPr>
            <a:xfrm rot="10800000">
              <a:off x="130913" y="1465506"/>
              <a:ext cx="312152" cy="1409160"/>
              <a:chOff x="3969875" y="1708525"/>
              <a:chExt cx="94175" cy="425150"/>
            </a:xfrm>
          </p:grpSpPr>
          <p:sp>
            <p:nvSpPr>
              <p:cNvPr id="10775" name="Google Shape;10775;p25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25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25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25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259"/>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25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25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782" name="Google Shape;10782;p2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83" name="Google Shape;10783;p259"/>
          <p:cNvSpPr txBox="1"/>
          <p:nvPr>
            <p:ph idx="1" type="subTitle"/>
          </p:nvPr>
        </p:nvSpPr>
        <p:spPr>
          <a:xfrm>
            <a:off x="7137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84" name="Google Shape;10784;p259"/>
          <p:cNvSpPr txBox="1"/>
          <p:nvPr>
            <p:ph idx="2" type="subTitle"/>
          </p:nvPr>
        </p:nvSpPr>
        <p:spPr>
          <a:xfrm>
            <a:off x="34464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85" name="Google Shape;10785;p259"/>
          <p:cNvSpPr txBox="1"/>
          <p:nvPr>
            <p:ph idx="3" type="subTitle"/>
          </p:nvPr>
        </p:nvSpPr>
        <p:spPr>
          <a:xfrm>
            <a:off x="7137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86" name="Google Shape;10786;p259"/>
          <p:cNvSpPr txBox="1"/>
          <p:nvPr>
            <p:ph idx="4" type="subTitle"/>
          </p:nvPr>
        </p:nvSpPr>
        <p:spPr>
          <a:xfrm>
            <a:off x="34464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87" name="Google Shape;10787;p259"/>
          <p:cNvSpPr txBox="1"/>
          <p:nvPr>
            <p:ph idx="5" type="subTitle"/>
          </p:nvPr>
        </p:nvSpPr>
        <p:spPr>
          <a:xfrm>
            <a:off x="7120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788" name="Google Shape;10788;p259"/>
          <p:cNvSpPr txBox="1"/>
          <p:nvPr>
            <p:ph idx="6" type="subTitle"/>
          </p:nvPr>
        </p:nvSpPr>
        <p:spPr>
          <a:xfrm>
            <a:off x="34464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789" name="Google Shape;10789;p259"/>
          <p:cNvSpPr txBox="1"/>
          <p:nvPr>
            <p:ph idx="7" type="subTitle"/>
          </p:nvPr>
        </p:nvSpPr>
        <p:spPr>
          <a:xfrm>
            <a:off x="7120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790" name="Google Shape;10790;p259"/>
          <p:cNvSpPr txBox="1"/>
          <p:nvPr>
            <p:ph idx="8" type="subTitle"/>
          </p:nvPr>
        </p:nvSpPr>
        <p:spPr>
          <a:xfrm>
            <a:off x="34464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56" name="Shape 656"/>
        <p:cNvGrpSpPr/>
        <p:nvPr/>
      </p:nvGrpSpPr>
      <p:grpSpPr>
        <a:xfrm>
          <a:off x="0" y="0"/>
          <a:ext cx="0" cy="0"/>
          <a:chOff x="0" y="0"/>
          <a:chExt cx="0" cy="0"/>
        </a:xfrm>
      </p:grpSpPr>
      <p:grpSp>
        <p:nvGrpSpPr>
          <p:cNvPr id="657" name="Google Shape;657;p27"/>
          <p:cNvGrpSpPr/>
          <p:nvPr/>
        </p:nvGrpSpPr>
        <p:grpSpPr>
          <a:xfrm>
            <a:off x="-4544" y="4245385"/>
            <a:ext cx="5854049" cy="909038"/>
            <a:chOff x="-4544" y="4245385"/>
            <a:chExt cx="5854049" cy="909038"/>
          </a:xfrm>
        </p:grpSpPr>
        <p:sp>
          <p:nvSpPr>
            <p:cNvPr id="658" name="Google Shape;658;p27"/>
            <p:cNvSpPr/>
            <p:nvPr/>
          </p:nvSpPr>
          <p:spPr>
            <a:xfrm>
              <a:off x="-4544" y="4245385"/>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7"/>
            <p:cNvSpPr/>
            <p:nvPr/>
          </p:nvSpPr>
          <p:spPr>
            <a:xfrm>
              <a:off x="1141424" y="4690673"/>
              <a:ext cx="410276" cy="452827"/>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7"/>
            <p:cNvSpPr/>
            <p:nvPr/>
          </p:nvSpPr>
          <p:spPr>
            <a:xfrm>
              <a:off x="5537327" y="4798970"/>
              <a:ext cx="312177" cy="344532"/>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 name="Google Shape;661;p27"/>
          <p:cNvSpPr txBox="1"/>
          <p:nvPr>
            <p:ph type="title"/>
          </p:nvPr>
        </p:nvSpPr>
        <p:spPr>
          <a:xfrm>
            <a:off x="713250" y="3534625"/>
            <a:ext cx="59340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62" name="Google Shape;662;p27"/>
          <p:cNvSpPr txBox="1"/>
          <p:nvPr>
            <p:ph idx="1" type="subTitle"/>
          </p:nvPr>
        </p:nvSpPr>
        <p:spPr>
          <a:xfrm>
            <a:off x="713250" y="1717228"/>
            <a:ext cx="7717500" cy="1817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34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791" name="Shape 10791"/>
        <p:cNvGrpSpPr/>
        <p:nvPr/>
      </p:nvGrpSpPr>
      <p:grpSpPr>
        <a:xfrm>
          <a:off x="0" y="0"/>
          <a:ext cx="0" cy="0"/>
          <a:chOff x="0" y="0"/>
          <a:chExt cx="0" cy="0"/>
        </a:xfrm>
      </p:grpSpPr>
      <p:grpSp>
        <p:nvGrpSpPr>
          <p:cNvPr id="10792" name="Google Shape;10792;p260"/>
          <p:cNvGrpSpPr/>
          <p:nvPr/>
        </p:nvGrpSpPr>
        <p:grpSpPr>
          <a:xfrm>
            <a:off x="9527" y="12"/>
            <a:ext cx="9146393" cy="5147777"/>
            <a:chOff x="9527" y="12"/>
            <a:chExt cx="9146393" cy="5147777"/>
          </a:xfrm>
        </p:grpSpPr>
        <p:grpSp>
          <p:nvGrpSpPr>
            <p:cNvPr id="10793" name="Google Shape;10793;p260"/>
            <p:cNvGrpSpPr/>
            <p:nvPr/>
          </p:nvGrpSpPr>
          <p:grpSpPr>
            <a:xfrm>
              <a:off x="9527" y="12"/>
              <a:ext cx="9146393" cy="5147777"/>
              <a:chOff x="9527" y="12"/>
              <a:chExt cx="9146393" cy="5147777"/>
            </a:xfrm>
          </p:grpSpPr>
          <p:grpSp>
            <p:nvGrpSpPr>
              <p:cNvPr id="10794" name="Google Shape;10794;p260"/>
              <p:cNvGrpSpPr/>
              <p:nvPr/>
            </p:nvGrpSpPr>
            <p:grpSpPr>
              <a:xfrm flipH="1">
                <a:off x="7383095" y="12"/>
                <a:ext cx="1772825" cy="945955"/>
                <a:chOff x="0" y="12"/>
                <a:chExt cx="1772825" cy="945955"/>
              </a:xfrm>
            </p:grpSpPr>
            <p:sp>
              <p:nvSpPr>
                <p:cNvPr id="10795" name="Google Shape;10795;p260"/>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260"/>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7" name="Google Shape;10797;p260"/>
              <p:cNvGrpSpPr/>
              <p:nvPr/>
            </p:nvGrpSpPr>
            <p:grpSpPr>
              <a:xfrm>
                <a:off x="9527" y="4201833"/>
                <a:ext cx="1772825" cy="945955"/>
                <a:chOff x="9527" y="4201833"/>
                <a:chExt cx="1772825" cy="945955"/>
              </a:xfrm>
            </p:grpSpPr>
            <p:sp>
              <p:nvSpPr>
                <p:cNvPr id="10798" name="Google Shape;10798;p260"/>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260"/>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00" name="Google Shape;10800;p260"/>
            <p:cNvGrpSpPr/>
            <p:nvPr/>
          </p:nvGrpSpPr>
          <p:grpSpPr>
            <a:xfrm flipH="1">
              <a:off x="185700" y="202472"/>
              <a:ext cx="312152" cy="1409160"/>
              <a:chOff x="3969875" y="1708525"/>
              <a:chExt cx="94175" cy="425150"/>
            </a:xfrm>
          </p:grpSpPr>
          <p:sp>
            <p:nvSpPr>
              <p:cNvPr id="10801" name="Google Shape;10801;p260"/>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2" name="Google Shape;10802;p260"/>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3" name="Google Shape;10803;p260"/>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260"/>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260"/>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6" name="Google Shape;10806;p260"/>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260"/>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08" name="Google Shape;10808;p2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809" name="Google Shape;10809;p260"/>
          <p:cNvSpPr txBox="1"/>
          <p:nvPr>
            <p:ph idx="1" type="subTitle"/>
          </p:nvPr>
        </p:nvSpPr>
        <p:spPr>
          <a:xfrm>
            <a:off x="7137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810" name="Google Shape;10810;p260"/>
          <p:cNvSpPr txBox="1"/>
          <p:nvPr>
            <p:ph idx="2" type="subTitle"/>
          </p:nvPr>
        </p:nvSpPr>
        <p:spPr>
          <a:xfrm>
            <a:off x="34464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811" name="Google Shape;10811;p260"/>
          <p:cNvSpPr txBox="1"/>
          <p:nvPr>
            <p:ph idx="3" type="subTitle"/>
          </p:nvPr>
        </p:nvSpPr>
        <p:spPr>
          <a:xfrm>
            <a:off x="7137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812" name="Google Shape;10812;p260"/>
          <p:cNvSpPr txBox="1"/>
          <p:nvPr>
            <p:ph idx="4" type="subTitle"/>
          </p:nvPr>
        </p:nvSpPr>
        <p:spPr>
          <a:xfrm>
            <a:off x="34464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813" name="Google Shape;10813;p260"/>
          <p:cNvSpPr txBox="1"/>
          <p:nvPr>
            <p:ph idx="5" type="subTitle"/>
          </p:nvPr>
        </p:nvSpPr>
        <p:spPr>
          <a:xfrm>
            <a:off x="6182501"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814" name="Google Shape;10814;p260"/>
          <p:cNvSpPr txBox="1"/>
          <p:nvPr>
            <p:ph idx="6" type="subTitle"/>
          </p:nvPr>
        </p:nvSpPr>
        <p:spPr>
          <a:xfrm>
            <a:off x="6182501"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815" name="Google Shape;10815;p260"/>
          <p:cNvSpPr txBox="1"/>
          <p:nvPr>
            <p:ph idx="7" type="subTitle"/>
          </p:nvPr>
        </p:nvSpPr>
        <p:spPr>
          <a:xfrm>
            <a:off x="7120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816" name="Google Shape;10816;p260"/>
          <p:cNvSpPr txBox="1"/>
          <p:nvPr>
            <p:ph idx="8" type="subTitle"/>
          </p:nvPr>
        </p:nvSpPr>
        <p:spPr>
          <a:xfrm>
            <a:off x="34464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817" name="Google Shape;10817;p260"/>
          <p:cNvSpPr txBox="1"/>
          <p:nvPr>
            <p:ph idx="9" type="subTitle"/>
          </p:nvPr>
        </p:nvSpPr>
        <p:spPr>
          <a:xfrm>
            <a:off x="61808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818" name="Google Shape;10818;p260"/>
          <p:cNvSpPr txBox="1"/>
          <p:nvPr>
            <p:ph idx="13" type="subTitle"/>
          </p:nvPr>
        </p:nvSpPr>
        <p:spPr>
          <a:xfrm>
            <a:off x="7120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819" name="Google Shape;10819;p260"/>
          <p:cNvSpPr txBox="1"/>
          <p:nvPr>
            <p:ph idx="14" type="subTitle"/>
          </p:nvPr>
        </p:nvSpPr>
        <p:spPr>
          <a:xfrm>
            <a:off x="34464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820" name="Google Shape;10820;p260"/>
          <p:cNvSpPr txBox="1"/>
          <p:nvPr>
            <p:ph idx="15" type="subTitle"/>
          </p:nvPr>
        </p:nvSpPr>
        <p:spPr>
          <a:xfrm>
            <a:off x="61808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0821" name="Shape 10821"/>
        <p:cNvGrpSpPr/>
        <p:nvPr/>
      </p:nvGrpSpPr>
      <p:grpSpPr>
        <a:xfrm>
          <a:off x="0" y="0"/>
          <a:ext cx="0" cy="0"/>
          <a:chOff x="0" y="0"/>
          <a:chExt cx="0" cy="0"/>
        </a:xfrm>
      </p:grpSpPr>
      <p:sp>
        <p:nvSpPr>
          <p:cNvPr id="10822" name="Google Shape;10822;p261"/>
          <p:cNvSpPr txBox="1"/>
          <p:nvPr>
            <p:ph hasCustomPrompt="1" type="title"/>
          </p:nvPr>
        </p:nvSpPr>
        <p:spPr>
          <a:xfrm>
            <a:off x="797271" y="629975"/>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823" name="Google Shape;10823;p261"/>
          <p:cNvSpPr txBox="1"/>
          <p:nvPr>
            <p:ph idx="1" type="subTitle"/>
          </p:nvPr>
        </p:nvSpPr>
        <p:spPr>
          <a:xfrm>
            <a:off x="710271" y="1387974"/>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0824" name="Google Shape;10824;p261"/>
          <p:cNvSpPr txBox="1"/>
          <p:nvPr>
            <p:ph hasCustomPrompt="1" idx="2" type="title"/>
          </p:nvPr>
        </p:nvSpPr>
        <p:spPr>
          <a:xfrm>
            <a:off x="797271" y="2003876"/>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825" name="Google Shape;10825;p261"/>
          <p:cNvSpPr txBox="1"/>
          <p:nvPr>
            <p:ph idx="3" type="subTitle"/>
          </p:nvPr>
        </p:nvSpPr>
        <p:spPr>
          <a:xfrm>
            <a:off x="710271" y="2764450"/>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0826" name="Google Shape;10826;p261"/>
          <p:cNvSpPr txBox="1"/>
          <p:nvPr>
            <p:ph hasCustomPrompt="1" idx="4" type="title"/>
          </p:nvPr>
        </p:nvSpPr>
        <p:spPr>
          <a:xfrm>
            <a:off x="797271" y="3377777"/>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827" name="Google Shape;10827;p261"/>
          <p:cNvSpPr txBox="1"/>
          <p:nvPr>
            <p:ph idx="5" type="subTitle"/>
          </p:nvPr>
        </p:nvSpPr>
        <p:spPr>
          <a:xfrm>
            <a:off x="710271" y="4140925"/>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10828" name="Google Shape;10828;p261"/>
          <p:cNvGrpSpPr/>
          <p:nvPr/>
        </p:nvGrpSpPr>
        <p:grpSpPr>
          <a:xfrm>
            <a:off x="-182994" y="4283910"/>
            <a:ext cx="1205407" cy="909041"/>
            <a:chOff x="-182994" y="4283910"/>
            <a:chExt cx="1205407" cy="909041"/>
          </a:xfrm>
        </p:grpSpPr>
        <p:sp>
          <p:nvSpPr>
            <p:cNvPr id="10829" name="Google Shape;10829;p261"/>
            <p:cNvSpPr/>
            <p:nvPr/>
          </p:nvSpPr>
          <p:spPr>
            <a:xfrm>
              <a:off x="-182994" y="4283910"/>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261"/>
            <p:cNvSpPr/>
            <p:nvPr/>
          </p:nvSpPr>
          <p:spPr>
            <a:xfrm>
              <a:off x="710279" y="484842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831" name="Shape 10831"/>
        <p:cNvGrpSpPr/>
        <p:nvPr/>
      </p:nvGrpSpPr>
      <p:grpSpPr>
        <a:xfrm>
          <a:off x="0" y="0"/>
          <a:ext cx="0" cy="0"/>
          <a:chOff x="0" y="0"/>
          <a:chExt cx="0" cy="0"/>
        </a:xfrm>
      </p:grpSpPr>
      <p:grpSp>
        <p:nvGrpSpPr>
          <p:cNvPr id="10832" name="Google Shape;10832;p262"/>
          <p:cNvGrpSpPr/>
          <p:nvPr/>
        </p:nvGrpSpPr>
        <p:grpSpPr>
          <a:xfrm>
            <a:off x="-78584" y="2935816"/>
            <a:ext cx="4507471" cy="2264909"/>
            <a:chOff x="-78584" y="2935816"/>
            <a:chExt cx="4507471" cy="2264909"/>
          </a:xfrm>
        </p:grpSpPr>
        <p:grpSp>
          <p:nvGrpSpPr>
            <p:cNvPr id="10833" name="Google Shape;10833;p262"/>
            <p:cNvGrpSpPr/>
            <p:nvPr/>
          </p:nvGrpSpPr>
          <p:grpSpPr>
            <a:xfrm>
              <a:off x="-78584" y="2935816"/>
              <a:ext cx="748887" cy="2264909"/>
              <a:chOff x="-78584" y="2935816"/>
              <a:chExt cx="748887" cy="2264909"/>
            </a:xfrm>
          </p:grpSpPr>
          <p:grpSp>
            <p:nvGrpSpPr>
              <p:cNvPr id="10834" name="Google Shape;10834;p262"/>
              <p:cNvGrpSpPr/>
              <p:nvPr/>
            </p:nvGrpSpPr>
            <p:grpSpPr>
              <a:xfrm>
                <a:off x="-78584" y="2935816"/>
                <a:ext cx="748887" cy="2264909"/>
                <a:chOff x="3221922" y="3632026"/>
                <a:chExt cx="349066" cy="1055705"/>
              </a:xfrm>
            </p:grpSpPr>
            <p:sp>
              <p:nvSpPr>
                <p:cNvPr id="10835" name="Google Shape;10835;p262"/>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262"/>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262"/>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262"/>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262"/>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262"/>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262"/>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262"/>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262"/>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262"/>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262"/>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262"/>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262"/>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262"/>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262"/>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262"/>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262"/>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262"/>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262"/>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262"/>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262"/>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262"/>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262"/>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262"/>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262"/>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262"/>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262"/>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262"/>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262"/>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262"/>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262"/>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262"/>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262"/>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262"/>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262"/>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262"/>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262"/>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262"/>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262"/>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262"/>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5" name="Google Shape;10875;p262"/>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262"/>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262"/>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262"/>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262"/>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262"/>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1" name="Google Shape;10881;p262"/>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2" name="Google Shape;10882;p262"/>
              <p:cNvGrpSpPr/>
              <p:nvPr/>
            </p:nvGrpSpPr>
            <p:grpSpPr>
              <a:xfrm>
                <a:off x="143447" y="3084218"/>
                <a:ext cx="410285" cy="820543"/>
                <a:chOff x="3049925" y="2302950"/>
                <a:chExt cx="137675" cy="275350"/>
              </a:xfrm>
            </p:grpSpPr>
            <p:sp>
              <p:nvSpPr>
                <p:cNvPr id="10883" name="Google Shape;10883;p262"/>
                <p:cNvSpPr/>
                <p:nvPr/>
              </p:nvSpPr>
              <p:spPr>
                <a:xfrm>
                  <a:off x="3130100" y="2363125"/>
                  <a:ext cx="57500" cy="57525"/>
                </a:xfrm>
                <a:custGeom>
                  <a:rect b="b" l="l" r="r" t="t"/>
                  <a:pathLst>
                    <a:path extrusionOk="0" h="2301" w="2300">
                      <a:moveTo>
                        <a:pt x="1151" y="1"/>
                      </a:moveTo>
                      <a:cubicBezTo>
                        <a:pt x="515" y="1"/>
                        <a:pt x="0" y="516"/>
                        <a:pt x="0" y="1151"/>
                      </a:cubicBezTo>
                      <a:cubicBezTo>
                        <a:pt x="0" y="1785"/>
                        <a:pt x="515" y="2300"/>
                        <a:pt x="1151" y="2300"/>
                      </a:cubicBezTo>
                      <a:cubicBezTo>
                        <a:pt x="1786" y="2300"/>
                        <a:pt x="2300" y="1785"/>
                        <a:pt x="2300" y="1151"/>
                      </a:cubicBezTo>
                      <a:cubicBezTo>
                        <a:pt x="2300" y="516"/>
                        <a:pt x="1786" y="1"/>
                        <a:pt x="1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262"/>
                <p:cNvSpPr/>
                <p:nvPr/>
              </p:nvSpPr>
              <p:spPr>
                <a:xfrm>
                  <a:off x="3049925" y="2363125"/>
                  <a:ext cx="26050" cy="26025"/>
                </a:xfrm>
                <a:custGeom>
                  <a:rect b="b" l="l" r="r" t="t"/>
                  <a:pathLst>
                    <a:path extrusionOk="0" h="1041" w="1042">
                      <a:moveTo>
                        <a:pt x="520" y="1"/>
                      </a:moveTo>
                      <a:cubicBezTo>
                        <a:pt x="233" y="1"/>
                        <a:pt x="0" y="234"/>
                        <a:pt x="0" y="521"/>
                      </a:cubicBezTo>
                      <a:cubicBezTo>
                        <a:pt x="0" y="808"/>
                        <a:pt x="233" y="1041"/>
                        <a:pt x="520" y="1041"/>
                      </a:cubicBezTo>
                      <a:cubicBezTo>
                        <a:pt x="807" y="1041"/>
                        <a:pt x="1042" y="808"/>
                        <a:pt x="1042" y="521"/>
                      </a:cubicBezTo>
                      <a:cubicBezTo>
                        <a:pt x="1042" y="234"/>
                        <a:pt x="807" y="1"/>
                        <a:pt x="5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262"/>
                <p:cNvSpPr/>
                <p:nvPr/>
              </p:nvSpPr>
              <p:spPr>
                <a:xfrm>
                  <a:off x="3090000" y="2474175"/>
                  <a:ext cx="26025" cy="26050"/>
                </a:xfrm>
                <a:custGeom>
                  <a:rect b="b" l="l" r="r" t="t"/>
                  <a:pathLst>
                    <a:path extrusionOk="0" h="1042" w="1041">
                      <a:moveTo>
                        <a:pt x="521" y="1"/>
                      </a:moveTo>
                      <a:cubicBezTo>
                        <a:pt x="234" y="1"/>
                        <a:pt x="1" y="233"/>
                        <a:pt x="1" y="522"/>
                      </a:cubicBezTo>
                      <a:cubicBezTo>
                        <a:pt x="1" y="809"/>
                        <a:pt x="234" y="1042"/>
                        <a:pt x="521" y="1042"/>
                      </a:cubicBezTo>
                      <a:cubicBezTo>
                        <a:pt x="808" y="1042"/>
                        <a:pt x="1041" y="809"/>
                        <a:pt x="1041" y="522"/>
                      </a:cubicBezTo>
                      <a:cubicBezTo>
                        <a:pt x="1041" y="233"/>
                        <a:pt x="808" y="1"/>
                        <a:pt x="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262"/>
                <p:cNvSpPr/>
                <p:nvPr/>
              </p:nvSpPr>
              <p:spPr>
                <a:xfrm>
                  <a:off x="3093175" y="2565275"/>
                  <a:ext cx="13025" cy="13025"/>
                </a:xfrm>
                <a:custGeom>
                  <a:rect b="b" l="l" r="r" t="t"/>
                  <a:pathLst>
                    <a:path extrusionOk="0" h="521" w="521">
                      <a:moveTo>
                        <a:pt x="260" y="1"/>
                      </a:moveTo>
                      <a:cubicBezTo>
                        <a:pt x="116" y="1"/>
                        <a:pt x="0" y="117"/>
                        <a:pt x="0" y="261"/>
                      </a:cubicBezTo>
                      <a:cubicBezTo>
                        <a:pt x="0" y="405"/>
                        <a:pt x="116" y="521"/>
                        <a:pt x="260" y="521"/>
                      </a:cubicBezTo>
                      <a:cubicBezTo>
                        <a:pt x="404" y="521"/>
                        <a:pt x="520" y="405"/>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262"/>
                <p:cNvSpPr/>
                <p:nvPr/>
              </p:nvSpPr>
              <p:spPr>
                <a:xfrm>
                  <a:off x="3130100" y="2467675"/>
                  <a:ext cx="13025" cy="13025"/>
                </a:xfrm>
                <a:custGeom>
                  <a:rect b="b" l="l" r="r" t="t"/>
                  <a:pathLst>
                    <a:path extrusionOk="0" h="521" w="521">
                      <a:moveTo>
                        <a:pt x="260" y="1"/>
                      </a:moveTo>
                      <a:cubicBezTo>
                        <a:pt x="117" y="1"/>
                        <a:pt x="0" y="117"/>
                        <a:pt x="0" y="261"/>
                      </a:cubicBezTo>
                      <a:cubicBezTo>
                        <a:pt x="0" y="404"/>
                        <a:pt x="117" y="521"/>
                        <a:pt x="260" y="521"/>
                      </a:cubicBezTo>
                      <a:cubicBezTo>
                        <a:pt x="404" y="521"/>
                        <a:pt x="520" y="404"/>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8" name="Google Shape;10888;p262"/>
                <p:cNvSpPr/>
                <p:nvPr/>
              </p:nvSpPr>
              <p:spPr>
                <a:xfrm>
                  <a:off x="3083500" y="2302950"/>
                  <a:ext cx="13025" cy="13025"/>
                </a:xfrm>
                <a:custGeom>
                  <a:rect b="b" l="l" r="r" t="t"/>
                  <a:pathLst>
                    <a:path extrusionOk="0" h="521" w="521">
                      <a:moveTo>
                        <a:pt x="261" y="1"/>
                      </a:moveTo>
                      <a:cubicBezTo>
                        <a:pt x="117" y="1"/>
                        <a:pt x="1" y="117"/>
                        <a:pt x="1" y="261"/>
                      </a:cubicBezTo>
                      <a:cubicBezTo>
                        <a:pt x="1" y="404"/>
                        <a:pt x="117" y="521"/>
                        <a:pt x="261" y="521"/>
                      </a:cubicBezTo>
                      <a:cubicBezTo>
                        <a:pt x="404" y="521"/>
                        <a:pt x="521" y="404"/>
                        <a:pt x="521" y="261"/>
                      </a:cubicBezTo>
                      <a:cubicBezTo>
                        <a:pt x="521" y="117"/>
                        <a:pt x="404" y="1"/>
                        <a:pt x="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89" name="Google Shape;10889;p262"/>
            <p:cNvSpPr/>
            <p:nvPr/>
          </p:nvSpPr>
          <p:spPr>
            <a:xfrm>
              <a:off x="411675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0" name="Google Shape;10890;p262"/>
          <p:cNvSpPr txBox="1"/>
          <p:nvPr>
            <p:ph type="title"/>
          </p:nvPr>
        </p:nvSpPr>
        <p:spPr>
          <a:xfrm>
            <a:off x="713262" y="539500"/>
            <a:ext cx="3642600" cy="948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891" name="Google Shape;10891;p262"/>
          <p:cNvSpPr txBox="1"/>
          <p:nvPr>
            <p:ph idx="1" type="subTitle"/>
          </p:nvPr>
        </p:nvSpPr>
        <p:spPr>
          <a:xfrm>
            <a:off x="713225" y="1563701"/>
            <a:ext cx="3642600" cy="124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892" name="Google Shape;10892;p262"/>
          <p:cNvSpPr txBox="1"/>
          <p:nvPr/>
        </p:nvSpPr>
        <p:spPr>
          <a:xfrm>
            <a:off x="713273" y="3600455"/>
            <a:ext cx="3642600" cy="73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lt1"/>
                </a:solidFill>
                <a:latin typeface="Open Sans"/>
                <a:ea typeface="Open Sans"/>
                <a:cs typeface="Open Sans"/>
                <a:sym typeface="Open Sans"/>
              </a:rPr>
              <a:t>CREDITS:</a:t>
            </a:r>
            <a:r>
              <a:rPr lang="en" sz="1200">
                <a:solidFill>
                  <a:schemeClr val="lt1"/>
                </a:solidFill>
                <a:latin typeface="Open Sans"/>
                <a:ea typeface="Open Sans"/>
                <a:cs typeface="Open Sans"/>
                <a:sym typeface="Open Sans"/>
              </a:rPr>
              <a:t> This presentation template was created by </a:t>
            </a:r>
            <a:r>
              <a:rPr b="1" lang="en" sz="1200" u="sng">
                <a:solidFill>
                  <a:schemeClr val="lt1"/>
                </a:solidFill>
                <a:latin typeface="Open Sans"/>
                <a:ea typeface="Open Sans"/>
                <a:cs typeface="Open Sans"/>
                <a:sym typeface="Open Sans"/>
                <a:hlinkClick r:id="rId2">
                  <a:extLst>
                    <a:ext uri="{A12FA001-AC4F-418D-AE19-62706E023703}">
                      <ahyp:hlinkClr val="tx"/>
                    </a:ext>
                  </a:extLst>
                </a:hlinkClick>
              </a:rPr>
              <a:t>Slidesgo</a:t>
            </a:r>
            <a:r>
              <a:rPr lang="en" sz="1200">
                <a:solidFill>
                  <a:schemeClr val="lt1"/>
                </a:solidFill>
                <a:latin typeface="Open Sans"/>
                <a:ea typeface="Open Sans"/>
                <a:cs typeface="Open Sans"/>
                <a:sym typeface="Open Sans"/>
              </a:rPr>
              <a:t>, and includes icons by </a:t>
            </a:r>
            <a:r>
              <a:rPr b="1" lang="en" sz="1200" u="sng">
                <a:solidFill>
                  <a:schemeClr val="lt1"/>
                </a:solidFill>
                <a:latin typeface="Open Sans"/>
                <a:ea typeface="Open Sans"/>
                <a:cs typeface="Open Sans"/>
                <a:sym typeface="Open Sans"/>
                <a:hlinkClick r:id="rId3">
                  <a:extLst>
                    <a:ext uri="{A12FA001-AC4F-418D-AE19-62706E023703}">
                      <ahyp:hlinkClr val="tx"/>
                    </a:ext>
                  </a:extLst>
                </a:hlinkClick>
              </a:rPr>
              <a:t>Flaticon</a:t>
            </a:r>
            <a:r>
              <a:rPr lang="en" sz="1200">
                <a:solidFill>
                  <a:schemeClr val="lt1"/>
                </a:solidFill>
                <a:latin typeface="Open Sans"/>
                <a:ea typeface="Open Sans"/>
                <a:cs typeface="Open Sans"/>
                <a:sym typeface="Open Sans"/>
              </a:rPr>
              <a:t>, and infographics &amp; images by </a:t>
            </a:r>
            <a:r>
              <a:rPr b="1" lang="en" sz="1200" u="sng">
                <a:solidFill>
                  <a:schemeClr val="lt1"/>
                </a:solidFill>
                <a:latin typeface="Open Sans"/>
                <a:ea typeface="Open Sans"/>
                <a:cs typeface="Open Sans"/>
                <a:sym typeface="Open Sans"/>
                <a:hlinkClick r:id="rId4">
                  <a:extLst>
                    <a:ext uri="{A12FA001-AC4F-418D-AE19-62706E023703}">
                      <ahyp:hlinkClr val="tx"/>
                    </a:ext>
                  </a:extLst>
                </a:hlinkClick>
              </a:rPr>
              <a:t>Freepik</a:t>
            </a:r>
            <a:r>
              <a:rPr lang="en" sz="1200" u="sng">
                <a:solidFill>
                  <a:schemeClr val="lt1"/>
                </a:solidFill>
                <a:latin typeface="Open Sans"/>
                <a:ea typeface="Open Sans"/>
                <a:cs typeface="Open Sans"/>
                <a:sym typeface="Open Sans"/>
              </a:rPr>
              <a:t> </a:t>
            </a:r>
            <a:endParaRPr b="1" sz="1200" u="sng">
              <a:solidFill>
                <a:schemeClr val="lt1"/>
              </a:solidFill>
              <a:latin typeface="Open Sans"/>
              <a:ea typeface="Open Sans"/>
              <a:cs typeface="Open Sans"/>
              <a:sym typeface="Open Sans"/>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893" name="Shape 10893"/>
        <p:cNvGrpSpPr/>
        <p:nvPr/>
      </p:nvGrpSpPr>
      <p:grpSpPr>
        <a:xfrm>
          <a:off x="0" y="0"/>
          <a:ext cx="0" cy="0"/>
          <a:chOff x="0" y="0"/>
          <a:chExt cx="0" cy="0"/>
        </a:xfrm>
      </p:grpSpPr>
      <p:grpSp>
        <p:nvGrpSpPr>
          <p:cNvPr id="10894" name="Google Shape;10894;p263"/>
          <p:cNvGrpSpPr/>
          <p:nvPr/>
        </p:nvGrpSpPr>
        <p:grpSpPr>
          <a:xfrm>
            <a:off x="-471355" y="8"/>
            <a:ext cx="10043853" cy="5279346"/>
            <a:chOff x="-471355" y="8"/>
            <a:chExt cx="10043853" cy="5279346"/>
          </a:xfrm>
        </p:grpSpPr>
        <p:grpSp>
          <p:nvGrpSpPr>
            <p:cNvPr id="10895" name="Google Shape;10895;p263"/>
            <p:cNvGrpSpPr/>
            <p:nvPr/>
          </p:nvGrpSpPr>
          <p:grpSpPr>
            <a:xfrm flipH="1" rot="-896081">
              <a:off x="8544421" y="2884656"/>
              <a:ext cx="748876" cy="2264877"/>
              <a:chOff x="3221922" y="3632026"/>
              <a:chExt cx="349066" cy="1055705"/>
            </a:xfrm>
          </p:grpSpPr>
          <p:sp>
            <p:nvSpPr>
              <p:cNvPr id="10896" name="Google Shape;10896;p263"/>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263"/>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263"/>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263"/>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263"/>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1" name="Google Shape;10901;p263"/>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2" name="Google Shape;10902;p263"/>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263"/>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263"/>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263"/>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6" name="Google Shape;10906;p263"/>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263"/>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263"/>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263"/>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263"/>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263"/>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263"/>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263"/>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263"/>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263"/>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263"/>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263"/>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263"/>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263"/>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263"/>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263"/>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263"/>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263"/>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263"/>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263"/>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263"/>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263"/>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263"/>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263"/>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263"/>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263"/>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2" name="Google Shape;10932;p263"/>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3" name="Google Shape;10933;p263"/>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263"/>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263"/>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263"/>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263"/>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263"/>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263"/>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263"/>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263"/>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263"/>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3" name="Google Shape;10943;p263"/>
            <p:cNvGrpSpPr/>
            <p:nvPr/>
          </p:nvGrpSpPr>
          <p:grpSpPr>
            <a:xfrm rot="10800000">
              <a:off x="-7" y="8"/>
              <a:ext cx="1772825" cy="945955"/>
              <a:chOff x="7373568" y="4201833"/>
              <a:chExt cx="1772825" cy="945955"/>
            </a:xfrm>
          </p:grpSpPr>
          <p:sp>
            <p:nvSpPr>
              <p:cNvPr id="10944" name="Google Shape;10944;p263"/>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263"/>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6" name="Google Shape;10946;p263"/>
            <p:cNvGrpSpPr/>
            <p:nvPr/>
          </p:nvGrpSpPr>
          <p:grpSpPr>
            <a:xfrm>
              <a:off x="8762778" y="2007235"/>
              <a:ext cx="312152" cy="1409160"/>
              <a:chOff x="3969875" y="1708525"/>
              <a:chExt cx="94175" cy="425150"/>
            </a:xfrm>
          </p:grpSpPr>
          <p:sp>
            <p:nvSpPr>
              <p:cNvPr id="10947" name="Google Shape;10947;p26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26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26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26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263"/>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26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26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4" name="Google Shape;10954;p263"/>
            <p:cNvGrpSpPr/>
            <p:nvPr/>
          </p:nvGrpSpPr>
          <p:grpSpPr>
            <a:xfrm flipH="1" rot="-896081">
              <a:off x="-192154" y="2956231"/>
              <a:ext cx="748876" cy="2264877"/>
              <a:chOff x="3221922" y="3632026"/>
              <a:chExt cx="349066" cy="1055705"/>
            </a:xfrm>
          </p:grpSpPr>
          <p:sp>
            <p:nvSpPr>
              <p:cNvPr id="10955" name="Google Shape;10955;p263"/>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6" name="Google Shape;10956;p263"/>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263"/>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263"/>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263"/>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263"/>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263"/>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263"/>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263"/>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263"/>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263"/>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6" name="Google Shape;10966;p263"/>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263"/>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263"/>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263"/>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263"/>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263"/>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263"/>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263"/>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263"/>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263"/>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263"/>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263"/>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263"/>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263"/>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263"/>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263"/>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263"/>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263"/>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263"/>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263"/>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263"/>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263"/>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8" name="Google Shape;10988;p263"/>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263"/>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263"/>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263"/>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263"/>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3" name="Google Shape;10993;p263"/>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4" name="Google Shape;10994;p263"/>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263"/>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263"/>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263"/>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8" name="Google Shape;10998;p263"/>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263"/>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263"/>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263"/>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2" name="Google Shape;11002;p263"/>
            <p:cNvGrpSpPr/>
            <p:nvPr/>
          </p:nvGrpSpPr>
          <p:grpSpPr>
            <a:xfrm>
              <a:off x="173253" y="2477610"/>
              <a:ext cx="312152" cy="1409160"/>
              <a:chOff x="3969875" y="1708525"/>
              <a:chExt cx="94175" cy="425150"/>
            </a:xfrm>
          </p:grpSpPr>
          <p:sp>
            <p:nvSpPr>
              <p:cNvPr id="11003" name="Google Shape;11003;p26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4" name="Google Shape;11004;p26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26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6" name="Google Shape;11006;p26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263"/>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26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26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0" name="Google Shape;11010;p263"/>
            <p:cNvGrpSpPr/>
            <p:nvPr/>
          </p:nvGrpSpPr>
          <p:grpSpPr>
            <a:xfrm flipH="1" rot="10800000">
              <a:off x="7371168" y="8"/>
              <a:ext cx="1772825" cy="945955"/>
              <a:chOff x="7373568" y="4201833"/>
              <a:chExt cx="1772825" cy="945955"/>
            </a:xfrm>
          </p:grpSpPr>
          <p:sp>
            <p:nvSpPr>
              <p:cNvPr id="11011" name="Google Shape;11011;p263"/>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263"/>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013" name="Shape 11013"/>
        <p:cNvGrpSpPr/>
        <p:nvPr/>
      </p:nvGrpSpPr>
      <p:grpSpPr>
        <a:xfrm>
          <a:off x="0" y="0"/>
          <a:ext cx="0" cy="0"/>
          <a:chOff x="0" y="0"/>
          <a:chExt cx="0" cy="0"/>
        </a:xfrm>
      </p:grpSpPr>
      <p:grpSp>
        <p:nvGrpSpPr>
          <p:cNvPr id="11014" name="Google Shape;11014;p264"/>
          <p:cNvGrpSpPr/>
          <p:nvPr/>
        </p:nvGrpSpPr>
        <p:grpSpPr>
          <a:xfrm>
            <a:off x="-158368" y="-1066"/>
            <a:ext cx="9409657" cy="5148855"/>
            <a:chOff x="-158368" y="-1066"/>
            <a:chExt cx="9409657" cy="5148855"/>
          </a:xfrm>
        </p:grpSpPr>
        <p:grpSp>
          <p:nvGrpSpPr>
            <p:cNvPr id="11015" name="Google Shape;11015;p264"/>
            <p:cNvGrpSpPr/>
            <p:nvPr/>
          </p:nvGrpSpPr>
          <p:grpSpPr>
            <a:xfrm>
              <a:off x="0" y="12"/>
              <a:ext cx="1772825" cy="945955"/>
              <a:chOff x="0" y="12"/>
              <a:chExt cx="1772825" cy="945955"/>
            </a:xfrm>
          </p:grpSpPr>
          <p:sp>
            <p:nvSpPr>
              <p:cNvPr id="11016" name="Google Shape;11016;p264"/>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7" name="Google Shape;11017;p264"/>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8" name="Google Shape;11018;p264"/>
            <p:cNvGrpSpPr/>
            <p:nvPr/>
          </p:nvGrpSpPr>
          <p:grpSpPr>
            <a:xfrm>
              <a:off x="7373568" y="4201833"/>
              <a:ext cx="1772825" cy="945955"/>
              <a:chOff x="7373568" y="4201833"/>
              <a:chExt cx="1772825" cy="945955"/>
            </a:xfrm>
          </p:grpSpPr>
          <p:sp>
            <p:nvSpPr>
              <p:cNvPr id="11019" name="Google Shape;11019;p264"/>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264"/>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1" name="Google Shape;11021;p264"/>
            <p:cNvGrpSpPr/>
            <p:nvPr/>
          </p:nvGrpSpPr>
          <p:grpSpPr>
            <a:xfrm flipH="1" rot="-4014681">
              <a:off x="-177772" y="698962"/>
              <a:ext cx="849814" cy="519346"/>
              <a:chOff x="4423100" y="2537450"/>
              <a:chExt cx="448350" cy="274000"/>
            </a:xfrm>
          </p:grpSpPr>
          <p:sp>
            <p:nvSpPr>
              <p:cNvPr id="11022" name="Google Shape;11022;p264"/>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3" name="Google Shape;11023;p264"/>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264"/>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264"/>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264"/>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7" name="Google Shape;11027;p264"/>
            <p:cNvGrpSpPr/>
            <p:nvPr/>
          </p:nvGrpSpPr>
          <p:grpSpPr>
            <a:xfrm>
              <a:off x="8684966" y="2610560"/>
              <a:ext cx="312152" cy="1409160"/>
              <a:chOff x="3969875" y="1708525"/>
              <a:chExt cx="94175" cy="425150"/>
            </a:xfrm>
          </p:grpSpPr>
          <p:sp>
            <p:nvSpPr>
              <p:cNvPr id="11028" name="Google Shape;11028;p264"/>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9" name="Google Shape;11029;p264"/>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264"/>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264"/>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264"/>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264"/>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4" name="Google Shape;11034;p264"/>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5" name="Google Shape;11035;p264"/>
            <p:cNvGrpSpPr/>
            <p:nvPr/>
          </p:nvGrpSpPr>
          <p:grpSpPr>
            <a:xfrm flipH="1" rot="-5400000">
              <a:off x="8329082" y="3681803"/>
              <a:ext cx="1023895" cy="820519"/>
              <a:chOff x="4423100" y="2378550"/>
              <a:chExt cx="540200" cy="432900"/>
            </a:xfrm>
          </p:grpSpPr>
          <p:sp>
            <p:nvSpPr>
              <p:cNvPr id="11036" name="Google Shape;11036;p264"/>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7" name="Google Shape;11037;p264"/>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8" name="Google Shape;11038;p264"/>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264"/>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0" name="Google Shape;11040;p264"/>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1" name="Google Shape;11041;p264"/>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264"/>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3" name="Google Shape;11043;p264"/>
            <p:cNvGrpSpPr/>
            <p:nvPr/>
          </p:nvGrpSpPr>
          <p:grpSpPr>
            <a:xfrm>
              <a:off x="419219" y="-1066"/>
              <a:ext cx="151974" cy="947036"/>
              <a:chOff x="4018200" y="1847950"/>
              <a:chExt cx="45850" cy="285725"/>
            </a:xfrm>
          </p:grpSpPr>
          <p:sp>
            <p:nvSpPr>
              <p:cNvPr id="11044" name="Google Shape;11044;p264"/>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264"/>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264"/>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7" name="Google Shape;11047;p264"/>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051" name="Shape 11051"/>
        <p:cNvGrpSpPr/>
        <p:nvPr/>
      </p:nvGrpSpPr>
      <p:grpSpPr>
        <a:xfrm>
          <a:off x="0" y="0"/>
          <a:ext cx="0" cy="0"/>
          <a:chOff x="0" y="0"/>
          <a:chExt cx="0" cy="0"/>
        </a:xfrm>
      </p:grpSpPr>
      <p:grpSp>
        <p:nvGrpSpPr>
          <p:cNvPr id="11052" name="Google Shape;11052;p266"/>
          <p:cNvGrpSpPr/>
          <p:nvPr/>
        </p:nvGrpSpPr>
        <p:grpSpPr>
          <a:xfrm>
            <a:off x="-78584" y="369785"/>
            <a:ext cx="8996890" cy="4830941"/>
            <a:chOff x="-78584" y="369785"/>
            <a:chExt cx="8996890" cy="4830941"/>
          </a:xfrm>
        </p:grpSpPr>
        <p:grpSp>
          <p:nvGrpSpPr>
            <p:cNvPr id="11053" name="Google Shape;11053;p266"/>
            <p:cNvGrpSpPr/>
            <p:nvPr/>
          </p:nvGrpSpPr>
          <p:grpSpPr>
            <a:xfrm>
              <a:off x="-78584" y="2935816"/>
              <a:ext cx="748887" cy="2264909"/>
              <a:chOff x="3221922" y="3632026"/>
              <a:chExt cx="349066" cy="1055705"/>
            </a:xfrm>
          </p:grpSpPr>
          <p:sp>
            <p:nvSpPr>
              <p:cNvPr id="11054" name="Google Shape;11054;p266"/>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5" name="Google Shape;11055;p266"/>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6" name="Google Shape;11056;p266"/>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7" name="Google Shape;11057;p266"/>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266"/>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266"/>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266"/>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1" name="Google Shape;11061;p266"/>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2" name="Google Shape;11062;p266"/>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3" name="Google Shape;11063;p266"/>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266"/>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266"/>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266"/>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266"/>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266"/>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266"/>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266"/>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266"/>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266"/>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266"/>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266"/>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5" name="Google Shape;11075;p266"/>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6" name="Google Shape;11076;p266"/>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266"/>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266"/>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9" name="Google Shape;11079;p266"/>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0" name="Google Shape;11080;p266"/>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266"/>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266"/>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266"/>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266"/>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266"/>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6" name="Google Shape;11086;p266"/>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7" name="Google Shape;11087;p266"/>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266"/>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266"/>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0" name="Google Shape;11090;p266"/>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1" name="Google Shape;11091;p266"/>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2" name="Google Shape;11092;p266"/>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3" name="Google Shape;11093;p266"/>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266"/>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266"/>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6" name="Google Shape;11096;p266"/>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266"/>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266"/>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266"/>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0" name="Google Shape;11100;p266"/>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1" name="Google Shape;11101;p266"/>
            <p:cNvGrpSpPr/>
            <p:nvPr/>
          </p:nvGrpSpPr>
          <p:grpSpPr>
            <a:xfrm>
              <a:off x="8634328" y="369785"/>
              <a:ext cx="283978" cy="747254"/>
              <a:chOff x="3969875" y="1708525"/>
              <a:chExt cx="85675" cy="225450"/>
            </a:xfrm>
          </p:grpSpPr>
          <p:sp>
            <p:nvSpPr>
              <p:cNvPr id="11102" name="Google Shape;11102;p266"/>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266"/>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266"/>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5" name="Google Shape;11105;p266"/>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6" name="Google Shape;11106;p266"/>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266"/>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108" name="Google Shape;11108;p266"/>
          <p:cNvSpPr txBox="1"/>
          <p:nvPr>
            <p:ph type="ctrTitle"/>
          </p:nvPr>
        </p:nvSpPr>
        <p:spPr>
          <a:xfrm>
            <a:off x="713252" y="2209900"/>
            <a:ext cx="5867400" cy="910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191919"/>
              </a:buClr>
              <a:buSzPts val="5200"/>
              <a:buNone/>
              <a:defRPr b="1"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109" name="Google Shape;11109;p266"/>
          <p:cNvSpPr txBox="1"/>
          <p:nvPr>
            <p:ph idx="1" type="subTitle"/>
          </p:nvPr>
        </p:nvSpPr>
        <p:spPr>
          <a:xfrm>
            <a:off x="713225" y="3137950"/>
            <a:ext cx="58674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110" name="Shape 11110"/>
        <p:cNvGrpSpPr/>
        <p:nvPr/>
      </p:nvGrpSpPr>
      <p:grpSpPr>
        <a:xfrm>
          <a:off x="0" y="0"/>
          <a:ext cx="0" cy="0"/>
          <a:chOff x="0" y="0"/>
          <a:chExt cx="0" cy="0"/>
        </a:xfrm>
      </p:grpSpPr>
      <p:sp>
        <p:nvSpPr>
          <p:cNvPr id="11111" name="Google Shape;11111;p267"/>
          <p:cNvSpPr txBox="1"/>
          <p:nvPr>
            <p:ph type="title"/>
          </p:nvPr>
        </p:nvSpPr>
        <p:spPr>
          <a:xfrm>
            <a:off x="2908500" y="2007900"/>
            <a:ext cx="55224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112" name="Google Shape;11112;p267"/>
          <p:cNvSpPr txBox="1"/>
          <p:nvPr>
            <p:ph hasCustomPrompt="1" idx="2" type="title"/>
          </p:nvPr>
        </p:nvSpPr>
        <p:spPr>
          <a:xfrm>
            <a:off x="1375500" y="2093113"/>
            <a:ext cx="1385700" cy="1042500"/>
          </a:xfrm>
          <a:prstGeom prst="rect">
            <a:avLst/>
          </a:prstGeom>
          <a:solidFill>
            <a:schemeClr val="accen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1113" name="Google Shape;11113;p267"/>
          <p:cNvSpPr txBox="1"/>
          <p:nvPr>
            <p:ph idx="1" type="subTitle"/>
          </p:nvPr>
        </p:nvSpPr>
        <p:spPr>
          <a:xfrm>
            <a:off x="2908500" y="2760625"/>
            <a:ext cx="55224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1114" name="Google Shape;11114;p267"/>
          <p:cNvGrpSpPr/>
          <p:nvPr/>
        </p:nvGrpSpPr>
        <p:grpSpPr>
          <a:xfrm>
            <a:off x="-4546" y="3234385"/>
            <a:ext cx="3292846" cy="1920046"/>
            <a:chOff x="-4546" y="3234385"/>
            <a:chExt cx="3292846" cy="1920046"/>
          </a:xfrm>
        </p:grpSpPr>
        <p:grpSp>
          <p:nvGrpSpPr>
            <p:cNvPr id="11115" name="Google Shape;11115;p267"/>
            <p:cNvGrpSpPr/>
            <p:nvPr/>
          </p:nvGrpSpPr>
          <p:grpSpPr>
            <a:xfrm>
              <a:off x="-4546" y="3397413"/>
              <a:ext cx="3292846" cy="1757018"/>
              <a:chOff x="-4546" y="3397413"/>
              <a:chExt cx="3292846" cy="1757018"/>
            </a:xfrm>
          </p:grpSpPr>
          <p:sp>
            <p:nvSpPr>
              <p:cNvPr id="11116" name="Google Shape;11116;p267"/>
              <p:cNvSpPr/>
              <p:nvPr/>
            </p:nvSpPr>
            <p:spPr>
              <a:xfrm flipH="1" rot="10800000">
                <a:off x="-4546" y="3397413"/>
                <a:ext cx="3292846" cy="1757018"/>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7" name="Google Shape;11117;p267"/>
              <p:cNvSpPr/>
              <p:nvPr/>
            </p:nvSpPr>
            <p:spPr>
              <a:xfrm flipH="1" rot="10800000">
                <a:off x="-4546" y="3930469"/>
                <a:ext cx="1973382" cy="1223962"/>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8" name="Google Shape;11118;p267"/>
            <p:cNvGrpSpPr/>
            <p:nvPr/>
          </p:nvGrpSpPr>
          <p:grpSpPr>
            <a:xfrm flipH="1">
              <a:off x="215825" y="3234385"/>
              <a:ext cx="312152" cy="1409160"/>
              <a:chOff x="3969875" y="1708525"/>
              <a:chExt cx="94175" cy="425150"/>
            </a:xfrm>
          </p:grpSpPr>
          <p:sp>
            <p:nvSpPr>
              <p:cNvPr id="11119" name="Google Shape;11119;p26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26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1" name="Google Shape;11121;p26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26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3" name="Google Shape;11123;p267"/>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4" name="Google Shape;11124;p26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26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126" name="Shape 11126"/>
        <p:cNvGrpSpPr/>
        <p:nvPr/>
      </p:nvGrpSpPr>
      <p:grpSpPr>
        <a:xfrm>
          <a:off x="0" y="0"/>
          <a:ext cx="0" cy="0"/>
          <a:chOff x="0" y="0"/>
          <a:chExt cx="0" cy="0"/>
        </a:xfrm>
      </p:grpSpPr>
      <p:sp>
        <p:nvSpPr>
          <p:cNvPr id="11127" name="Google Shape;11127;p268"/>
          <p:cNvSpPr txBox="1"/>
          <p:nvPr>
            <p:ph type="title"/>
          </p:nvPr>
        </p:nvSpPr>
        <p:spPr>
          <a:xfrm>
            <a:off x="720000" y="445025"/>
            <a:ext cx="469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128" name="Google Shape;11128;p268"/>
          <p:cNvSpPr txBox="1"/>
          <p:nvPr>
            <p:ph idx="1" type="body"/>
          </p:nvPr>
        </p:nvSpPr>
        <p:spPr>
          <a:xfrm>
            <a:off x="720000" y="1215750"/>
            <a:ext cx="4052100" cy="2490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sz="1200"/>
            </a:lvl1pPr>
            <a:lvl2pPr indent="-304800" lvl="1" marL="914400" rtl="0">
              <a:lnSpc>
                <a:spcPct val="100000"/>
              </a:lnSpc>
              <a:spcBef>
                <a:spcPts val="0"/>
              </a:spcBef>
              <a:spcAft>
                <a:spcPts val="0"/>
              </a:spcAft>
              <a:buSzPts val="1200"/>
              <a:buFont typeface="Nunito Light"/>
              <a:buChar char="○"/>
              <a:defRPr sz="1200"/>
            </a:lvl2pPr>
            <a:lvl3pPr indent="-304800" lvl="2" marL="1371600" rtl="0">
              <a:lnSpc>
                <a:spcPct val="100000"/>
              </a:lnSpc>
              <a:spcBef>
                <a:spcPts val="0"/>
              </a:spcBef>
              <a:spcAft>
                <a:spcPts val="0"/>
              </a:spcAft>
              <a:buSzPts val="1200"/>
              <a:buFont typeface="Nunito Light"/>
              <a:buChar char="■"/>
              <a:defRPr sz="1200"/>
            </a:lvl3pPr>
            <a:lvl4pPr indent="-304800" lvl="3" marL="1828800" rtl="0">
              <a:lnSpc>
                <a:spcPct val="100000"/>
              </a:lnSpc>
              <a:spcBef>
                <a:spcPts val="0"/>
              </a:spcBef>
              <a:spcAft>
                <a:spcPts val="0"/>
              </a:spcAft>
              <a:buSzPts val="1200"/>
              <a:buFont typeface="Nunito Light"/>
              <a:buChar char="●"/>
              <a:defRPr sz="1200"/>
            </a:lvl4pPr>
            <a:lvl5pPr indent="-304800" lvl="4" marL="2286000" rtl="0">
              <a:lnSpc>
                <a:spcPct val="100000"/>
              </a:lnSpc>
              <a:spcBef>
                <a:spcPts val="0"/>
              </a:spcBef>
              <a:spcAft>
                <a:spcPts val="0"/>
              </a:spcAft>
              <a:buSzPts val="1200"/>
              <a:buFont typeface="Nunito Light"/>
              <a:buChar char="○"/>
              <a:defRPr sz="1200"/>
            </a:lvl5pPr>
            <a:lvl6pPr indent="-304800" lvl="5" marL="2743200" rtl="0">
              <a:lnSpc>
                <a:spcPct val="100000"/>
              </a:lnSpc>
              <a:spcBef>
                <a:spcPts val="0"/>
              </a:spcBef>
              <a:spcAft>
                <a:spcPts val="0"/>
              </a:spcAft>
              <a:buSzPts val="1200"/>
              <a:buFont typeface="Nunito Light"/>
              <a:buChar char="■"/>
              <a:defRPr sz="1200"/>
            </a:lvl6pPr>
            <a:lvl7pPr indent="-304800" lvl="6" marL="3200400" rtl="0">
              <a:lnSpc>
                <a:spcPct val="100000"/>
              </a:lnSpc>
              <a:spcBef>
                <a:spcPts val="0"/>
              </a:spcBef>
              <a:spcAft>
                <a:spcPts val="0"/>
              </a:spcAft>
              <a:buSzPts val="1200"/>
              <a:buFont typeface="Nunito Light"/>
              <a:buChar char="●"/>
              <a:defRPr sz="1200"/>
            </a:lvl7pPr>
            <a:lvl8pPr indent="-304800" lvl="7" marL="3657600" rtl="0">
              <a:lnSpc>
                <a:spcPct val="100000"/>
              </a:lnSpc>
              <a:spcBef>
                <a:spcPts val="0"/>
              </a:spcBef>
              <a:spcAft>
                <a:spcPts val="0"/>
              </a:spcAft>
              <a:buSzPts val="1200"/>
              <a:buFont typeface="Nunito Light"/>
              <a:buChar char="○"/>
              <a:defRPr sz="1200"/>
            </a:lvl8pPr>
            <a:lvl9pPr indent="-304800" lvl="8" marL="4114800" rtl="0">
              <a:lnSpc>
                <a:spcPct val="100000"/>
              </a:lnSpc>
              <a:spcBef>
                <a:spcPts val="0"/>
              </a:spcBef>
              <a:spcAft>
                <a:spcPts val="0"/>
              </a:spcAft>
              <a:buSzPts val="1200"/>
              <a:buFont typeface="Nunito Light"/>
              <a:buChar char="■"/>
              <a:defRPr sz="1200"/>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129" name="Shape 11129"/>
        <p:cNvGrpSpPr/>
        <p:nvPr/>
      </p:nvGrpSpPr>
      <p:grpSpPr>
        <a:xfrm>
          <a:off x="0" y="0"/>
          <a:ext cx="0" cy="0"/>
          <a:chOff x="0" y="0"/>
          <a:chExt cx="0" cy="0"/>
        </a:xfrm>
      </p:grpSpPr>
      <p:grpSp>
        <p:nvGrpSpPr>
          <p:cNvPr id="11130" name="Google Shape;11130;p269"/>
          <p:cNvGrpSpPr/>
          <p:nvPr/>
        </p:nvGrpSpPr>
        <p:grpSpPr>
          <a:xfrm>
            <a:off x="-78584" y="369785"/>
            <a:ext cx="9551618" cy="4830941"/>
            <a:chOff x="-78584" y="369785"/>
            <a:chExt cx="9551618" cy="4830941"/>
          </a:xfrm>
        </p:grpSpPr>
        <p:grpSp>
          <p:nvGrpSpPr>
            <p:cNvPr id="11131" name="Google Shape;11131;p269"/>
            <p:cNvGrpSpPr/>
            <p:nvPr/>
          </p:nvGrpSpPr>
          <p:grpSpPr>
            <a:xfrm>
              <a:off x="-78584" y="2935816"/>
              <a:ext cx="748887" cy="2264909"/>
              <a:chOff x="3221922" y="3632026"/>
              <a:chExt cx="349066" cy="1055705"/>
            </a:xfrm>
          </p:grpSpPr>
          <p:sp>
            <p:nvSpPr>
              <p:cNvPr id="11132" name="Google Shape;11132;p269"/>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3" name="Google Shape;11133;p269"/>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269"/>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269"/>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6" name="Google Shape;11136;p269"/>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7" name="Google Shape;11137;p269"/>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269"/>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9" name="Google Shape;11139;p269"/>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0" name="Google Shape;11140;p269"/>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1" name="Google Shape;11141;p269"/>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2" name="Google Shape;11142;p269"/>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269"/>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4" name="Google Shape;11144;p269"/>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5" name="Google Shape;11145;p269"/>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6" name="Google Shape;11146;p269"/>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7" name="Google Shape;11147;p269"/>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8" name="Google Shape;11148;p269"/>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9" name="Google Shape;11149;p269"/>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0" name="Google Shape;11150;p269"/>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1" name="Google Shape;11151;p269"/>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2" name="Google Shape;11152;p269"/>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3" name="Google Shape;11153;p269"/>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4" name="Google Shape;11154;p269"/>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5" name="Google Shape;11155;p269"/>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6" name="Google Shape;11156;p269"/>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7" name="Google Shape;11157;p269"/>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8" name="Google Shape;11158;p269"/>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9" name="Google Shape;11159;p269"/>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0" name="Google Shape;11160;p269"/>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1" name="Google Shape;11161;p269"/>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2" name="Google Shape;11162;p269"/>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3" name="Google Shape;11163;p269"/>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4" name="Google Shape;11164;p269"/>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5" name="Google Shape;11165;p269"/>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6" name="Google Shape;11166;p269"/>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7" name="Google Shape;11167;p269"/>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8" name="Google Shape;11168;p269"/>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269"/>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0" name="Google Shape;11170;p269"/>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1" name="Google Shape;11171;p269"/>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2" name="Google Shape;11172;p269"/>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3" name="Google Shape;11173;p269"/>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269"/>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269"/>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6" name="Google Shape;11176;p269"/>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7" name="Google Shape;11177;p269"/>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8" name="Google Shape;11178;p269"/>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9" name="Google Shape;11179;p269"/>
            <p:cNvGrpSpPr/>
            <p:nvPr/>
          </p:nvGrpSpPr>
          <p:grpSpPr>
            <a:xfrm>
              <a:off x="8526815" y="369785"/>
              <a:ext cx="946219" cy="2651446"/>
              <a:chOff x="8526815" y="369785"/>
              <a:chExt cx="946219" cy="2651446"/>
            </a:xfrm>
          </p:grpSpPr>
          <p:grpSp>
            <p:nvGrpSpPr>
              <p:cNvPr id="11180" name="Google Shape;11180;p269"/>
              <p:cNvGrpSpPr/>
              <p:nvPr/>
            </p:nvGrpSpPr>
            <p:grpSpPr>
              <a:xfrm>
                <a:off x="8526815" y="1426564"/>
                <a:ext cx="946219" cy="1594667"/>
                <a:chOff x="2567024" y="2978878"/>
                <a:chExt cx="344820" cy="581126"/>
              </a:xfrm>
            </p:grpSpPr>
            <p:sp>
              <p:nvSpPr>
                <p:cNvPr id="11181" name="Google Shape;11181;p269"/>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2" name="Google Shape;11182;p269"/>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3" name="Google Shape;11183;p269"/>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269"/>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269"/>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6" name="Google Shape;11186;p269"/>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7" name="Google Shape;11187;p269"/>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8" name="Google Shape;11188;p269"/>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9" name="Google Shape;11189;p269"/>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0" name="Google Shape;11190;p269"/>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1" name="Google Shape;11191;p269"/>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2" name="Google Shape;11192;p269"/>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3" name="Google Shape;11193;p269"/>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4" name="Google Shape;11194;p269"/>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5" name="Google Shape;11195;p269"/>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6" name="Google Shape;11196;p269"/>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7" name="Google Shape;11197;p269"/>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8" name="Google Shape;11198;p269"/>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9" name="Google Shape;11199;p269"/>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0" name="Google Shape;11200;p269"/>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1" name="Google Shape;11201;p269"/>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2" name="Google Shape;11202;p269"/>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3" name="Google Shape;11203;p269"/>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4" name="Google Shape;11204;p269"/>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5" name="Google Shape;11205;p269"/>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6" name="Google Shape;11206;p269"/>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7" name="Google Shape;11207;p269"/>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8" name="Google Shape;11208;p269"/>
              <p:cNvGrpSpPr/>
              <p:nvPr/>
            </p:nvGrpSpPr>
            <p:grpSpPr>
              <a:xfrm>
                <a:off x="8634328" y="369785"/>
                <a:ext cx="283978" cy="747254"/>
                <a:chOff x="3969875" y="1708525"/>
                <a:chExt cx="85675" cy="225450"/>
              </a:xfrm>
            </p:grpSpPr>
            <p:sp>
              <p:nvSpPr>
                <p:cNvPr id="11209" name="Google Shape;11209;p26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0" name="Google Shape;11210;p26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1" name="Google Shape;11211;p26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2" name="Google Shape;11212;p26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3" name="Google Shape;11213;p26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4" name="Google Shape;11214;p26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215" name="Google Shape;11215;p2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16" name="Google Shape;11216;p269"/>
          <p:cNvSpPr txBox="1"/>
          <p:nvPr>
            <p:ph idx="1" type="subTitle"/>
          </p:nvPr>
        </p:nvSpPr>
        <p:spPr>
          <a:xfrm>
            <a:off x="3354008" y="3511999"/>
            <a:ext cx="2227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217" name="Google Shape;11217;p269"/>
          <p:cNvSpPr txBox="1"/>
          <p:nvPr>
            <p:ph idx="2" type="subTitle"/>
          </p:nvPr>
        </p:nvSpPr>
        <p:spPr>
          <a:xfrm>
            <a:off x="720200" y="3511999"/>
            <a:ext cx="2227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218" name="Google Shape;11218;p269"/>
          <p:cNvSpPr txBox="1"/>
          <p:nvPr>
            <p:ph idx="3" type="subTitle"/>
          </p:nvPr>
        </p:nvSpPr>
        <p:spPr>
          <a:xfrm>
            <a:off x="3354000" y="1394225"/>
            <a:ext cx="22272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219" name="Google Shape;11219;p269"/>
          <p:cNvSpPr txBox="1"/>
          <p:nvPr>
            <p:ph idx="4" type="subTitle"/>
          </p:nvPr>
        </p:nvSpPr>
        <p:spPr>
          <a:xfrm>
            <a:off x="720000" y="1394225"/>
            <a:ext cx="22272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220" name="Shape 11220"/>
        <p:cNvGrpSpPr/>
        <p:nvPr/>
      </p:nvGrpSpPr>
      <p:grpSpPr>
        <a:xfrm>
          <a:off x="0" y="0"/>
          <a:ext cx="0" cy="0"/>
          <a:chOff x="0" y="0"/>
          <a:chExt cx="0" cy="0"/>
        </a:xfrm>
      </p:grpSpPr>
      <p:grpSp>
        <p:nvGrpSpPr>
          <p:cNvPr id="11221" name="Google Shape;11221;p270"/>
          <p:cNvGrpSpPr/>
          <p:nvPr/>
        </p:nvGrpSpPr>
        <p:grpSpPr>
          <a:xfrm>
            <a:off x="-79497" y="12"/>
            <a:ext cx="9651995" cy="5207768"/>
            <a:chOff x="-79497" y="12"/>
            <a:chExt cx="9651995" cy="5207768"/>
          </a:xfrm>
        </p:grpSpPr>
        <p:grpSp>
          <p:nvGrpSpPr>
            <p:cNvPr id="11222" name="Google Shape;11222;p270"/>
            <p:cNvGrpSpPr/>
            <p:nvPr/>
          </p:nvGrpSpPr>
          <p:grpSpPr>
            <a:xfrm flipH="1" rot="-896081">
              <a:off x="8544421" y="2884656"/>
              <a:ext cx="748876" cy="2264877"/>
              <a:chOff x="3221922" y="3632026"/>
              <a:chExt cx="349066" cy="1055705"/>
            </a:xfrm>
          </p:grpSpPr>
          <p:sp>
            <p:nvSpPr>
              <p:cNvPr id="11223" name="Google Shape;11223;p270"/>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4" name="Google Shape;11224;p270"/>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5" name="Google Shape;11225;p270"/>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6" name="Google Shape;11226;p270"/>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7" name="Google Shape;11227;p270"/>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8" name="Google Shape;11228;p270"/>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9" name="Google Shape;11229;p270"/>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0" name="Google Shape;11230;p270"/>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1" name="Google Shape;11231;p270"/>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2" name="Google Shape;11232;p270"/>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3" name="Google Shape;11233;p270"/>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4" name="Google Shape;11234;p270"/>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5" name="Google Shape;11235;p270"/>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6" name="Google Shape;11236;p270"/>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7" name="Google Shape;11237;p270"/>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8" name="Google Shape;11238;p270"/>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9" name="Google Shape;11239;p270"/>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0" name="Google Shape;11240;p270"/>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1" name="Google Shape;11241;p270"/>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2" name="Google Shape;11242;p270"/>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3" name="Google Shape;11243;p270"/>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4" name="Google Shape;11244;p270"/>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5" name="Google Shape;11245;p270"/>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6" name="Google Shape;11246;p270"/>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7" name="Google Shape;11247;p270"/>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8" name="Google Shape;11248;p270"/>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9" name="Google Shape;11249;p270"/>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0" name="Google Shape;11250;p270"/>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1" name="Google Shape;11251;p270"/>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2" name="Google Shape;11252;p270"/>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3" name="Google Shape;11253;p270"/>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4" name="Google Shape;11254;p270"/>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5" name="Google Shape;11255;p270"/>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6" name="Google Shape;11256;p270"/>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7" name="Google Shape;11257;p270"/>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8" name="Google Shape;11258;p270"/>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9" name="Google Shape;11259;p270"/>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0" name="Google Shape;11260;p270"/>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1" name="Google Shape;11261;p270"/>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2" name="Google Shape;11262;p270"/>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3" name="Google Shape;11263;p270"/>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4" name="Google Shape;11264;p270"/>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5" name="Google Shape;11265;p270"/>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6" name="Google Shape;11266;p270"/>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7" name="Google Shape;11267;p270"/>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8" name="Google Shape;11268;p270"/>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9" name="Google Shape;11269;p270"/>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0" name="Google Shape;11270;p270"/>
            <p:cNvGrpSpPr/>
            <p:nvPr/>
          </p:nvGrpSpPr>
          <p:grpSpPr>
            <a:xfrm>
              <a:off x="0" y="12"/>
              <a:ext cx="1772825" cy="945955"/>
              <a:chOff x="0" y="12"/>
              <a:chExt cx="1772825" cy="945955"/>
            </a:xfrm>
          </p:grpSpPr>
          <p:sp>
            <p:nvSpPr>
              <p:cNvPr id="11271" name="Google Shape;11271;p270"/>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2" name="Google Shape;11272;p270"/>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3" name="Google Shape;11273;p270"/>
            <p:cNvGrpSpPr/>
            <p:nvPr/>
          </p:nvGrpSpPr>
          <p:grpSpPr>
            <a:xfrm>
              <a:off x="7373568" y="4201833"/>
              <a:ext cx="1772825" cy="945955"/>
              <a:chOff x="7373568" y="4201833"/>
              <a:chExt cx="1772825" cy="945955"/>
            </a:xfrm>
          </p:grpSpPr>
          <p:sp>
            <p:nvSpPr>
              <p:cNvPr id="11274" name="Google Shape;11274;p270"/>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5" name="Google Shape;11275;p270"/>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6" name="Google Shape;11276;p270"/>
            <p:cNvGrpSpPr/>
            <p:nvPr/>
          </p:nvGrpSpPr>
          <p:grpSpPr>
            <a:xfrm flipH="1">
              <a:off x="-79497" y="4262427"/>
              <a:ext cx="1023895" cy="820519"/>
              <a:chOff x="4423100" y="2378550"/>
              <a:chExt cx="540200" cy="432900"/>
            </a:xfrm>
          </p:grpSpPr>
          <p:sp>
            <p:nvSpPr>
              <p:cNvPr id="11277" name="Google Shape;11277;p270"/>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8" name="Google Shape;11278;p270"/>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9" name="Google Shape;11279;p270"/>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0" name="Google Shape;11280;p270"/>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1" name="Google Shape;11281;p270"/>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2" name="Google Shape;11282;p270"/>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3" name="Google Shape;11283;p270"/>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4" name="Google Shape;11284;p270"/>
            <p:cNvGrpSpPr/>
            <p:nvPr/>
          </p:nvGrpSpPr>
          <p:grpSpPr>
            <a:xfrm>
              <a:off x="8762778" y="2007235"/>
              <a:ext cx="312152" cy="1409160"/>
              <a:chOff x="3969875" y="1708525"/>
              <a:chExt cx="94175" cy="425150"/>
            </a:xfrm>
          </p:grpSpPr>
          <p:sp>
            <p:nvSpPr>
              <p:cNvPr id="11285" name="Google Shape;11285;p270"/>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6" name="Google Shape;11286;p270"/>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7" name="Google Shape;11287;p270"/>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8" name="Google Shape;11288;p270"/>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9" name="Google Shape;11289;p270"/>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0" name="Google Shape;11290;p270"/>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1" name="Google Shape;11291;p270"/>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292" name="Google Shape;11292;p2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63" name="Shape 663"/>
        <p:cNvGrpSpPr/>
        <p:nvPr/>
      </p:nvGrpSpPr>
      <p:grpSpPr>
        <a:xfrm>
          <a:off x="0" y="0"/>
          <a:ext cx="0" cy="0"/>
          <a:chOff x="0" y="0"/>
          <a:chExt cx="0" cy="0"/>
        </a:xfrm>
      </p:grpSpPr>
      <p:grpSp>
        <p:nvGrpSpPr>
          <p:cNvPr id="664" name="Google Shape;664;p28"/>
          <p:cNvGrpSpPr/>
          <p:nvPr/>
        </p:nvGrpSpPr>
        <p:grpSpPr>
          <a:xfrm>
            <a:off x="8430766" y="2534393"/>
            <a:ext cx="748887" cy="2609108"/>
            <a:chOff x="8430766" y="2534393"/>
            <a:chExt cx="748887" cy="2609108"/>
          </a:xfrm>
        </p:grpSpPr>
        <p:grpSp>
          <p:nvGrpSpPr>
            <p:cNvPr id="665" name="Google Shape;665;p28"/>
            <p:cNvGrpSpPr/>
            <p:nvPr/>
          </p:nvGrpSpPr>
          <p:grpSpPr>
            <a:xfrm>
              <a:off x="8430766" y="2878591"/>
              <a:ext cx="748887" cy="2264909"/>
              <a:chOff x="3221922" y="3632026"/>
              <a:chExt cx="349066" cy="1055705"/>
            </a:xfrm>
          </p:grpSpPr>
          <p:sp>
            <p:nvSpPr>
              <p:cNvPr id="666" name="Google Shape;666;p28"/>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8"/>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8"/>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8"/>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8"/>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8"/>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8"/>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8"/>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8"/>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8"/>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8"/>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8"/>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8"/>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8"/>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8"/>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8"/>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8"/>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8"/>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8"/>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8"/>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8"/>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8"/>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8"/>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8"/>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8"/>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8"/>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8"/>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8"/>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8"/>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8"/>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8"/>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8"/>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8"/>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8"/>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8"/>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8"/>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8"/>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8"/>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8"/>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8"/>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8"/>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8"/>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8"/>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8"/>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8"/>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8"/>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8"/>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28"/>
            <p:cNvGrpSpPr/>
            <p:nvPr/>
          </p:nvGrpSpPr>
          <p:grpSpPr>
            <a:xfrm>
              <a:off x="8658372" y="2534393"/>
              <a:ext cx="410285" cy="820543"/>
              <a:chOff x="3049925" y="2302950"/>
              <a:chExt cx="137675" cy="275350"/>
            </a:xfrm>
          </p:grpSpPr>
          <p:sp>
            <p:nvSpPr>
              <p:cNvPr id="714" name="Google Shape;714;p28"/>
              <p:cNvSpPr/>
              <p:nvPr/>
            </p:nvSpPr>
            <p:spPr>
              <a:xfrm>
                <a:off x="3130100" y="2363125"/>
                <a:ext cx="57500" cy="57525"/>
              </a:xfrm>
              <a:custGeom>
                <a:rect b="b" l="l" r="r" t="t"/>
                <a:pathLst>
                  <a:path extrusionOk="0" h="2301" w="2300">
                    <a:moveTo>
                      <a:pt x="1151" y="1"/>
                    </a:moveTo>
                    <a:cubicBezTo>
                      <a:pt x="515" y="1"/>
                      <a:pt x="0" y="516"/>
                      <a:pt x="0" y="1151"/>
                    </a:cubicBezTo>
                    <a:cubicBezTo>
                      <a:pt x="0" y="1785"/>
                      <a:pt x="515" y="2300"/>
                      <a:pt x="1151" y="2300"/>
                    </a:cubicBezTo>
                    <a:cubicBezTo>
                      <a:pt x="1786" y="2300"/>
                      <a:pt x="2300" y="1785"/>
                      <a:pt x="2300" y="1151"/>
                    </a:cubicBezTo>
                    <a:cubicBezTo>
                      <a:pt x="2300" y="516"/>
                      <a:pt x="1786" y="1"/>
                      <a:pt x="1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8"/>
              <p:cNvSpPr/>
              <p:nvPr/>
            </p:nvSpPr>
            <p:spPr>
              <a:xfrm>
                <a:off x="3049925" y="2363125"/>
                <a:ext cx="26050" cy="26025"/>
              </a:xfrm>
              <a:custGeom>
                <a:rect b="b" l="l" r="r" t="t"/>
                <a:pathLst>
                  <a:path extrusionOk="0" h="1041" w="1042">
                    <a:moveTo>
                      <a:pt x="520" y="1"/>
                    </a:moveTo>
                    <a:cubicBezTo>
                      <a:pt x="233" y="1"/>
                      <a:pt x="0" y="234"/>
                      <a:pt x="0" y="521"/>
                    </a:cubicBezTo>
                    <a:cubicBezTo>
                      <a:pt x="0" y="808"/>
                      <a:pt x="233" y="1041"/>
                      <a:pt x="520" y="1041"/>
                    </a:cubicBezTo>
                    <a:cubicBezTo>
                      <a:pt x="807" y="1041"/>
                      <a:pt x="1042" y="808"/>
                      <a:pt x="1042" y="521"/>
                    </a:cubicBezTo>
                    <a:cubicBezTo>
                      <a:pt x="1042" y="234"/>
                      <a:pt x="807" y="1"/>
                      <a:pt x="5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8"/>
              <p:cNvSpPr/>
              <p:nvPr/>
            </p:nvSpPr>
            <p:spPr>
              <a:xfrm>
                <a:off x="3090000" y="2474175"/>
                <a:ext cx="26025" cy="26050"/>
              </a:xfrm>
              <a:custGeom>
                <a:rect b="b" l="l" r="r" t="t"/>
                <a:pathLst>
                  <a:path extrusionOk="0" h="1042" w="1041">
                    <a:moveTo>
                      <a:pt x="521" y="1"/>
                    </a:moveTo>
                    <a:cubicBezTo>
                      <a:pt x="234" y="1"/>
                      <a:pt x="1" y="233"/>
                      <a:pt x="1" y="522"/>
                    </a:cubicBezTo>
                    <a:cubicBezTo>
                      <a:pt x="1" y="809"/>
                      <a:pt x="234" y="1042"/>
                      <a:pt x="521" y="1042"/>
                    </a:cubicBezTo>
                    <a:cubicBezTo>
                      <a:pt x="808" y="1042"/>
                      <a:pt x="1041" y="809"/>
                      <a:pt x="1041" y="522"/>
                    </a:cubicBezTo>
                    <a:cubicBezTo>
                      <a:pt x="1041" y="233"/>
                      <a:pt x="808" y="1"/>
                      <a:pt x="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8"/>
              <p:cNvSpPr/>
              <p:nvPr/>
            </p:nvSpPr>
            <p:spPr>
              <a:xfrm>
                <a:off x="3093175" y="2565275"/>
                <a:ext cx="13025" cy="13025"/>
              </a:xfrm>
              <a:custGeom>
                <a:rect b="b" l="l" r="r" t="t"/>
                <a:pathLst>
                  <a:path extrusionOk="0" h="521" w="521">
                    <a:moveTo>
                      <a:pt x="260" y="1"/>
                    </a:moveTo>
                    <a:cubicBezTo>
                      <a:pt x="116" y="1"/>
                      <a:pt x="0" y="117"/>
                      <a:pt x="0" y="261"/>
                    </a:cubicBezTo>
                    <a:cubicBezTo>
                      <a:pt x="0" y="405"/>
                      <a:pt x="116" y="521"/>
                      <a:pt x="260" y="521"/>
                    </a:cubicBezTo>
                    <a:cubicBezTo>
                      <a:pt x="404" y="521"/>
                      <a:pt x="520" y="405"/>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8"/>
              <p:cNvSpPr/>
              <p:nvPr/>
            </p:nvSpPr>
            <p:spPr>
              <a:xfrm>
                <a:off x="3130100" y="2467675"/>
                <a:ext cx="13025" cy="13025"/>
              </a:xfrm>
              <a:custGeom>
                <a:rect b="b" l="l" r="r" t="t"/>
                <a:pathLst>
                  <a:path extrusionOk="0" h="521" w="521">
                    <a:moveTo>
                      <a:pt x="260" y="1"/>
                    </a:moveTo>
                    <a:cubicBezTo>
                      <a:pt x="117" y="1"/>
                      <a:pt x="0" y="117"/>
                      <a:pt x="0" y="261"/>
                    </a:cubicBezTo>
                    <a:cubicBezTo>
                      <a:pt x="0" y="404"/>
                      <a:pt x="117" y="521"/>
                      <a:pt x="260" y="521"/>
                    </a:cubicBezTo>
                    <a:cubicBezTo>
                      <a:pt x="404" y="521"/>
                      <a:pt x="520" y="404"/>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8"/>
              <p:cNvSpPr/>
              <p:nvPr/>
            </p:nvSpPr>
            <p:spPr>
              <a:xfrm>
                <a:off x="3083500" y="2302950"/>
                <a:ext cx="13025" cy="13025"/>
              </a:xfrm>
              <a:custGeom>
                <a:rect b="b" l="l" r="r" t="t"/>
                <a:pathLst>
                  <a:path extrusionOk="0" h="521" w="521">
                    <a:moveTo>
                      <a:pt x="261" y="1"/>
                    </a:moveTo>
                    <a:cubicBezTo>
                      <a:pt x="117" y="1"/>
                      <a:pt x="1" y="117"/>
                      <a:pt x="1" y="261"/>
                    </a:cubicBezTo>
                    <a:cubicBezTo>
                      <a:pt x="1" y="404"/>
                      <a:pt x="117" y="521"/>
                      <a:pt x="261" y="521"/>
                    </a:cubicBezTo>
                    <a:cubicBezTo>
                      <a:pt x="404" y="521"/>
                      <a:pt x="521" y="404"/>
                      <a:pt x="521" y="261"/>
                    </a:cubicBezTo>
                    <a:cubicBezTo>
                      <a:pt x="521" y="117"/>
                      <a:pt x="404" y="1"/>
                      <a:pt x="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0" name="Google Shape;720;p28"/>
          <p:cNvSpPr txBox="1"/>
          <p:nvPr>
            <p:ph type="title"/>
          </p:nvPr>
        </p:nvSpPr>
        <p:spPr>
          <a:xfrm>
            <a:off x="882030" y="890712"/>
            <a:ext cx="2785500" cy="2245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21" name="Google Shape;721;p28"/>
          <p:cNvSpPr txBox="1"/>
          <p:nvPr>
            <p:ph idx="1" type="subTitle"/>
          </p:nvPr>
        </p:nvSpPr>
        <p:spPr>
          <a:xfrm>
            <a:off x="882030" y="3136488"/>
            <a:ext cx="2785500" cy="111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22" name="Google Shape;722;p28"/>
          <p:cNvSpPr/>
          <p:nvPr>
            <p:ph idx="2" type="pic"/>
          </p:nvPr>
        </p:nvSpPr>
        <p:spPr>
          <a:xfrm>
            <a:off x="4198892" y="539500"/>
            <a:ext cx="4063200" cy="4064400"/>
          </a:xfrm>
          <a:prstGeom prst="rect">
            <a:avLst/>
          </a:prstGeom>
          <a:noFill/>
          <a:ln>
            <a:noFill/>
          </a:ln>
        </p:spPr>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293" name="Shape 11293"/>
        <p:cNvGrpSpPr/>
        <p:nvPr/>
      </p:nvGrpSpPr>
      <p:grpSpPr>
        <a:xfrm>
          <a:off x="0" y="0"/>
          <a:ext cx="0" cy="0"/>
          <a:chOff x="0" y="0"/>
          <a:chExt cx="0" cy="0"/>
        </a:xfrm>
      </p:grpSpPr>
      <p:grpSp>
        <p:nvGrpSpPr>
          <p:cNvPr id="11294" name="Google Shape;11294;p271"/>
          <p:cNvGrpSpPr/>
          <p:nvPr/>
        </p:nvGrpSpPr>
        <p:grpSpPr>
          <a:xfrm>
            <a:off x="7373568" y="2007235"/>
            <a:ext cx="2083718" cy="3140554"/>
            <a:chOff x="7373568" y="2007235"/>
            <a:chExt cx="2083718" cy="3140554"/>
          </a:xfrm>
        </p:grpSpPr>
        <p:grpSp>
          <p:nvGrpSpPr>
            <p:cNvPr id="11295" name="Google Shape;11295;p271"/>
            <p:cNvGrpSpPr/>
            <p:nvPr/>
          </p:nvGrpSpPr>
          <p:grpSpPr>
            <a:xfrm flipH="1" rot="-896081">
              <a:off x="8429208" y="2600831"/>
              <a:ext cx="748876" cy="2264877"/>
              <a:chOff x="3221922" y="3632026"/>
              <a:chExt cx="349066" cy="1055705"/>
            </a:xfrm>
          </p:grpSpPr>
          <p:sp>
            <p:nvSpPr>
              <p:cNvPr id="11296" name="Google Shape;11296;p271"/>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7" name="Google Shape;11297;p271"/>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8" name="Google Shape;11298;p271"/>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9" name="Google Shape;11299;p271"/>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0" name="Google Shape;11300;p271"/>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1" name="Google Shape;11301;p271"/>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2" name="Google Shape;11302;p271"/>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3" name="Google Shape;11303;p271"/>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4" name="Google Shape;11304;p271"/>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5" name="Google Shape;11305;p271"/>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6" name="Google Shape;11306;p271"/>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7" name="Google Shape;11307;p271"/>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8" name="Google Shape;11308;p271"/>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9" name="Google Shape;11309;p271"/>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0" name="Google Shape;11310;p271"/>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1" name="Google Shape;11311;p271"/>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2" name="Google Shape;11312;p271"/>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3" name="Google Shape;11313;p271"/>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4" name="Google Shape;11314;p271"/>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5" name="Google Shape;11315;p271"/>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6" name="Google Shape;11316;p271"/>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7" name="Google Shape;11317;p271"/>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8" name="Google Shape;11318;p271"/>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9" name="Google Shape;11319;p271"/>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0" name="Google Shape;11320;p271"/>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1" name="Google Shape;11321;p271"/>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2" name="Google Shape;11322;p271"/>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3" name="Google Shape;11323;p271"/>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4" name="Google Shape;11324;p271"/>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5" name="Google Shape;11325;p271"/>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6" name="Google Shape;11326;p271"/>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7" name="Google Shape;11327;p271"/>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8" name="Google Shape;11328;p271"/>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9" name="Google Shape;11329;p271"/>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0" name="Google Shape;11330;p271"/>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1" name="Google Shape;11331;p271"/>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2" name="Google Shape;11332;p271"/>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3" name="Google Shape;11333;p271"/>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4" name="Google Shape;11334;p271"/>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5" name="Google Shape;11335;p271"/>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6" name="Google Shape;11336;p271"/>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7" name="Google Shape;11337;p271"/>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8" name="Google Shape;11338;p271"/>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9" name="Google Shape;11339;p271"/>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0" name="Google Shape;11340;p271"/>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1" name="Google Shape;11341;p271"/>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2" name="Google Shape;11342;p271"/>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3" name="Google Shape;11343;p271"/>
            <p:cNvGrpSpPr/>
            <p:nvPr/>
          </p:nvGrpSpPr>
          <p:grpSpPr>
            <a:xfrm>
              <a:off x="7373568" y="4201833"/>
              <a:ext cx="1772825" cy="945955"/>
              <a:chOff x="7373568" y="4201833"/>
              <a:chExt cx="1772825" cy="945955"/>
            </a:xfrm>
          </p:grpSpPr>
          <p:sp>
            <p:nvSpPr>
              <p:cNvPr id="11344" name="Google Shape;11344;p271"/>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5" name="Google Shape;11345;p271"/>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6" name="Google Shape;11346;p271"/>
            <p:cNvGrpSpPr/>
            <p:nvPr/>
          </p:nvGrpSpPr>
          <p:grpSpPr>
            <a:xfrm>
              <a:off x="8762778" y="2007235"/>
              <a:ext cx="312152" cy="1409160"/>
              <a:chOff x="3969875" y="1708525"/>
              <a:chExt cx="94175" cy="425150"/>
            </a:xfrm>
          </p:grpSpPr>
          <p:sp>
            <p:nvSpPr>
              <p:cNvPr id="11347" name="Google Shape;11347;p27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8" name="Google Shape;11348;p27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9" name="Google Shape;11349;p27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0" name="Google Shape;11350;p27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1" name="Google Shape;11351;p271"/>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2" name="Google Shape;11352;p27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3" name="Google Shape;11353;p27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354" name="Google Shape;11354;p271"/>
          <p:cNvSpPr txBox="1"/>
          <p:nvPr>
            <p:ph type="title"/>
          </p:nvPr>
        </p:nvSpPr>
        <p:spPr>
          <a:xfrm>
            <a:off x="4050175" y="1285845"/>
            <a:ext cx="3999600" cy="6939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355" name="Google Shape;11355;p271"/>
          <p:cNvSpPr txBox="1"/>
          <p:nvPr>
            <p:ph idx="1" type="subTitle"/>
          </p:nvPr>
        </p:nvSpPr>
        <p:spPr>
          <a:xfrm>
            <a:off x="4050175" y="1970655"/>
            <a:ext cx="3999600" cy="18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Open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11356" name="Google Shape;11356;p271"/>
          <p:cNvSpPr/>
          <p:nvPr>
            <p:ph idx="2" type="pic"/>
          </p:nvPr>
        </p:nvSpPr>
        <p:spPr>
          <a:xfrm>
            <a:off x="1129625" y="1285850"/>
            <a:ext cx="2571000" cy="2571900"/>
          </a:xfrm>
          <a:prstGeom prst="rect">
            <a:avLst/>
          </a:prstGeom>
          <a:noFill/>
          <a:ln>
            <a:noFill/>
          </a:ln>
        </p:spPr>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357" name="Shape 11357"/>
        <p:cNvGrpSpPr/>
        <p:nvPr/>
      </p:nvGrpSpPr>
      <p:grpSpPr>
        <a:xfrm>
          <a:off x="0" y="0"/>
          <a:ext cx="0" cy="0"/>
          <a:chOff x="0" y="0"/>
          <a:chExt cx="0" cy="0"/>
        </a:xfrm>
      </p:grpSpPr>
      <p:grpSp>
        <p:nvGrpSpPr>
          <p:cNvPr id="11358" name="Google Shape;11358;p272"/>
          <p:cNvGrpSpPr/>
          <p:nvPr/>
        </p:nvGrpSpPr>
        <p:grpSpPr>
          <a:xfrm>
            <a:off x="-247374" y="1760657"/>
            <a:ext cx="4724541" cy="3472259"/>
            <a:chOff x="-247374" y="1760657"/>
            <a:chExt cx="4724541" cy="3472259"/>
          </a:xfrm>
        </p:grpSpPr>
        <p:sp>
          <p:nvSpPr>
            <p:cNvPr id="11359" name="Google Shape;11359;p272"/>
            <p:cNvSpPr/>
            <p:nvPr/>
          </p:nvSpPr>
          <p:spPr>
            <a:xfrm>
              <a:off x="4066392" y="46703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60" name="Google Shape;11360;p272"/>
            <p:cNvGrpSpPr/>
            <p:nvPr/>
          </p:nvGrpSpPr>
          <p:grpSpPr>
            <a:xfrm>
              <a:off x="-247374" y="1760657"/>
              <a:ext cx="960595" cy="3472259"/>
              <a:chOff x="-247374" y="1760657"/>
              <a:chExt cx="960595" cy="3472259"/>
            </a:xfrm>
          </p:grpSpPr>
          <p:grpSp>
            <p:nvGrpSpPr>
              <p:cNvPr id="11361" name="Google Shape;11361;p272"/>
              <p:cNvGrpSpPr/>
              <p:nvPr/>
            </p:nvGrpSpPr>
            <p:grpSpPr>
              <a:xfrm flipH="1">
                <a:off x="-247374" y="2327722"/>
                <a:ext cx="960595" cy="2905194"/>
                <a:chOff x="3221922" y="3632026"/>
                <a:chExt cx="349066" cy="1055705"/>
              </a:xfrm>
            </p:grpSpPr>
            <p:sp>
              <p:nvSpPr>
                <p:cNvPr id="11362" name="Google Shape;11362;p272"/>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3" name="Google Shape;11363;p272"/>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4" name="Google Shape;11364;p272"/>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5" name="Google Shape;11365;p272"/>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6" name="Google Shape;11366;p272"/>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7" name="Google Shape;11367;p272"/>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8" name="Google Shape;11368;p272"/>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9" name="Google Shape;11369;p272"/>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0" name="Google Shape;11370;p272"/>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1" name="Google Shape;11371;p272"/>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2" name="Google Shape;11372;p272"/>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3" name="Google Shape;11373;p272"/>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4" name="Google Shape;11374;p272"/>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5" name="Google Shape;11375;p272"/>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6" name="Google Shape;11376;p272"/>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7" name="Google Shape;11377;p272"/>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8" name="Google Shape;11378;p272"/>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9" name="Google Shape;11379;p272"/>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0" name="Google Shape;11380;p272"/>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1" name="Google Shape;11381;p272"/>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2" name="Google Shape;11382;p272"/>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3" name="Google Shape;11383;p272"/>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4" name="Google Shape;11384;p272"/>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5" name="Google Shape;11385;p272"/>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6" name="Google Shape;11386;p272"/>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7" name="Google Shape;11387;p272"/>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8" name="Google Shape;11388;p272"/>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9" name="Google Shape;11389;p272"/>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0" name="Google Shape;11390;p272"/>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1" name="Google Shape;11391;p272"/>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2" name="Google Shape;11392;p272"/>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3" name="Google Shape;11393;p272"/>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4" name="Google Shape;11394;p272"/>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5" name="Google Shape;11395;p272"/>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6" name="Google Shape;11396;p272"/>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7" name="Google Shape;11397;p272"/>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8" name="Google Shape;11398;p272"/>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9" name="Google Shape;11399;p272"/>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0" name="Google Shape;11400;p272"/>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1" name="Google Shape;11401;p272"/>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2" name="Google Shape;11402;p272"/>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3" name="Google Shape;11403;p272"/>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4" name="Google Shape;11404;p272"/>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5" name="Google Shape;11405;p272"/>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6" name="Google Shape;11406;p272"/>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7" name="Google Shape;11407;p272"/>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8" name="Google Shape;11408;p272"/>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9" name="Google Shape;11409;p272"/>
              <p:cNvGrpSpPr/>
              <p:nvPr/>
            </p:nvGrpSpPr>
            <p:grpSpPr>
              <a:xfrm rot="420477">
                <a:off x="163610" y="1774435"/>
                <a:ext cx="312149" cy="1409144"/>
                <a:chOff x="3969875" y="1708525"/>
                <a:chExt cx="94175" cy="425150"/>
              </a:xfrm>
            </p:grpSpPr>
            <p:sp>
              <p:nvSpPr>
                <p:cNvPr id="11410" name="Google Shape;11410;p272"/>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1" name="Google Shape;11411;p272"/>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2" name="Google Shape;11412;p272"/>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3" name="Google Shape;11413;p272"/>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4" name="Google Shape;11414;p272"/>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5" name="Google Shape;11415;p272"/>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6" name="Google Shape;11416;p272"/>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417" name="Google Shape;11417;p272"/>
          <p:cNvSpPr txBox="1"/>
          <p:nvPr>
            <p:ph type="title"/>
          </p:nvPr>
        </p:nvSpPr>
        <p:spPr>
          <a:xfrm>
            <a:off x="1106275" y="1222650"/>
            <a:ext cx="4605000" cy="21684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418" name="Shape 11418"/>
        <p:cNvGrpSpPr/>
        <p:nvPr/>
      </p:nvGrpSpPr>
      <p:grpSpPr>
        <a:xfrm>
          <a:off x="0" y="0"/>
          <a:ext cx="0" cy="0"/>
          <a:chOff x="0" y="0"/>
          <a:chExt cx="0" cy="0"/>
        </a:xfrm>
      </p:grpSpPr>
      <p:grpSp>
        <p:nvGrpSpPr>
          <p:cNvPr id="11419" name="Google Shape;11419;p273"/>
          <p:cNvGrpSpPr/>
          <p:nvPr/>
        </p:nvGrpSpPr>
        <p:grpSpPr>
          <a:xfrm>
            <a:off x="4884198" y="11407"/>
            <a:ext cx="4479698" cy="5221528"/>
            <a:chOff x="4884198" y="11407"/>
            <a:chExt cx="4479698" cy="5221528"/>
          </a:xfrm>
        </p:grpSpPr>
        <p:sp>
          <p:nvSpPr>
            <p:cNvPr id="11420" name="Google Shape;11420;p273"/>
            <p:cNvSpPr/>
            <p:nvPr/>
          </p:nvSpPr>
          <p:spPr>
            <a:xfrm flipH="1">
              <a:off x="4884198" y="46901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21" name="Google Shape;11421;p273"/>
            <p:cNvGrpSpPr/>
            <p:nvPr/>
          </p:nvGrpSpPr>
          <p:grpSpPr>
            <a:xfrm>
              <a:off x="6806441" y="11407"/>
              <a:ext cx="2557455" cy="5221528"/>
              <a:chOff x="6806441" y="11407"/>
              <a:chExt cx="2557455" cy="5221528"/>
            </a:xfrm>
          </p:grpSpPr>
          <p:sp>
            <p:nvSpPr>
              <p:cNvPr id="11422" name="Google Shape;11422;p273"/>
              <p:cNvSpPr/>
              <p:nvPr/>
            </p:nvSpPr>
            <p:spPr>
              <a:xfrm flipH="1">
                <a:off x="8161684" y="4323898"/>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23" name="Google Shape;11423;p273"/>
              <p:cNvGrpSpPr/>
              <p:nvPr/>
            </p:nvGrpSpPr>
            <p:grpSpPr>
              <a:xfrm>
                <a:off x="8403301" y="2238297"/>
                <a:ext cx="960595" cy="2905194"/>
                <a:chOff x="3221922" y="3632026"/>
                <a:chExt cx="349066" cy="1055705"/>
              </a:xfrm>
            </p:grpSpPr>
            <p:sp>
              <p:nvSpPr>
                <p:cNvPr id="11424" name="Google Shape;11424;p273"/>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5" name="Google Shape;11425;p273"/>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6" name="Google Shape;11426;p273"/>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7" name="Google Shape;11427;p273"/>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8" name="Google Shape;11428;p273"/>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9" name="Google Shape;11429;p273"/>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0" name="Google Shape;11430;p273"/>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1" name="Google Shape;11431;p273"/>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2" name="Google Shape;11432;p273"/>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3" name="Google Shape;11433;p273"/>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4" name="Google Shape;11434;p273"/>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5" name="Google Shape;11435;p273"/>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6" name="Google Shape;11436;p273"/>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7" name="Google Shape;11437;p273"/>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8" name="Google Shape;11438;p273"/>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9" name="Google Shape;11439;p273"/>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0" name="Google Shape;11440;p273"/>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1" name="Google Shape;11441;p273"/>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2" name="Google Shape;11442;p273"/>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3" name="Google Shape;11443;p273"/>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4" name="Google Shape;11444;p273"/>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5" name="Google Shape;11445;p273"/>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6" name="Google Shape;11446;p273"/>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7" name="Google Shape;11447;p273"/>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8" name="Google Shape;11448;p273"/>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9" name="Google Shape;11449;p273"/>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0" name="Google Shape;11450;p273"/>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1" name="Google Shape;11451;p273"/>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2" name="Google Shape;11452;p273"/>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3" name="Google Shape;11453;p273"/>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4" name="Google Shape;11454;p273"/>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5" name="Google Shape;11455;p273"/>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6" name="Google Shape;11456;p273"/>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7" name="Google Shape;11457;p273"/>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8" name="Google Shape;11458;p273"/>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9" name="Google Shape;11459;p273"/>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0" name="Google Shape;11460;p273"/>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1" name="Google Shape;11461;p273"/>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2" name="Google Shape;11462;p273"/>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3" name="Google Shape;11463;p273"/>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4" name="Google Shape;11464;p273"/>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5" name="Google Shape;11465;p273"/>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6" name="Google Shape;11466;p273"/>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7" name="Google Shape;11467;p273"/>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8" name="Google Shape;11468;p273"/>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9" name="Google Shape;11469;p273"/>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0" name="Google Shape;11470;p273"/>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1" name="Google Shape;11471;p273"/>
              <p:cNvGrpSpPr/>
              <p:nvPr/>
            </p:nvGrpSpPr>
            <p:grpSpPr>
              <a:xfrm flipH="1">
                <a:off x="6806441" y="11407"/>
                <a:ext cx="2321869" cy="1238918"/>
                <a:chOff x="0" y="12"/>
                <a:chExt cx="1772825" cy="945955"/>
              </a:xfrm>
            </p:grpSpPr>
            <p:sp>
              <p:nvSpPr>
                <p:cNvPr id="11472" name="Google Shape;11472;p273"/>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3" name="Google Shape;11473;p273"/>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4" name="Google Shape;11474;p273"/>
              <p:cNvGrpSpPr/>
              <p:nvPr/>
            </p:nvGrpSpPr>
            <p:grpSpPr>
              <a:xfrm flipH="1" rot="-420477">
                <a:off x="8640763" y="1685010"/>
                <a:ext cx="312149" cy="1409144"/>
                <a:chOff x="3969875" y="1708525"/>
                <a:chExt cx="94175" cy="425150"/>
              </a:xfrm>
            </p:grpSpPr>
            <p:sp>
              <p:nvSpPr>
                <p:cNvPr id="11475" name="Google Shape;11475;p27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6" name="Google Shape;11476;p27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7" name="Google Shape;11477;p27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8" name="Google Shape;11478;p27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9" name="Google Shape;11479;p273"/>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0" name="Google Shape;11480;p27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1" name="Google Shape;11481;p27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482" name="Google Shape;11482;p273"/>
          <p:cNvSpPr txBox="1"/>
          <p:nvPr>
            <p:ph type="title"/>
          </p:nvPr>
        </p:nvSpPr>
        <p:spPr>
          <a:xfrm>
            <a:off x="4177625" y="1191525"/>
            <a:ext cx="3509400" cy="10701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483" name="Google Shape;11483;p273"/>
          <p:cNvSpPr txBox="1"/>
          <p:nvPr>
            <p:ph idx="1" type="subTitle"/>
          </p:nvPr>
        </p:nvSpPr>
        <p:spPr>
          <a:xfrm>
            <a:off x="4177625" y="2185475"/>
            <a:ext cx="3509400" cy="113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484" name="Shape 11484"/>
        <p:cNvGrpSpPr/>
        <p:nvPr/>
      </p:nvGrpSpPr>
      <p:grpSpPr>
        <a:xfrm>
          <a:off x="0" y="0"/>
          <a:ext cx="0" cy="0"/>
          <a:chOff x="0" y="0"/>
          <a:chExt cx="0" cy="0"/>
        </a:xfrm>
      </p:grpSpPr>
      <p:sp>
        <p:nvSpPr>
          <p:cNvPr id="11485" name="Google Shape;11485;p274"/>
          <p:cNvSpPr/>
          <p:nvPr>
            <p:ph idx="2" type="pic"/>
          </p:nvPr>
        </p:nvSpPr>
        <p:spPr>
          <a:xfrm>
            <a:off x="0" y="0"/>
            <a:ext cx="9144000" cy="5143500"/>
          </a:xfrm>
          <a:prstGeom prst="rect">
            <a:avLst/>
          </a:prstGeom>
          <a:noFill/>
          <a:ln>
            <a:noFill/>
          </a:ln>
        </p:spPr>
      </p:sp>
      <p:sp>
        <p:nvSpPr>
          <p:cNvPr id="11486" name="Google Shape;11486;p274"/>
          <p:cNvSpPr txBox="1"/>
          <p:nvPr>
            <p:ph type="title"/>
          </p:nvPr>
        </p:nvSpPr>
        <p:spPr>
          <a:xfrm>
            <a:off x="720000" y="3856775"/>
            <a:ext cx="7704000" cy="7473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487" name="Shape 11487"/>
        <p:cNvGrpSpPr/>
        <p:nvPr/>
      </p:nvGrpSpPr>
      <p:grpSpPr>
        <a:xfrm>
          <a:off x="0" y="0"/>
          <a:ext cx="0" cy="0"/>
          <a:chOff x="0" y="0"/>
          <a:chExt cx="0" cy="0"/>
        </a:xfrm>
      </p:grpSpPr>
      <p:grpSp>
        <p:nvGrpSpPr>
          <p:cNvPr id="11488" name="Google Shape;11488;p275"/>
          <p:cNvGrpSpPr/>
          <p:nvPr/>
        </p:nvGrpSpPr>
        <p:grpSpPr>
          <a:xfrm>
            <a:off x="-78584" y="369785"/>
            <a:ext cx="9551618" cy="4830941"/>
            <a:chOff x="-78584" y="369785"/>
            <a:chExt cx="9551618" cy="4830941"/>
          </a:xfrm>
        </p:grpSpPr>
        <p:grpSp>
          <p:nvGrpSpPr>
            <p:cNvPr id="11489" name="Google Shape;11489;p275"/>
            <p:cNvGrpSpPr/>
            <p:nvPr/>
          </p:nvGrpSpPr>
          <p:grpSpPr>
            <a:xfrm>
              <a:off x="-78584" y="2935816"/>
              <a:ext cx="748887" cy="2264909"/>
              <a:chOff x="3221922" y="3632026"/>
              <a:chExt cx="349066" cy="1055705"/>
            </a:xfrm>
          </p:grpSpPr>
          <p:sp>
            <p:nvSpPr>
              <p:cNvPr id="11490" name="Google Shape;11490;p275"/>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1" name="Google Shape;11491;p275"/>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2" name="Google Shape;11492;p275"/>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3" name="Google Shape;11493;p275"/>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4" name="Google Shape;11494;p275"/>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5" name="Google Shape;11495;p275"/>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6" name="Google Shape;11496;p275"/>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7" name="Google Shape;11497;p275"/>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8" name="Google Shape;11498;p275"/>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9" name="Google Shape;11499;p275"/>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0" name="Google Shape;11500;p275"/>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1" name="Google Shape;11501;p275"/>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2" name="Google Shape;11502;p275"/>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3" name="Google Shape;11503;p275"/>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4" name="Google Shape;11504;p275"/>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5" name="Google Shape;11505;p275"/>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6" name="Google Shape;11506;p275"/>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7" name="Google Shape;11507;p275"/>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8" name="Google Shape;11508;p275"/>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9" name="Google Shape;11509;p275"/>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0" name="Google Shape;11510;p275"/>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1" name="Google Shape;11511;p275"/>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2" name="Google Shape;11512;p275"/>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3" name="Google Shape;11513;p275"/>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4" name="Google Shape;11514;p275"/>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5" name="Google Shape;11515;p275"/>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6" name="Google Shape;11516;p275"/>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7" name="Google Shape;11517;p275"/>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8" name="Google Shape;11518;p275"/>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9" name="Google Shape;11519;p275"/>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0" name="Google Shape;11520;p275"/>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1" name="Google Shape;11521;p275"/>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2" name="Google Shape;11522;p275"/>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3" name="Google Shape;11523;p275"/>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4" name="Google Shape;11524;p275"/>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5" name="Google Shape;11525;p275"/>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6" name="Google Shape;11526;p275"/>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7" name="Google Shape;11527;p275"/>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8" name="Google Shape;11528;p275"/>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9" name="Google Shape;11529;p275"/>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0" name="Google Shape;11530;p275"/>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1" name="Google Shape;11531;p275"/>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2" name="Google Shape;11532;p275"/>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3" name="Google Shape;11533;p275"/>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4" name="Google Shape;11534;p275"/>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5" name="Google Shape;11535;p275"/>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6" name="Google Shape;11536;p275"/>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7" name="Google Shape;11537;p275"/>
            <p:cNvGrpSpPr/>
            <p:nvPr/>
          </p:nvGrpSpPr>
          <p:grpSpPr>
            <a:xfrm>
              <a:off x="8526815" y="369785"/>
              <a:ext cx="946219" cy="2651446"/>
              <a:chOff x="8526815" y="369785"/>
              <a:chExt cx="946219" cy="2651446"/>
            </a:xfrm>
          </p:grpSpPr>
          <p:grpSp>
            <p:nvGrpSpPr>
              <p:cNvPr id="11538" name="Google Shape;11538;p275"/>
              <p:cNvGrpSpPr/>
              <p:nvPr/>
            </p:nvGrpSpPr>
            <p:grpSpPr>
              <a:xfrm>
                <a:off x="8526815" y="1426564"/>
                <a:ext cx="946219" cy="1594667"/>
                <a:chOff x="2567024" y="2978878"/>
                <a:chExt cx="344820" cy="581126"/>
              </a:xfrm>
            </p:grpSpPr>
            <p:sp>
              <p:nvSpPr>
                <p:cNvPr id="11539" name="Google Shape;11539;p275"/>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0" name="Google Shape;11540;p275"/>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1" name="Google Shape;11541;p275"/>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2" name="Google Shape;11542;p275"/>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3" name="Google Shape;11543;p275"/>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4" name="Google Shape;11544;p275"/>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5" name="Google Shape;11545;p275"/>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6" name="Google Shape;11546;p275"/>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7" name="Google Shape;11547;p275"/>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8" name="Google Shape;11548;p275"/>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9" name="Google Shape;11549;p275"/>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0" name="Google Shape;11550;p275"/>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1" name="Google Shape;11551;p275"/>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2" name="Google Shape;11552;p275"/>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3" name="Google Shape;11553;p275"/>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4" name="Google Shape;11554;p275"/>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5" name="Google Shape;11555;p275"/>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6" name="Google Shape;11556;p275"/>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7" name="Google Shape;11557;p275"/>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8" name="Google Shape;11558;p275"/>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9" name="Google Shape;11559;p275"/>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0" name="Google Shape;11560;p275"/>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1" name="Google Shape;11561;p275"/>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2" name="Google Shape;11562;p275"/>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3" name="Google Shape;11563;p275"/>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4" name="Google Shape;11564;p275"/>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5" name="Google Shape;11565;p275"/>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6" name="Google Shape;11566;p275"/>
              <p:cNvGrpSpPr/>
              <p:nvPr/>
            </p:nvGrpSpPr>
            <p:grpSpPr>
              <a:xfrm>
                <a:off x="8634328" y="369785"/>
                <a:ext cx="283978" cy="747254"/>
                <a:chOff x="3969875" y="1708525"/>
                <a:chExt cx="85675" cy="225450"/>
              </a:xfrm>
            </p:grpSpPr>
            <p:sp>
              <p:nvSpPr>
                <p:cNvPr id="11567" name="Google Shape;11567;p27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8" name="Google Shape;11568;p27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9" name="Google Shape;11569;p27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0" name="Google Shape;11570;p27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1" name="Google Shape;11571;p27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2" name="Google Shape;11572;p27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573" name="Google Shape;11573;p275"/>
          <p:cNvSpPr txBox="1"/>
          <p:nvPr>
            <p:ph hasCustomPrompt="1" type="title"/>
          </p:nvPr>
        </p:nvSpPr>
        <p:spPr>
          <a:xfrm>
            <a:off x="926650" y="2203775"/>
            <a:ext cx="5953800" cy="10245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1574" name="Google Shape;11574;p275"/>
          <p:cNvSpPr txBox="1"/>
          <p:nvPr>
            <p:ph idx="1" type="subTitle"/>
          </p:nvPr>
        </p:nvSpPr>
        <p:spPr>
          <a:xfrm>
            <a:off x="926650" y="3228300"/>
            <a:ext cx="59538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1575" name="Shape 11575"/>
        <p:cNvGrpSpPr/>
        <p:nvPr/>
      </p:nvGrpSpPr>
      <p:grpSpPr>
        <a:xfrm>
          <a:off x="0" y="0"/>
          <a:ext cx="0" cy="0"/>
          <a:chOff x="0" y="0"/>
          <a:chExt cx="0" cy="0"/>
        </a:xfrm>
      </p:grpSpPr>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576" name="Shape 11576"/>
        <p:cNvGrpSpPr/>
        <p:nvPr/>
      </p:nvGrpSpPr>
      <p:grpSpPr>
        <a:xfrm>
          <a:off x="0" y="0"/>
          <a:ext cx="0" cy="0"/>
          <a:chOff x="0" y="0"/>
          <a:chExt cx="0" cy="0"/>
        </a:xfrm>
      </p:grpSpPr>
      <p:grpSp>
        <p:nvGrpSpPr>
          <p:cNvPr id="11577" name="Google Shape;11577;p277"/>
          <p:cNvGrpSpPr/>
          <p:nvPr/>
        </p:nvGrpSpPr>
        <p:grpSpPr>
          <a:xfrm>
            <a:off x="9527" y="-37644"/>
            <a:ext cx="9146393" cy="5185432"/>
            <a:chOff x="9527" y="-37644"/>
            <a:chExt cx="9146393" cy="5185432"/>
          </a:xfrm>
        </p:grpSpPr>
        <p:grpSp>
          <p:nvGrpSpPr>
            <p:cNvPr id="11578" name="Google Shape;11578;p277"/>
            <p:cNvGrpSpPr/>
            <p:nvPr/>
          </p:nvGrpSpPr>
          <p:grpSpPr>
            <a:xfrm flipH="1">
              <a:off x="7383095" y="12"/>
              <a:ext cx="1772825" cy="945955"/>
              <a:chOff x="0" y="12"/>
              <a:chExt cx="1772825" cy="945955"/>
            </a:xfrm>
          </p:grpSpPr>
          <p:sp>
            <p:nvSpPr>
              <p:cNvPr id="11579" name="Google Shape;11579;p277"/>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0" name="Google Shape;11580;p277"/>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1" name="Google Shape;11581;p277"/>
            <p:cNvGrpSpPr/>
            <p:nvPr/>
          </p:nvGrpSpPr>
          <p:grpSpPr>
            <a:xfrm flipH="1">
              <a:off x="6812375" y="-37644"/>
              <a:ext cx="849803" cy="519340"/>
              <a:chOff x="4423100" y="2537450"/>
              <a:chExt cx="448350" cy="274000"/>
            </a:xfrm>
          </p:grpSpPr>
          <p:sp>
            <p:nvSpPr>
              <p:cNvPr id="11582" name="Google Shape;11582;p277"/>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3" name="Google Shape;11583;p277"/>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4" name="Google Shape;11584;p277"/>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5" name="Google Shape;11585;p277"/>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6" name="Google Shape;11586;p277"/>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7" name="Google Shape;11587;p277"/>
            <p:cNvGrpSpPr/>
            <p:nvPr/>
          </p:nvGrpSpPr>
          <p:grpSpPr>
            <a:xfrm>
              <a:off x="9527" y="3606810"/>
              <a:ext cx="1772825" cy="1540979"/>
              <a:chOff x="9527" y="3606810"/>
              <a:chExt cx="1772825" cy="1540979"/>
            </a:xfrm>
          </p:grpSpPr>
          <p:grpSp>
            <p:nvGrpSpPr>
              <p:cNvPr id="11588" name="Google Shape;11588;p277"/>
              <p:cNvGrpSpPr/>
              <p:nvPr/>
            </p:nvGrpSpPr>
            <p:grpSpPr>
              <a:xfrm>
                <a:off x="9527" y="4201833"/>
                <a:ext cx="1772825" cy="945955"/>
                <a:chOff x="9527" y="4201833"/>
                <a:chExt cx="1772825" cy="945955"/>
              </a:xfrm>
            </p:grpSpPr>
            <p:sp>
              <p:nvSpPr>
                <p:cNvPr id="11589" name="Google Shape;11589;p277"/>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0" name="Google Shape;11590;p277"/>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1" name="Google Shape;11591;p277"/>
              <p:cNvGrpSpPr/>
              <p:nvPr/>
            </p:nvGrpSpPr>
            <p:grpSpPr>
              <a:xfrm flipH="1">
                <a:off x="132350" y="3606810"/>
                <a:ext cx="312152" cy="1409160"/>
                <a:chOff x="3969875" y="1708525"/>
                <a:chExt cx="94175" cy="425150"/>
              </a:xfrm>
            </p:grpSpPr>
            <p:sp>
              <p:nvSpPr>
                <p:cNvPr id="11592" name="Google Shape;11592;p27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3" name="Google Shape;11593;p27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4" name="Google Shape;11594;p27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5" name="Google Shape;11595;p27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6" name="Google Shape;11596;p277"/>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7" name="Google Shape;11597;p27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8" name="Google Shape;11598;p27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99" name="Google Shape;11599;p277"/>
            <p:cNvGrpSpPr/>
            <p:nvPr/>
          </p:nvGrpSpPr>
          <p:grpSpPr>
            <a:xfrm flipH="1" rot="10800000">
              <a:off x="8668400" y="323078"/>
              <a:ext cx="283978" cy="747254"/>
              <a:chOff x="3969875" y="1708525"/>
              <a:chExt cx="85675" cy="225450"/>
            </a:xfrm>
          </p:grpSpPr>
          <p:sp>
            <p:nvSpPr>
              <p:cNvPr id="11600" name="Google Shape;11600;p27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1" name="Google Shape;11601;p27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2" name="Google Shape;11602;p27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3" name="Google Shape;11603;p27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4" name="Google Shape;11604;p27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5" name="Google Shape;11605;p27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06" name="Google Shape;11606;p2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607" name="Google Shape;11607;p277"/>
          <p:cNvSpPr txBox="1"/>
          <p:nvPr>
            <p:ph idx="1" type="subTitle"/>
          </p:nvPr>
        </p:nvSpPr>
        <p:spPr>
          <a:xfrm>
            <a:off x="7200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08" name="Google Shape;11608;p277"/>
          <p:cNvSpPr txBox="1"/>
          <p:nvPr>
            <p:ph idx="2" type="subTitle"/>
          </p:nvPr>
        </p:nvSpPr>
        <p:spPr>
          <a:xfrm>
            <a:off x="33657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09" name="Google Shape;11609;p277"/>
          <p:cNvSpPr txBox="1"/>
          <p:nvPr>
            <p:ph idx="3" type="subTitle"/>
          </p:nvPr>
        </p:nvSpPr>
        <p:spPr>
          <a:xfrm>
            <a:off x="7200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10" name="Google Shape;11610;p277"/>
          <p:cNvSpPr txBox="1"/>
          <p:nvPr>
            <p:ph idx="4" type="subTitle"/>
          </p:nvPr>
        </p:nvSpPr>
        <p:spPr>
          <a:xfrm>
            <a:off x="33657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11" name="Google Shape;11611;p277"/>
          <p:cNvSpPr txBox="1"/>
          <p:nvPr>
            <p:ph idx="5" type="subTitle"/>
          </p:nvPr>
        </p:nvSpPr>
        <p:spPr>
          <a:xfrm>
            <a:off x="60114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12" name="Google Shape;11612;p277"/>
          <p:cNvSpPr txBox="1"/>
          <p:nvPr>
            <p:ph idx="6" type="subTitle"/>
          </p:nvPr>
        </p:nvSpPr>
        <p:spPr>
          <a:xfrm>
            <a:off x="60114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13" name="Google Shape;11613;p277"/>
          <p:cNvSpPr txBox="1"/>
          <p:nvPr>
            <p:ph hasCustomPrompt="1" idx="7" type="title"/>
          </p:nvPr>
        </p:nvSpPr>
        <p:spPr>
          <a:xfrm>
            <a:off x="720000"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14" name="Google Shape;11614;p277"/>
          <p:cNvSpPr txBox="1"/>
          <p:nvPr>
            <p:ph hasCustomPrompt="1" idx="8" type="title"/>
          </p:nvPr>
        </p:nvSpPr>
        <p:spPr>
          <a:xfrm>
            <a:off x="720000"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15" name="Google Shape;11615;p277"/>
          <p:cNvSpPr txBox="1"/>
          <p:nvPr>
            <p:ph hasCustomPrompt="1" idx="9" type="title"/>
          </p:nvPr>
        </p:nvSpPr>
        <p:spPr>
          <a:xfrm>
            <a:off x="3365700"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16" name="Google Shape;11616;p277"/>
          <p:cNvSpPr txBox="1"/>
          <p:nvPr>
            <p:ph hasCustomPrompt="1" idx="13" type="title"/>
          </p:nvPr>
        </p:nvSpPr>
        <p:spPr>
          <a:xfrm>
            <a:off x="3365700"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17" name="Google Shape;11617;p277"/>
          <p:cNvSpPr txBox="1"/>
          <p:nvPr>
            <p:ph hasCustomPrompt="1" idx="14" type="title"/>
          </p:nvPr>
        </p:nvSpPr>
        <p:spPr>
          <a:xfrm>
            <a:off x="6011395"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18" name="Google Shape;11618;p277"/>
          <p:cNvSpPr txBox="1"/>
          <p:nvPr>
            <p:ph hasCustomPrompt="1" idx="15" type="title"/>
          </p:nvPr>
        </p:nvSpPr>
        <p:spPr>
          <a:xfrm>
            <a:off x="6011395"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19" name="Google Shape;11619;p277"/>
          <p:cNvSpPr txBox="1"/>
          <p:nvPr>
            <p:ph idx="16" type="subTitle"/>
          </p:nvPr>
        </p:nvSpPr>
        <p:spPr>
          <a:xfrm>
            <a:off x="7200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620" name="Google Shape;11620;p277"/>
          <p:cNvSpPr txBox="1"/>
          <p:nvPr>
            <p:ph idx="17" type="subTitle"/>
          </p:nvPr>
        </p:nvSpPr>
        <p:spPr>
          <a:xfrm>
            <a:off x="33657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621" name="Google Shape;11621;p277"/>
          <p:cNvSpPr txBox="1"/>
          <p:nvPr>
            <p:ph idx="18" type="subTitle"/>
          </p:nvPr>
        </p:nvSpPr>
        <p:spPr>
          <a:xfrm>
            <a:off x="60114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622" name="Google Shape;11622;p277"/>
          <p:cNvSpPr txBox="1"/>
          <p:nvPr>
            <p:ph idx="19" type="subTitle"/>
          </p:nvPr>
        </p:nvSpPr>
        <p:spPr>
          <a:xfrm>
            <a:off x="7200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623" name="Google Shape;11623;p277"/>
          <p:cNvSpPr txBox="1"/>
          <p:nvPr>
            <p:ph idx="20" type="subTitle"/>
          </p:nvPr>
        </p:nvSpPr>
        <p:spPr>
          <a:xfrm>
            <a:off x="33657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624" name="Google Shape;11624;p277"/>
          <p:cNvSpPr txBox="1"/>
          <p:nvPr>
            <p:ph idx="21" type="subTitle"/>
          </p:nvPr>
        </p:nvSpPr>
        <p:spPr>
          <a:xfrm>
            <a:off x="60114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625" name="Shape 11625"/>
        <p:cNvGrpSpPr/>
        <p:nvPr/>
      </p:nvGrpSpPr>
      <p:grpSpPr>
        <a:xfrm>
          <a:off x="0" y="0"/>
          <a:ext cx="0" cy="0"/>
          <a:chOff x="0" y="0"/>
          <a:chExt cx="0" cy="0"/>
        </a:xfrm>
      </p:grpSpPr>
      <p:grpSp>
        <p:nvGrpSpPr>
          <p:cNvPr id="11626" name="Google Shape;11626;p278"/>
          <p:cNvGrpSpPr/>
          <p:nvPr/>
        </p:nvGrpSpPr>
        <p:grpSpPr>
          <a:xfrm>
            <a:off x="-353337" y="12"/>
            <a:ext cx="9499730" cy="5232924"/>
            <a:chOff x="-353337" y="12"/>
            <a:chExt cx="9499730" cy="5232924"/>
          </a:xfrm>
        </p:grpSpPr>
        <p:grpSp>
          <p:nvGrpSpPr>
            <p:cNvPr id="11627" name="Google Shape;11627;p278"/>
            <p:cNvGrpSpPr/>
            <p:nvPr/>
          </p:nvGrpSpPr>
          <p:grpSpPr>
            <a:xfrm flipH="1">
              <a:off x="7373568" y="12"/>
              <a:ext cx="1772825" cy="945955"/>
              <a:chOff x="0" y="12"/>
              <a:chExt cx="1772825" cy="945955"/>
            </a:xfrm>
          </p:grpSpPr>
          <p:sp>
            <p:nvSpPr>
              <p:cNvPr id="11628" name="Google Shape;11628;p278"/>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9" name="Google Shape;11629;p278"/>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0" name="Google Shape;11630;p278"/>
            <p:cNvGrpSpPr/>
            <p:nvPr/>
          </p:nvGrpSpPr>
          <p:grpSpPr>
            <a:xfrm>
              <a:off x="-353337" y="3386171"/>
              <a:ext cx="9486949" cy="1846765"/>
              <a:chOff x="-353337" y="3386171"/>
              <a:chExt cx="9486949" cy="1846765"/>
            </a:xfrm>
          </p:grpSpPr>
          <p:grpSp>
            <p:nvGrpSpPr>
              <p:cNvPr id="11631" name="Google Shape;11631;p278"/>
              <p:cNvGrpSpPr/>
              <p:nvPr/>
            </p:nvGrpSpPr>
            <p:grpSpPr>
              <a:xfrm flipH="1">
                <a:off x="0" y="4201833"/>
                <a:ext cx="1772825" cy="945955"/>
                <a:chOff x="7373568" y="4201833"/>
                <a:chExt cx="1772825" cy="945955"/>
              </a:xfrm>
            </p:grpSpPr>
            <p:sp>
              <p:nvSpPr>
                <p:cNvPr id="11632" name="Google Shape;11632;p278"/>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3" name="Google Shape;11633;p278"/>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4" name="Google Shape;11634;p278"/>
              <p:cNvGrpSpPr/>
              <p:nvPr/>
            </p:nvGrpSpPr>
            <p:grpSpPr>
              <a:xfrm flipH="1" rot="1045927">
                <a:off x="-253949" y="3520692"/>
                <a:ext cx="1023867" cy="820496"/>
                <a:chOff x="4423100" y="2378550"/>
                <a:chExt cx="540200" cy="432900"/>
              </a:xfrm>
            </p:grpSpPr>
            <p:sp>
              <p:nvSpPr>
                <p:cNvPr id="11635" name="Google Shape;11635;p278"/>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6" name="Google Shape;11636;p278"/>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7" name="Google Shape;11637;p278"/>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8" name="Google Shape;11638;p278"/>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9" name="Google Shape;11639;p278"/>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0" name="Google Shape;11640;p278"/>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1" name="Google Shape;11641;p278"/>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2" name="Google Shape;11642;p278"/>
              <p:cNvGrpSpPr/>
              <p:nvPr/>
            </p:nvGrpSpPr>
            <p:grpSpPr>
              <a:xfrm>
                <a:off x="101916" y="3386185"/>
                <a:ext cx="312152" cy="1409160"/>
                <a:chOff x="3969875" y="1708525"/>
                <a:chExt cx="94175" cy="425150"/>
              </a:xfrm>
            </p:grpSpPr>
            <p:sp>
              <p:nvSpPr>
                <p:cNvPr id="11643" name="Google Shape;11643;p278"/>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4" name="Google Shape;11644;p278"/>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5" name="Google Shape;11645;p278"/>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6" name="Google Shape;11646;p278"/>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7" name="Google Shape;11647;p278"/>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8" name="Google Shape;11648;p278"/>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9" name="Google Shape;11649;p278"/>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0" name="Google Shape;11650;p278"/>
              <p:cNvGrpSpPr/>
              <p:nvPr/>
            </p:nvGrpSpPr>
            <p:grpSpPr>
              <a:xfrm>
                <a:off x="4884198" y="4323898"/>
                <a:ext cx="4249413" cy="909038"/>
                <a:chOff x="4884198" y="4323898"/>
                <a:chExt cx="4249413" cy="909038"/>
              </a:xfrm>
            </p:grpSpPr>
            <p:sp>
              <p:nvSpPr>
                <p:cNvPr id="11651" name="Google Shape;11651;p278"/>
                <p:cNvSpPr/>
                <p:nvPr/>
              </p:nvSpPr>
              <p:spPr>
                <a:xfrm flipH="1">
                  <a:off x="4884198" y="46901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2" name="Google Shape;11652;p278"/>
                <p:cNvSpPr/>
                <p:nvPr/>
              </p:nvSpPr>
              <p:spPr>
                <a:xfrm flipH="1">
                  <a:off x="8466484" y="4323898"/>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653" name="Google Shape;11653;p2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654" name="Shape 11654"/>
        <p:cNvGrpSpPr/>
        <p:nvPr/>
      </p:nvGrpSpPr>
      <p:grpSpPr>
        <a:xfrm>
          <a:off x="0" y="0"/>
          <a:ext cx="0" cy="0"/>
          <a:chOff x="0" y="0"/>
          <a:chExt cx="0" cy="0"/>
        </a:xfrm>
      </p:grpSpPr>
      <p:grpSp>
        <p:nvGrpSpPr>
          <p:cNvPr id="11655" name="Google Shape;11655;p279"/>
          <p:cNvGrpSpPr/>
          <p:nvPr/>
        </p:nvGrpSpPr>
        <p:grpSpPr>
          <a:xfrm>
            <a:off x="-4544" y="4245385"/>
            <a:ext cx="5854049" cy="909038"/>
            <a:chOff x="-4544" y="4245385"/>
            <a:chExt cx="5854049" cy="909038"/>
          </a:xfrm>
        </p:grpSpPr>
        <p:sp>
          <p:nvSpPr>
            <p:cNvPr id="11656" name="Google Shape;11656;p279"/>
            <p:cNvSpPr/>
            <p:nvPr/>
          </p:nvSpPr>
          <p:spPr>
            <a:xfrm>
              <a:off x="-4544" y="4245385"/>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7" name="Google Shape;11657;p279"/>
            <p:cNvSpPr/>
            <p:nvPr/>
          </p:nvSpPr>
          <p:spPr>
            <a:xfrm>
              <a:off x="1141424" y="4690673"/>
              <a:ext cx="410276" cy="452827"/>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8" name="Google Shape;11658;p279"/>
            <p:cNvSpPr/>
            <p:nvPr/>
          </p:nvSpPr>
          <p:spPr>
            <a:xfrm>
              <a:off x="5537327" y="4798970"/>
              <a:ext cx="312177" cy="344532"/>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59" name="Google Shape;11659;p279"/>
          <p:cNvSpPr txBox="1"/>
          <p:nvPr>
            <p:ph type="title"/>
          </p:nvPr>
        </p:nvSpPr>
        <p:spPr>
          <a:xfrm>
            <a:off x="713250" y="3534625"/>
            <a:ext cx="59340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1660" name="Google Shape;11660;p279"/>
          <p:cNvSpPr txBox="1"/>
          <p:nvPr>
            <p:ph idx="1" type="subTitle"/>
          </p:nvPr>
        </p:nvSpPr>
        <p:spPr>
          <a:xfrm>
            <a:off x="713250" y="1717228"/>
            <a:ext cx="7717500" cy="1817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34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661" name="Shape 11661"/>
        <p:cNvGrpSpPr/>
        <p:nvPr/>
      </p:nvGrpSpPr>
      <p:grpSpPr>
        <a:xfrm>
          <a:off x="0" y="0"/>
          <a:ext cx="0" cy="0"/>
          <a:chOff x="0" y="0"/>
          <a:chExt cx="0" cy="0"/>
        </a:xfrm>
      </p:grpSpPr>
      <p:grpSp>
        <p:nvGrpSpPr>
          <p:cNvPr id="11662" name="Google Shape;11662;p280"/>
          <p:cNvGrpSpPr/>
          <p:nvPr/>
        </p:nvGrpSpPr>
        <p:grpSpPr>
          <a:xfrm>
            <a:off x="8430766" y="2534393"/>
            <a:ext cx="748887" cy="2609108"/>
            <a:chOff x="8430766" y="2534393"/>
            <a:chExt cx="748887" cy="2609108"/>
          </a:xfrm>
        </p:grpSpPr>
        <p:grpSp>
          <p:nvGrpSpPr>
            <p:cNvPr id="11663" name="Google Shape;11663;p280"/>
            <p:cNvGrpSpPr/>
            <p:nvPr/>
          </p:nvGrpSpPr>
          <p:grpSpPr>
            <a:xfrm>
              <a:off x="8430766" y="2878591"/>
              <a:ext cx="748887" cy="2264909"/>
              <a:chOff x="3221922" y="3632026"/>
              <a:chExt cx="349066" cy="1055705"/>
            </a:xfrm>
          </p:grpSpPr>
          <p:sp>
            <p:nvSpPr>
              <p:cNvPr id="11664" name="Google Shape;11664;p280"/>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5" name="Google Shape;11665;p280"/>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6" name="Google Shape;11666;p280"/>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7" name="Google Shape;11667;p280"/>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8" name="Google Shape;11668;p280"/>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9" name="Google Shape;11669;p280"/>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0" name="Google Shape;11670;p280"/>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1" name="Google Shape;11671;p280"/>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2" name="Google Shape;11672;p280"/>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3" name="Google Shape;11673;p280"/>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4" name="Google Shape;11674;p280"/>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5" name="Google Shape;11675;p280"/>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6" name="Google Shape;11676;p280"/>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7" name="Google Shape;11677;p280"/>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8" name="Google Shape;11678;p280"/>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9" name="Google Shape;11679;p280"/>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0" name="Google Shape;11680;p280"/>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1" name="Google Shape;11681;p280"/>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2" name="Google Shape;11682;p280"/>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3" name="Google Shape;11683;p280"/>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4" name="Google Shape;11684;p280"/>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5" name="Google Shape;11685;p280"/>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6" name="Google Shape;11686;p280"/>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7" name="Google Shape;11687;p280"/>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8" name="Google Shape;11688;p280"/>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9" name="Google Shape;11689;p280"/>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0" name="Google Shape;11690;p280"/>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1" name="Google Shape;11691;p280"/>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2" name="Google Shape;11692;p280"/>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3" name="Google Shape;11693;p280"/>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4" name="Google Shape;11694;p280"/>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5" name="Google Shape;11695;p280"/>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6" name="Google Shape;11696;p280"/>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7" name="Google Shape;11697;p280"/>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8" name="Google Shape;11698;p280"/>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9" name="Google Shape;11699;p280"/>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0" name="Google Shape;11700;p280"/>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1" name="Google Shape;11701;p280"/>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2" name="Google Shape;11702;p280"/>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3" name="Google Shape;11703;p280"/>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4" name="Google Shape;11704;p280"/>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5" name="Google Shape;11705;p280"/>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6" name="Google Shape;11706;p280"/>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7" name="Google Shape;11707;p280"/>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8" name="Google Shape;11708;p280"/>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9" name="Google Shape;11709;p280"/>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0" name="Google Shape;11710;p280"/>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1" name="Google Shape;11711;p280"/>
            <p:cNvGrpSpPr/>
            <p:nvPr/>
          </p:nvGrpSpPr>
          <p:grpSpPr>
            <a:xfrm>
              <a:off x="8658372" y="2534393"/>
              <a:ext cx="410285" cy="820543"/>
              <a:chOff x="3049925" y="2302950"/>
              <a:chExt cx="137675" cy="275350"/>
            </a:xfrm>
          </p:grpSpPr>
          <p:sp>
            <p:nvSpPr>
              <p:cNvPr id="11712" name="Google Shape;11712;p280"/>
              <p:cNvSpPr/>
              <p:nvPr/>
            </p:nvSpPr>
            <p:spPr>
              <a:xfrm>
                <a:off x="3130100" y="2363125"/>
                <a:ext cx="57500" cy="57525"/>
              </a:xfrm>
              <a:custGeom>
                <a:rect b="b" l="l" r="r" t="t"/>
                <a:pathLst>
                  <a:path extrusionOk="0" h="2301" w="2300">
                    <a:moveTo>
                      <a:pt x="1151" y="1"/>
                    </a:moveTo>
                    <a:cubicBezTo>
                      <a:pt x="515" y="1"/>
                      <a:pt x="0" y="516"/>
                      <a:pt x="0" y="1151"/>
                    </a:cubicBezTo>
                    <a:cubicBezTo>
                      <a:pt x="0" y="1785"/>
                      <a:pt x="515" y="2300"/>
                      <a:pt x="1151" y="2300"/>
                    </a:cubicBezTo>
                    <a:cubicBezTo>
                      <a:pt x="1786" y="2300"/>
                      <a:pt x="2300" y="1785"/>
                      <a:pt x="2300" y="1151"/>
                    </a:cubicBezTo>
                    <a:cubicBezTo>
                      <a:pt x="2300" y="516"/>
                      <a:pt x="1786" y="1"/>
                      <a:pt x="1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3" name="Google Shape;11713;p280"/>
              <p:cNvSpPr/>
              <p:nvPr/>
            </p:nvSpPr>
            <p:spPr>
              <a:xfrm>
                <a:off x="3049925" y="2363125"/>
                <a:ext cx="26050" cy="26025"/>
              </a:xfrm>
              <a:custGeom>
                <a:rect b="b" l="l" r="r" t="t"/>
                <a:pathLst>
                  <a:path extrusionOk="0" h="1041" w="1042">
                    <a:moveTo>
                      <a:pt x="520" y="1"/>
                    </a:moveTo>
                    <a:cubicBezTo>
                      <a:pt x="233" y="1"/>
                      <a:pt x="0" y="234"/>
                      <a:pt x="0" y="521"/>
                    </a:cubicBezTo>
                    <a:cubicBezTo>
                      <a:pt x="0" y="808"/>
                      <a:pt x="233" y="1041"/>
                      <a:pt x="520" y="1041"/>
                    </a:cubicBezTo>
                    <a:cubicBezTo>
                      <a:pt x="807" y="1041"/>
                      <a:pt x="1042" y="808"/>
                      <a:pt x="1042" y="521"/>
                    </a:cubicBezTo>
                    <a:cubicBezTo>
                      <a:pt x="1042" y="234"/>
                      <a:pt x="807" y="1"/>
                      <a:pt x="5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4" name="Google Shape;11714;p280"/>
              <p:cNvSpPr/>
              <p:nvPr/>
            </p:nvSpPr>
            <p:spPr>
              <a:xfrm>
                <a:off x="3090000" y="2474175"/>
                <a:ext cx="26025" cy="26050"/>
              </a:xfrm>
              <a:custGeom>
                <a:rect b="b" l="l" r="r" t="t"/>
                <a:pathLst>
                  <a:path extrusionOk="0" h="1042" w="1041">
                    <a:moveTo>
                      <a:pt x="521" y="1"/>
                    </a:moveTo>
                    <a:cubicBezTo>
                      <a:pt x="234" y="1"/>
                      <a:pt x="1" y="233"/>
                      <a:pt x="1" y="522"/>
                    </a:cubicBezTo>
                    <a:cubicBezTo>
                      <a:pt x="1" y="809"/>
                      <a:pt x="234" y="1042"/>
                      <a:pt x="521" y="1042"/>
                    </a:cubicBezTo>
                    <a:cubicBezTo>
                      <a:pt x="808" y="1042"/>
                      <a:pt x="1041" y="809"/>
                      <a:pt x="1041" y="522"/>
                    </a:cubicBezTo>
                    <a:cubicBezTo>
                      <a:pt x="1041" y="233"/>
                      <a:pt x="808" y="1"/>
                      <a:pt x="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5" name="Google Shape;11715;p280"/>
              <p:cNvSpPr/>
              <p:nvPr/>
            </p:nvSpPr>
            <p:spPr>
              <a:xfrm>
                <a:off x="3093175" y="2565275"/>
                <a:ext cx="13025" cy="13025"/>
              </a:xfrm>
              <a:custGeom>
                <a:rect b="b" l="l" r="r" t="t"/>
                <a:pathLst>
                  <a:path extrusionOk="0" h="521" w="521">
                    <a:moveTo>
                      <a:pt x="260" y="1"/>
                    </a:moveTo>
                    <a:cubicBezTo>
                      <a:pt x="116" y="1"/>
                      <a:pt x="0" y="117"/>
                      <a:pt x="0" y="261"/>
                    </a:cubicBezTo>
                    <a:cubicBezTo>
                      <a:pt x="0" y="405"/>
                      <a:pt x="116" y="521"/>
                      <a:pt x="260" y="521"/>
                    </a:cubicBezTo>
                    <a:cubicBezTo>
                      <a:pt x="404" y="521"/>
                      <a:pt x="520" y="405"/>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6" name="Google Shape;11716;p280"/>
              <p:cNvSpPr/>
              <p:nvPr/>
            </p:nvSpPr>
            <p:spPr>
              <a:xfrm>
                <a:off x="3130100" y="2467675"/>
                <a:ext cx="13025" cy="13025"/>
              </a:xfrm>
              <a:custGeom>
                <a:rect b="b" l="l" r="r" t="t"/>
                <a:pathLst>
                  <a:path extrusionOk="0" h="521" w="521">
                    <a:moveTo>
                      <a:pt x="260" y="1"/>
                    </a:moveTo>
                    <a:cubicBezTo>
                      <a:pt x="117" y="1"/>
                      <a:pt x="0" y="117"/>
                      <a:pt x="0" y="261"/>
                    </a:cubicBezTo>
                    <a:cubicBezTo>
                      <a:pt x="0" y="404"/>
                      <a:pt x="117" y="521"/>
                      <a:pt x="260" y="521"/>
                    </a:cubicBezTo>
                    <a:cubicBezTo>
                      <a:pt x="404" y="521"/>
                      <a:pt x="520" y="404"/>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7" name="Google Shape;11717;p280"/>
              <p:cNvSpPr/>
              <p:nvPr/>
            </p:nvSpPr>
            <p:spPr>
              <a:xfrm>
                <a:off x="3083500" y="2302950"/>
                <a:ext cx="13025" cy="13025"/>
              </a:xfrm>
              <a:custGeom>
                <a:rect b="b" l="l" r="r" t="t"/>
                <a:pathLst>
                  <a:path extrusionOk="0" h="521" w="521">
                    <a:moveTo>
                      <a:pt x="261" y="1"/>
                    </a:moveTo>
                    <a:cubicBezTo>
                      <a:pt x="117" y="1"/>
                      <a:pt x="1" y="117"/>
                      <a:pt x="1" y="261"/>
                    </a:cubicBezTo>
                    <a:cubicBezTo>
                      <a:pt x="1" y="404"/>
                      <a:pt x="117" y="521"/>
                      <a:pt x="261" y="521"/>
                    </a:cubicBezTo>
                    <a:cubicBezTo>
                      <a:pt x="404" y="521"/>
                      <a:pt x="521" y="404"/>
                      <a:pt x="521" y="261"/>
                    </a:cubicBezTo>
                    <a:cubicBezTo>
                      <a:pt x="521" y="117"/>
                      <a:pt x="404" y="1"/>
                      <a:pt x="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718" name="Google Shape;11718;p280"/>
          <p:cNvSpPr txBox="1"/>
          <p:nvPr>
            <p:ph type="title"/>
          </p:nvPr>
        </p:nvSpPr>
        <p:spPr>
          <a:xfrm>
            <a:off x="882030" y="890712"/>
            <a:ext cx="2785500" cy="2245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19" name="Google Shape;11719;p280"/>
          <p:cNvSpPr txBox="1"/>
          <p:nvPr>
            <p:ph idx="1" type="subTitle"/>
          </p:nvPr>
        </p:nvSpPr>
        <p:spPr>
          <a:xfrm>
            <a:off x="882030" y="3136488"/>
            <a:ext cx="2785500" cy="111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720" name="Google Shape;11720;p280"/>
          <p:cNvSpPr/>
          <p:nvPr>
            <p:ph idx="2" type="pic"/>
          </p:nvPr>
        </p:nvSpPr>
        <p:spPr>
          <a:xfrm>
            <a:off x="4198892" y="539500"/>
            <a:ext cx="4063200" cy="40644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23" name="Shape 723"/>
        <p:cNvGrpSpPr/>
        <p:nvPr/>
      </p:nvGrpSpPr>
      <p:grpSpPr>
        <a:xfrm>
          <a:off x="0" y="0"/>
          <a:ext cx="0" cy="0"/>
          <a:chOff x="0" y="0"/>
          <a:chExt cx="0" cy="0"/>
        </a:xfrm>
      </p:grpSpPr>
      <p:sp>
        <p:nvSpPr>
          <p:cNvPr id="724" name="Google Shape;724;p29"/>
          <p:cNvSpPr txBox="1"/>
          <p:nvPr>
            <p:ph type="title"/>
          </p:nvPr>
        </p:nvSpPr>
        <p:spPr>
          <a:xfrm>
            <a:off x="1170425" y="1572450"/>
            <a:ext cx="2575500" cy="1133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25" name="Google Shape;725;p29"/>
          <p:cNvSpPr txBox="1"/>
          <p:nvPr>
            <p:ph idx="1" type="subTitle"/>
          </p:nvPr>
        </p:nvSpPr>
        <p:spPr>
          <a:xfrm>
            <a:off x="1170425" y="2629975"/>
            <a:ext cx="2575500" cy="94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726" name="Google Shape;726;p29"/>
          <p:cNvGrpSpPr/>
          <p:nvPr/>
        </p:nvGrpSpPr>
        <p:grpSpPr>
          <a:xfrm>
            <a:off x="9527" y="-338828"/>
            <a:ext cx="9146393" cy="5486617"/>
            <a:chOff x="9527" y="-338828"/>
            <a:chExt cx="9146393" cy="5486617"/>
          </a:xfrm>
        </p:grpSpPr>
        <p:grpSp>
          <p:nvGrpSpPr>
            <p:cNvPr id="727" name="Google Shape;727;p29"/>
            <p:cNvGrpSpPr/>
            <p:nvPr/>
          </p:nvGrpSpPr>
          <p:grpSpPr>
            <a:xfrm>
              <a:off x="9527" y="-338828"/>
              <a:ext cx="9146393" cy="5486617"/>
              <a:chOff x="9527" y="-338828"/>
              <a:chExt cx="9146393" cy="5486617"/>
            </a:xfrm>
          </p:grpSpPr>
          <p:grpSp>
            <p:nvGrpSpPr>
              <p:cNvPr id="728" name="Google Shape;728;p29"/>
              <p:cNvGrpSpPr/>
              <p:nvPr/>
            </p:nvGrpSpPr>
            <p:grpSpPr>
              <a:xfrm flipH="1">
                <a:off x="7383095" y="12"/>
                <a:ext cx="1772825" cy="945955"/>
                <a:chOff x="0" y="12"/>
                <a:chExt cx="1772825" cy="945955"/>
              </a:xfrm>
            </p:grpSpPr>
            <p:sp>
              <p:nvSpPr>
                <p:cNvPr id="729" name="Google Shape;729;p29"/>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9"/>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29"/>
              <p:cNvGrpSpPr/>
              <p:nvPr/>
            </p:nvGrpSpPr>
            <p:grpSpPr>
              <a:xfrm flipH="1">
                <a:off x="6638282" y="-338823"/>
                <a:ext cx="1023895" cy="820519"/>
                <a:chOff x="4423100" y="2378550"/>
                <a:chExt cx="540200" cy="432900"/>
              </a:xfrm>
            </p:grpSpPr>
            <p:sp>
              <p:nvSpPr>
                <p:cNvPr id="732" name="Google Shape;732;p29"/>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9"/>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9"/>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9"/>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9"/>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9"/>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9"/>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29"/>
              <p:cNvGrpSpPr/>
              <p:nvPr/>
            </p:nvGrpSpPr>
            <p:grpSpPr>
              <a:xfrm>
                <a:off x="9527" y="3606810"/>
                <a:ext cx="1772825" cy="1540979"/>
                <a:chOff x="9527" y="3606810"/>
                <a:chExt cx="1772825" cy="1540979"/>
              </a:xfrm>
            </p:grpSpPr>
            <p:grpSp>
              <p:nvGrpSpPr>
                <p:cNvPr id="740" name="Google Shape;740;p29"/>
                <p:cNvGrpSpPr/>
                <p:nvPr/>
              </p:nvGrpSpPr>
              <p:grpSpPr>
                <a:xfrm>
                  <a:off x="9527" y="4201833"/>
                  <a:ext cx="1772825" cy="945955"/>
                  <a:chOff x="9527" y="4201833"/>
                  <a:chExt cx="1772825" cy="945955"/>
                </a:xfrm>
              </p:grpSpPr>
              <p:sp>
                <p:nvSpPr>
                  <p:cNvPr id="741" name="Google Shape;741;p29"/>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9"/>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29"/>
                <p:cNvGrpSpPr/>
                <p:nvPr/>
              </p:nvGrpSpPr>
              <p:grpSpPr>
                <a:xfrm flipH="1">
                  <a:off x="132350" y="3606810"/>
                  <a:ext cx="312152" cy="1409160"/>
                  <a:chOff x="3969875" y="1708525"/>
                  <a:chExt cx="94175" cy="425150"/>
                </a:xfrm>
              </p:grpSpPr>
              <p:sp>
                <p:nvSpPr>
                  <p:cNvPr id="744" name="Google Shape;744;p2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9"/>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1" name="Google Shape;751;p29"/>
              <p:cNvGrpSpPr/>
              <p:nvPr/>
            </p:nvGrpSpPr>
            <p:grpSpPr>
              <a:xfrm flipH="1" rot="10800000">
                <a:off x="8668400" y="-338828"/>
                <a:ext cx="312152" cy="1409160"/>
                <a:chOff x="3969875" y="1708525"/>
                <a:chExt cx="94175" cy="425150"/>
              </a:xfrm>
            </p:grpSpPr>
            <p:sp>
              <p:nvSpPr>
                <p:cNvPr id="752" name="Google Shape;752;p2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9"/>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9" name="Google Shape;759;p29"/>
            <p:cNvSpPr/>
            <p:nvPr/>
          </p:nvSpPr>
          <p:spPr>
            <a:xfrm>
              <a:off x="189510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721" name="Shape 11721"/>
        <p:cNvGrpSpPr/>
        <p:nvPr/>
      </p:nvGrpSpPr>
      <p:grpSpPr>
        <a:xfrm>
          <a:off x="0" y="0"/>
          <a:ext cx="0" cy="0"/>
          <a:chOff x="0" y="0"/>
          <a:chExt cx="0" cy="0"/>
        </a:xfrm>
      </p:grpSpPr>
      <p:sp>
        <p:nvSpPr>
          <p:cNvPr id="11722" name="Google Shape;11722;p281"/>
          <p:cNvSpPr txBox="1"/>
          <p:nvPr>
            <p:ph type="title"/>
          </p:nvPr>
        </p:nvSpPr>
        <p:spPr>
          <a:xfrm>
            <a:off x="1170425" y="1572450"/>
            <a:ext cx="2575500" cy="1133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723" name="Google Shape;11723;p281"/>
          <p:cNvSpPr txBox="1"/>
          <p:nvPr>
            <p:ph idx="1" type="subTitle"/>
          </p:nvPr>
        </p:nvSpPr>
        <p:spPr>
          <a:xfrm>
            <a:off x="1170425" y="2629975"/>
            <a:ext cx="2575500" cy="94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1724" name="Google Shape;11724;p281"/>
          <p:cNvGrpSpPr/>
          <p:nvPr/>
        </p:nvGrpSpPr>
        <p:grpSpPr>
          <a:xfrm>
            <a:off x="9527" y="-338828"/>
            <a:ext cx="9146393" cy="5486617"/>
            <a:chOff x="9527" y="-338828"/>
            <a:chExt cx="9146393" cy="5486617"/>
          </a:xfrm>
        </p:grpSpPr>
        <p:grpSp>
          <p:nvGrpSpPr>
            <p:cNvPr id="11725" name="Google Shape;11725;p281"/>
            <p:cNvGrpSpPr/>
            <p:nvPr/>
          </p:nvGrpSpPr>
          <p:grpSpPr>
            <a:xfrm>
              <a:off x="9527" y="-338828"/>
              <a:ext cx="9146393" cy="5486617"/>
              <a:chOff x="9527" y="-338828"/>
              <a:chExt cx="9146393" cy="5486617"/>
            </a:xfrm>
          </p:grpSpPr>
          <p:grpSp>
            <p:nvGrpSpPr>
              <p:cNvPr id="11726" name="Google Shape;11726;p281"/>
              <p:cNvGrpSpPr/>
              <p:nvPr/>
            </p:nvGrpSpPr>
            <p:grpSpPr>
              <a:xfrm flipH="1">
                <a:off x="7383095" y="12"/>
                <a:ext cx="1772825" cy="945955"/>
                <a:chOff x="0" y="12"/>
                <a:chExt cx="1772825" cy="945955"/>
              </a:xfrm>
            </p:grpSpPr>
            <p:sp>
              <p:nvSpPr>
                <p:cNvPr id="11727" name="Google Shape;11727;p281"/>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8" name="Google Shape;11728;p281"/>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9" name="Google Shape;11729;p281"/>
              <p:cNvGrpSpPr/>
              <p:nvPr/>
            </p:nvGrpSpPr>
            <p:grpSpPr>
              <a:xfrm flipH="1">
                <a:off x="6638282" y="-338823"/>
                <a:ext cx="1023895" cy="820519"/>
                <a:chOff x="4423100" y="2378550"/>
                <a:chExt cx="540200" cy="432900"/>
              </a:xfrm>
            </p:grpSpPr>
            <p:sp>
              <p:nvSpPr>
                <p:cNvPr id="11730" name="Google Shape;11730;p281"/>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1" name="Google Shape;11731;p281"/>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2" name="Google Shape;11732;p281"/>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3" name="Google Shape;11733;p281"/>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4" name="Google Shape;11734;p281"/>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5" name="Google Shape;11735;p281"/>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6" name="Google Shape;11736;p281"/>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7" name="Google Shape;11737;p281"/>
              <p:cNvGrpSpPr/>
              <p:nvPr/>
            </p:nvGrpSpPr>
            <p:grpSpPr>
              <a:xfrm>
                <a:off x="9527" y="3606810"/>
                <a:ext cx="1772825" cy="1540979"/>
                <a:chOff x="9527" y="3606810"/>
                <a:chExt cx="1772825" cy="1540979"/>
              </a:xfrm>
            </p:grpSpPr>
            <p:grpSp>
              <p:nvGrpSpPr>
                <p:cNvPr id="11738" name="Google Shape;11738;p281"/>
                <p:cNvGrpSpPr/>
                <p:nvPr/>
              </p:nvGrpSpPr>
              <p:grpSpPr>
                <a:xfrm>
                  <a:off x="9527" y="4201833"/>
                  <a:ext cx="1772825" cy="945955"/>
                  <a:chOff x="9527" y="4201833"/>
                  <a:chExt cx="1772825" cy="945955"/>
                </a:xfrm>
              </p:grpSpPr>
              <p:sp>
                <p:nvSpPr>
                  <p:cNvPr id="11739" name="Google Shape;11739;p281"/>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0" name="Google Shape;11740;p281"/>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1" name="Google Shape;11741;p281"/>
                <p:cNvGrpSpPr/>
                <p:nvPr/>
              </p:nvGrpSpPr>
              <p:grpSpPr>
                <a:xfrm flipH="1">
                  <a:off x="132350" y="3606810"/>
                  <a:ext cx="312152" cy="1409160"/>
                  <a:chOff x="3969875" y="1708525"/>
                  <a:chExt cx="94175" cy="425150"/>
                </a:xfrm>
              </p:grpSpPr>
              <p:sp>
                <p:nvSpPr>
                  <p:cNvPr id="11742" name="Google Shape;11742;p28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3" name="Google Shape;11743;p28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4" name="Google Shape;11744;p28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5" name="Google Shape;11745;p28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6" name="Google Shape;11746;p281"/>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7" name="Google Shape;11747;p28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8" name="Google Shape;11748;p28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749" name="Google Shape;11749;p281"/>
              <p:cNvGrpSpPr/>
              <p:nvPr/>
            </p:nvGrpSpPr>
            <p:grpSpPr>
              <a:xfrm flipH="1" rot="10800000">
                <a:off x="8668400" y="-338828"/>
                <a:ext cx="312152" cy="1409160"/>
                <a:chOff x="3969875" y="1708525"/>
                <a:chExt cx="94175" cy="425150"/>
              </a:xfrm>
            </p:grpSpPr>
            <p:sp>
              <p:nvSpPr>
                <p:cNvPr id="11750" name="Google Shape;11750;p28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1" name="Google Shape;11751;p28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2" name="Google Shape;11752;p28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3" name="Google Shape;11753;p28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4" name="Google Shape;11754;p281"/>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5" name="Google Shape;11755;p28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6" name="Google Shape;11756;p28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757" name="Google Shape;11757;p281"/>
            <p:cNvSpPr/>
            <p:nvPr/>
          </p:nvSpPr>
          <p:spPr>
            <a:xfrm>
              <a:off x="189510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758" name="Shape 11758"/>
        <p:cNvGrpSpPr/>
        <p:nvPr/>
      </p:nvGrpSpPr>
      <p:grpSpPr>
        <a:xfrm>
          <a:off x="0" y="0"/>
          <a:ext cx="0" cy="0"/>
          <a:chOff x="0" y="0"/>
          <a:chExt cx="0" cy="0"/>
        </a:xfrm>
      </p:grpSpPr>
      <p:sp>
        <p:nvSpPr>
          <p:cNvPr id="11759" name="Google Shape;11759;p282"/>
          <p:cNvSpPr txBox="1"/>
          <p:nvPr>
            <p:ph type="title"/>
          </p:nvPr>
        </p:nvSpPr>
        <p:spPr>
          <a:xfrm>
            <a:off x="5403400" y="1572425"/>
            <a:ext cx="2570100" cy="1133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11760" name="Google Shape;11760;p282"/>
          <p:cNvSpPr txBox="1"/>
          <p:nvPr>
            <p:ph idx="1" type="subTitle"/>
          </p:nvPr>
        </p:nvSpPr>
        <p:spPr>
          <a:xfrm>
            <a:off x="5403400" y="2629950"/>
            <a:ext cx="2570100" cy="94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grpSp>
        <p:nvGrpSpPr>
          <p:cNvPr id="11761" name="Google Shape;11761;p282"/>
          <p:cNvGrpSpPr/>
          <p:nvPr/>
        </p:nvGrpSpPr>
        <p:grpSpPr>
          <a:xfrm>
            <a:off x="-232985" y="-338823"/>
            <a:ext cx="9388905" cy="5504529"/>
            <a:chOff x="-232985" y="-338823"/>
            <a:chExt cx="9388905" cy="5504529"/>
          </a:xfrm>
        </p:grpSpPr>
        <p:grpSp>
          <p:nvGrpSpPr>
            <p:cNvPr id="11762" name="Google Shape;11762;p282"/>
            <p:cNvGrpSpPr/>
            <p:nvPr/>
          </p:nvGrpSpPr>
          <p:grpSpPr>
            <a:xfrm flipH="1">
              <a:off x="9527" y="-338823"/>
              <a:ext cx="9146393" cy="5486611"/>
              <a:chOff x="9527" y="-338823"/>
              <a:chExt cx="9146393" cy="5486611"/>
            </a:xfrm>
          </p:grpSpPr>
          <p:grpSp>
            <p:nvGrpSpPr>
              <p:cNvPr id="11763" name="Google Shape;11763;p282"/>
              <p:cNvGrpSpPr/>
              <p:nvPr/>
            </p:nvGrpSpPr>
            <p:grpSpPr>
              <a:xfrm flipH="1">
                <a:off x="7383095" y="12"/>
                <a:ext cx="1772825" cy="945955"/>
                <a:chOff x="0" y="12"/>
                <a:chExt cx="1772825" cy="945955"/>
              </a:xfrm>
            </p:grpSpPr>
            <p:sp>
              <p:nvSpPr>
                <p:cNvPr id="11764" name="Google Shape;11764;p282"/>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5" name="Google Shape;11765;p282"/>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6" name="Google Shape;11766;p282"/>
              <p:cNvGrpSpPr/>
              <p:nvPr/>
            </p:nvGrpSpPr>
            <p:grpSpPr>
              <a:xfrm flipH="1">
                <a:off x="6638282" y="-338823"/>
                <a:ext cx="1023895" cy="820519"/>
                <a:chOff x="4423100" y="2378550"/>
                <a:chExt cx="540200" cy="432900"/>
              </a:xfrm>
            </p:grpSpPr>
            <p:sp>
              <p:nvSpPr>
                <p:cNvPr id="11767" name="Google Shape;11767;p282"/>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8" name="Google Shape;11768;p282"/>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9" name="Google Shape;11769;p282"/>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0" name="Google Shape;11770;p282"/>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1" name="Google Shape;11771;p282"/>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2" name="Google Shape;11772;p282"/>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3" name="Google Shape;11773;p282"/>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4" name="Google Shape;11774;p282"/>
              <p:cNvGrpSpPr/>
              <p:nvPr/>
            </p:nvGrpSpPr>
            <p:grpSpPr>
              <a:xfrm>
                <a:off x="9527" y="3606810"/>
                <a:ext cx="1772825" cy="1540979"/>
                <a:chOff x="9527" y="3606810"/>
                <a:chExt cx="1772825" cy="1540979"/>
              </a:xfrm>
            </p:grpSpPr>
            <p:grpSp>
              <p:nvGrpSpPr>
                <p:cNvPr id="11775" name="Google Shape;11775;p282"/>
                <p:cNvGrpSpPr/>
                <p:nvPr/>
              </p:nvGrpSpPr>
              <p:grpSpPr>
                <a:xfrm>
                  <a:off x="9527" y="4201833"/>
                  <a:ext cx="1772825" cy="945955"/>
                  <a:chOff x="9527" y="4201833"/>
                  <a:chExt cx="1772825" cy="945955"/>
                </a:xfrm>
              </p:grpSpPr>
              <p:sp>
                <p:nvSpPr>
                  <p:cNvPr id="11776" name="Google Shape;11776;p282"/>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7" name="Google Shape;11777;p282"/>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8" name="Google Shape;11778;p282"/>
                <p:cNvGrpSpPr/>
                <p:nvPr/>
              </p:nvGrpSpPr>
              <p:grpSpPr>
                <a:xfrm flipH="1">
                  <a:off x="132350" y="3606810"/>
                  <a:ext cx="312152" cy="1409160"/>
                  <a:chOff x="3969875" y="1708525"/>
                  <a:chExt cx="94175" cy="425150"/>
                </a:xfrm>
              </p:grpSpPr>
              <p:sp>
                <p:nvSpPr>
                  <p:cNvPr id="11779" name="Google Shape;11779;p282"/>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0" name="Google Shape;11780;p282"/>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1" name="Google Shape;11781;p282"/>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2" name="Google Shape;11782;p282"/>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3" name="Google Shape;11783;p282"/>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4" name="Google Shape;11784;p282"/>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5" name="Google Shape;11785;p282"/>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786" name="Google Shape;11786;p282"/>
              <p:cNvGrpSpPr/>
              <p:nvPr/>
            </p:nvGrpSpPr>
            <p:grpSpPr>
              <a:xfrm flipH="1" rot="10800000">
                <a:off x="8668400" y="323078"/>
                <a:ext cx="283978" cy="747254"/>
                <a:chOff x="3969875" y="1708525"/>
                <a:chExt cx="85675" cy="225450"/>
              </a:xfrm>
            </p:grpSpPr>
            <p:sp>
              <p:nvSpPr>
                <p:cNvPr id="11787" name="Google Shape;11787;p282"/>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8" name="Google Shape;11788;p282"/>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9" name="Google Shape;11789;p282"/>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0" name="Google Shape;11790;p282"/>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1" name="Google Shape;11791;p282"/>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2" name="Google Shape;11792;p282"/>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793" name="Google Shape;11793;p282"/>
            <p:cNvGrpSpPr/>
            <p:nvPr/>
          </p:nvGrpSpPr>
          <p:grpSpPr>
            <a:xfrm>
              <a:off x="-232985" y="3571039"/>
              <a:ext cx="6648648" cy="1594667"/>
              <a:chOff x="-232985" y="3571039"/>
              <a:chExt cx="6648648" cy="1594667"/>
            </a:xfrm>
          </p:grpSpPr>
          <p:grpSp>
            <p:nvGrpSpPr>
              <p:cNvPr id="11794" name="Google Shape;11794;p282"/>
              <p:cNvGrpSpPr/>
              <p:nvPr/>
            </p:nvGrpSpPr>
            <p:grpSpPr>
              <a:xfrm>
                <a:off x="-232985" y="3571039"/>
                <a:ext cx="946219" cy="1594667"/>
                <a:chOff x="2567024" y="2978878"/>
                <a:chExt cx="344820" cy="581126"/>
              </a:xfrm>
            </p:grpSpPr>
            <p:sp>
              <p:nvSpPr>
                <p:cNvPr id="11795" name="Google Shape;11795;p282"/>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6" name="Google Shape;11796;p282"/>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7" name="Google Shape;11797;p282"/>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8" name="Google Shape;11798;p282"/>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9" name="Google Shape;11799;p282"/>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0" name="Google Shape;11800;p282"/>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1" name="Google Shape;11801;p282"/>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2" name="Google Shape;11802;p282"/>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3" name="Google Shape;11803;p282"/>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4" name="Google Shape;11804;p282"/>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5" name="Google Shape;11805;p282"/>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6" name="Google Shape;11806;p282"/>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7" name="Google Shape;11807;p282"/>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8" name="Google Shape;11808;p282"/>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9" name="Google Shape;11809;p282"/>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0" name="Google Shape;11810;p282"/>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1" name="Google Shape;11811;p282"/>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2" name="Google Shape;11812;p282"/>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3" name="Google Shape;11813;p282"/>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4" name="Google Shape;11814;p282"/>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5" name="Google Shape;11815;p282"/>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6" name="Google Shape;11816;p282"/>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7" name="Google Shape;11817;p282"/>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8" name="Google Shape;11818;p282"/>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9" name="Google Shape;11819;p282"/>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0" name="Google Shape;11820;p282"/>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1" name="Google Shape;11821;p282"/>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22" name="Google Shape;11822;p282"/>
              <p:cNvSpPr/>
              <p:nvPr/>
            </p:nvSpPr>
            <p:spPr>
              <a:xfrm>
                <a:off x="6103529"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11823" name="Shape 11823"/>
        <p:cNvGrpSpPr/>
        <p:nvPr/>
      </p:nvGrpSpPr>
      <p:grpSpPr>
        <a:xfrm>
          <a:off x="0" y="0"/>
          <a:ext cx="0" cy="0"/>
          <a:chOff x="0" y="0"/>
          <a:chExt cx="0" cy="0"/>
        </a:xfrm>
      </p:grpSpPr>
      <p:sp>
        <p:nvSpPr>
          <p:cNvPr id="11824" name="Google Shape;11824;p283"/>
          <p:cNvSpPr txBox="1"/>
          <p:nvPr>
            <p:ph idx="1" type="subTitle"/>
          </p:nvPr>
        </p:nvSpPr>
        <p:spPr>
          <a:xfrm>
            <a:off x="713225" y="1333425"/>
            <a:ext cx="7704000" cy="307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grpSp>
        <p:nvGrpSpPr>
          <p:cNvPr id="11825" name="Google Shape;11825;p283"/>
          <p:cNvGrpSpPr/>
          <p:nvPr/>
        </p:nvGrpSpPr>
        <p:grpSpPr>
          <a:xfrm>
            <a:off x="9527" y="-338823"/>
            <a:ext cx="9146393" cy="5486611"/>
            <a:chOff x="9527" y="-338823"/>
            <a:chExt cx="9146393" cy="5486611"/>
          </a:xfrm>
        </p:grpSpPr>
        <p:grpSp>
          <p:nvGrpSpPr>
            <p:cNvPr id="11826" name="Google Shape;11826;p283"/>
            <p:cNvGrpSpPr/>
            <p:nvPr/>
          </p:nvGrpSpPr>
          <p:grpSpPr>
            <a:xfrm>
              <a:off x="9527" y="-338823"/>
              <a:ext cx="9146393" cy="5486611"/>
              <a:chOff x="9527" y="-338823"/>
              <a:chExt cx="9146393" cy="5486611"/>
            </a:xfrm>
          </p:grpSpPr>
          <p:grpSp>
            <p:nvGrpSpPr>
              <p:cNvPr id="11827" name="Google Shape;11827;p283"/>
              <p:cNvGrpSpPr/>
              <p:nvPr/>
            </p:nvGrpSpPr>
            <p:grpSpPr>
              <a:xfrm flipH="1">
                <a:off x="7383095" y="12"/>
                <a:ext cx="1772825" cy="945955"/>
                <a:chOff x="0" y="12"/>
                <a:chExt cx="1772825" cy="945955"/>
              </a:xfrm>
            </p:grpSpPr>
            <p:sp>
              <p:nvSpPr>
                <p:cNvPr id="11828" name="Google Shape;11828;p283"/>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9" name="Google Shape;11829;p283"/>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0" name="Google Shape;11830;p283"/>
              <p:cNvGrpSpPr/>
              <p:nvPr/>
            </p:nvGrpSpPr>
            <p:grpSpPr>
              <a:xfrm flipH="1">
                <a:off x="6638282" y="-338823"/>
                <a:ext cx="1023895" cy="820519"/>
                <a:chOff x="4423100" y="2378550"/>
                <a:chExt cx="540200" cy="432900"/>
              </a:xfrm>
            </p:grpSpPr>
            <p:sp>
              <p:nvSpPr>
                <p:cNvPr id="11831" name="Google Shape;11831;p283"/>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2" name="Google Shape;11832;p283"/>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3" name="Google Shape;11833;p283"/>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4" name="Google Shape;11834;p283"/>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5" name="Google Shape;11835;p283"/>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6" name="Google Shape;11836;p283"/>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7" name="Google Shape;11837;p283"/>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8" name="Google Shape;11838;p283"/>
              <p:cNvGrpSpPr/>
              <p:nvPr/>
            </p:nvGrpSpPr>
            <p:grpSpPr>
              <a:xfrm>
                <a:off x="9527" y="3606810"/>
                <a:ext cx="1772825" cy="1540979"/>
                <a:chOff x="9527" y="3606810"/>
                <a:chExt cx="1772825" cy="1540979"/>
              </a:xfrm>
            </p:grpSpPr>
            <p:grpSp>
              <p:nvGrpSpPr>
                <p:cNvPr id="11839" name="Google Shape;11839;p283"/>
                <p:cNvGrpSpPr/>
                <p:nvPr/>
              </p:nvGrpSpPr>
              <p:grpSpPr>
                <a:xfrm>
                  <a:off x="9527" y="4201833"/>
                  <a:ext cx="1772825" cy="945955"/>
                  <a:chOff x="9527" y="4201833"/>
                  <a:chExt cx="1772825" cy="945955"/>
                </a:xfrm>
              </p:grpSpPr>
              <p:sp>
                <p:nvSpPr>
                  <p:cNvPr id="11840" name="Google Shape;11840;p283"/>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1" name="Google Shape;11841;p283"/>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2" name="Google Shape;11842;p283"/>
                <p:cNvGrpSpPr/>
                <p:nvPr/>
              </p:nvGrpSpPr>
              <p:grpSpPr>
                <a:xfrm flipH="1">
                  <a:off x="132350" y="3606810"/>
                  <a:ext cx="312152" cy="1409160"/>
                  <a:chOff x="3969875" y="1708525"/>
                  <a:chExt cx="94175" cy="425150"/>
                </a:xfrm>
              </p:grpSpPr>
              <p:sp>
                <p:nvSpPr>
                  <p:cNvPr id="11843" name="Google Shape;11843;p28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4" name="Google Shape;11844;p28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5" name="Google Shape;11845;p28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6" name="Google Shape;11846;p28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7" name="Google Shape;11847;p283"/>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8" name="Google Shape;11848;p28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9" name="Google Shape;11849;p28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850" name="Google Shape;11850;p283"/>
              <p:cNvGrpSpPr/>
              <p:nvPr/>
            </p:nvGrpSpPr>
            <p:grpSpPr>
              <a:xfrm flipH="1" rot="10800000">
                <a:off x="8668400" y="323078"/>
                <a:ext cx="283978" cy="747254"/>
                <a:chOff x="3969875" y="1708525"/>
                <a:chExt cx="85675" cy="225450"/>
              </a:xfrm>
            </p:grpSpPr>
            <p:sp>
              <p:nvSpPr>
                <p:cNvPr id="11851" name="Google Shape;11851;p28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2" name="Google Shape;11852;p28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3" name="Google Shape;11853;p28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4" name="Google Shape;11854;p28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5" name="Google Shape;11855;p28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6" name="Google Shape;11856;p28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857" name="Google Shape;11857;p283"/>
            <p:cNvSpPr/>
            <p:nvPr/>
          </p:nvSpPr>
          <p:spPr>
            <a:xfrm>
              <a:off x="189510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8" name="Google Shape;11858;p28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1859" name="Shape 11859"/>
        <p:cNvGrpSpPr/>
        <p:nvPr/>
      </p:nvGrpSpPr>
      <p:grpSpPr>
        <a:xfrm>
          <a:off x="0" y="0"/>
          <a:ext cx="0" cy="0"/>
          <a:chOff x="0" y="0"/>
          <a:chExt cx="0" cy="0"/>
        </a:xfrm>
      </p:grpSpPr>
      <p:grpSp>
        <p:nvGrpSpPr>
          <p:cNvPr id="11860" name="Google Shape;11860;p284"/>
          <p:cNvGrpSpPr/>
          <p:nvPr/>
        </p:nvGrpSpPr>
        <p:grpSpPr>
          <a:xfrm>
            <a:off x="-3" y="11403"/>
            <a:ext cx="9128308" cy="5208327"/>
            <a:chOff x="-3" y="11403"/>
            <a:chExt cx="9128308" cy="5208327"/>
          </a:xfrm>
        </p:grpSpPr>
        <p:grpSp>
          <p:nvGrpSpPr>
            <p:cNvPr id="11861" name="Google Shape;11861;p284"/>
            <p:cNvGrpSpPr/>
            <p:nvPr/>
          </p:nvGrpSpPr>
          <p:grpSpPr>
            <a:xfrm>
              <a:off x="-3" y="4376679"/>
              <a:ext cx="1496127" cy="843051"/>
              <a:chOff x="-3" y="4376679"/>
              <a:chExt cx="1496127" cy="843051"/>
            </a:xfrm>
          </p:grpSpPr>
          <p:grpSp>
            <p:nvGrpSpPr>
              <p:cNvPr id="11862" name="Google Shape;11862;p284"/>
              <p:cNvGrpSpPr/>
              <p:nvPr/>
            </p:nvGrpSpPr>
            <p:grpSpPr>
              <a:xfrm flipH="1" rot="10800000">
                <a:off x="-3" y="4376679"/>
                <a:ext cx="1400000" cy="747021"/>
                <a:chOff x="0" y="12"/>
                <a:chExt cx="1772825" cy="945955"/>
              </a:xfrm>
            </p:grpSpPr>
            <p:sp>
              <p:nvSpPr>
                <p:cNvPr id="11863" name="Google Shape;11863;p284"/>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4" name="Google Shape;11864;p284"/>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65" name="Google Shape;11865;p284"/>
              <p:cNvSpPr/>
              <p:nvPr/>
            </p:nvSpPr>
            <p:spPr>
              <a:xfrm flipH="1">
                <a:off x="1085348" y="4766329"/>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6" name="Google Shape;11866;p284"/>
            <p:cNvGrpSpPr/>
            <p:nvPr/>
          </p:nvGrpSpPr>
          <p:grpSpPr>
            <a:xfrm flipH="1">
              <a:off x="7728304" y="11403"/>
              <a:ext cx="1400000" cy="747021"/>
              <a:chOff x="0" y="12"/>
              <a:chExt cx="1772825" cy="945955"/>
            </a:xfrm>
          </p:grpSpPr>
          <p:sp>
            <p:nvSpPr>
              <p:cNvPr id="11867" name="Google Shape;11867;p284"/>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8" name="Google Shape;11868;p284"/>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869" name="Google Shape;11869;p28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70" name="Google Shape;11870;p284"/>
          <p:cNvSpPr txBox="1"/>
          <p:nvPr>
            <p:ph idx="1" type="subTitle"/>
          </p:nvPr>
        </p:nvSpPr>
        <p:spPr>
          <a:xfrm>
            <a:off x="720000" y="3607997"/>
            <a:ext cx="3817500" cy="6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71" name="Google Shape;11871;p284"/>
          <p:cNvSpPr txBox="1"/>
          <p:nvPr>
            <p:ph idx="2" type="subTitle"/>
          </p:nvPr>
        </p:nvSpPr>
        <p:spPr>
          <a:xfrm>
            <a:off x="720000" y="2125797"/>
            <a:ext cx="3817500" cy="6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72" name="Google Shape;11872;p284"/>
          <p:cNvSpPr txBox="1"/>
          <p:nvPr>
            <p:ph idx="3" type="subTitle"/>
          </p:nvPr>
        </p:nvSpPr>
        <p:spPr>
          <a:xfrm>
            <a:off x="720000" y="1616825"/>
            <a:ext cx="3817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873" name="Google Shape;11873;p284"/>
          <p:cNvSpPr txBox="1"/>
          <p:nvPr>
            <p:ph idx="4" type="subTitle"/>
          </p:nvPr>
        </p:nvSpPr>
        <p:spPr>
          <a:xfrm>
            <a:off x="720000" y="3099025"/>
            <a:ext cx="3817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1874" name="Shape 11874"/>
        <p:cNvGrpSpPr/>
        <p:nvPr/>
      </p:nvGrpSpPr>
      <p:grpSpPr>
        <a:xfrm>
          <a:off x="0" y="0"/>
          <a:ext cx="0" cy="0"/>
          <a:chOff x="0" y="0"/>
          <a:chExt cx="0" cy="0"/>
        </a:xfrm>
      </p:grpSpPr>
      <p:sp>
        <p:nvSpPr>
          <p:cNvPr id="11875" name="Google Shape;11875;p2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76" name="Google Shape;11876;p285"/>
          <p:cNvSpPr txBox="1"/>
          <p:nvPr>
            <p:ph idx="1" type="subTitle"/>
          </p:nvPr>
        </p:nvSpPr>
        <p:spPr>
          <a:xfrm>
            <a:off x="4665011" y="1286625"/>
            <a:ext cx="3318300" cy="304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77" name="Google Shape;11877;p285"/>
          <p:cNvSpPr txBox="1"/>
          <p:nvPr>
            <p:ph idx="2" type="subTitle"/>
          </p:nvPr>
        </p:nvSpPr>
        <p:spPr>
          <a:xfrm>
            <a:off x="1160700" y="1286625"/>
            <a:ext cx="3318300" cy="304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1878" name="Google Shape;11878;p285"/>
          <p:cNvGrpSpPr/>
          <p:nvPr/>
        </p:nvGrpSpPr>
        <p:grpSpPr>
          <a:xfrm>
            <a:off x="-226210" y="12"/>
            <a:ext cx="9372604" cy="5209994"/>
            <a:chOff x="-226210" y="12"/>
            <a:chExt cx="9372604" cy="5209994"/>
          </a:xfrm>
        </p:grpSpPr>
        <p:grpSp>
          <p:nvGrpSpPr>
            <p:cNvPr id="11879" name="Google Shape;11879;p285"/>
            <p:cNvGrpSpPr/>
            <p:nvPr/>
          </p:nvGrpSpPr>
          <p:grpSpPr>
            <a:xfrm>
              <a:off x="0" y="12"/>
              <a:ext cx="1772825" cy="945955"/>
              <a:chOff x="0" y="12"/>
              <a:chExt cx="1772825" cy="945955"/>
            </a:xfrm>
          </p:grpSpPr>
          <p:sp>
            <p:nvSpPr>
              <p:cNvPr id="11880" name="Google Shape;11880;p285"/>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1" name="Google Shape;11881;p285"/>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2" name="Google Shape;11882;p285"/>
            <p:cNvGrpSpPr/>
            <p:nvPr/>
          </p:nvGrpSpPr>
          <p:grpSpPr>
            <a:xfrm>
              <a:off x="7373568" y="4201833"/>
              <a:ext cx="1772825" cy="945955"/>
              <a:chOff x="7373568" y="4201833"/>
              <a:chExt cx="1772825" cy="945955"/>
            </a:xfrm>
          </p:grpSpPr>
          <p:sp>
            <p:nvSpPr>
              <p:cNvPr id="11883" name="Google Shape;11883;p285"/>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4" name="Google Shape;11884;p285"/>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5" name="Google Shape;11885;p285"/>
            <p:cNvGrpSpPr/>
            <p:nvPr/>
          </p:nvGrpSpPr>
          <p:grpSpPr>
            <a:xfrm>
              <a:off x="-226210" y="3615339"/>
              <a:ext cx="946219" cy="1594667"/>
              <a:chOff x="2567024" y="2978878"/>
              <a:chExt cx="344820" cy="581126"/>
            </a:xfrm>
          </p:grpSpPr>
          <p:sp>
            <p:nvSpPr>
              <p:cNvPr id="11886" name="Google Shape;11886;p285"/>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7" name="Google Shape;11887;p285"/>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8" name="Google Shape;11888;p285"/>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9" name="Google Shape;11889;p285"/>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0" name="Google Shape;11890;p285"/>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1" name="Google Shape;11891;p285"/>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2" name="Google Shape;11892;p285"/>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3" name="Google Shape;11893;p285"/>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4" name="Google Shape;11894;p285"/>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5" name="Google Shape;11895;p285"/>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6" name="Google Shape;11896;p285"/>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7" name="Google Shape;11897;p285"/>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8" name="Google Shape;11898;p285"/>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9" name="Google Shape;11899;p285"/>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0" name="Google Shape;11900;p285"/>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1" name="Google Shape;11901;p285"/>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2" name="Google Shape;11902;p285"/>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3" name="Google Shape;11903;p285"/>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4" name="Google Shape;11904;p285"/>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5" name="Google Shape;11905;p285"/>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6" name="Google Shape;11906;p285"/>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7" name="Google Shape;11907;p285"/>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8" name="Google Shape;11908;p285"/>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9" name="Google Shape;11909;p285"/>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0" name="Google Shape;11910;p285"/>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1" name="Google Shape;11911;p285"/>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2" name="Google Shape;11912;p285"/>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3" name="Google Shape;11913;p285"/>
            <p:cNvGrpSpPr/>
            <p:nvPr/>
          </p:nvGrpSpPr>
          <p:grpSpPr>
            <a:xfrm flipH="1">
              <a:off x="220827" y="2814710"/>
              <a:ext cx="283978" cy="747254"/>
              <a:chOff x="3969875" y="1708525"/>
              <a:chExt cx="85675" cy="225450"/>
            </a:xfrm>
          </p:grpSpPr>
          <p:sp>
            <p:nvSpPr>
              <p:cNvPr id="11914" name="Google Shape;11914;p28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5" name="Google Shape;11915;p28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6" name="Google Shape;11916;p28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7" name="Google Shape;11917;p28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8" name="Google Shape;11918;p28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9" name="Google Shape;11919;p28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1920" name="Shape 11920"/>
        <p:cNvGrpSpPr/>
        <p:nvPr/>
      </p:nvGrpSpPr>
      <p:grpSpPr>
        <a:xfrm>
          <a:off x="0" y="0"/>
          <a:ext cx="0" cy="0"/>
          <a:chOff x="0" y="0"/>
          <a:chExt cx="0" cy="0"/>
        </a:xfrm>
      </p:grpSpPr>
      <p:grpSp>
        <p:nvGrpSpPr>
          <p:cNvPr id="11921" name="Google Shape;11921;p286"/>
          <p:cNvGrpSpPr/>
          <p:nvPr/>
        </p:nvGrpSpPr>
        <p:grpSpPr>
          <a:xfrm>
            <a:off x="7383095" y="12"/>
            <a:ext cx="1772825" cy="5141975"/>
            <a:chOff x="7383095" y="12"/>
            <a:chExt cx="1772825" cy="5141975"/>
          </a:xfrm>
        </p:grpSpPr>
        <p:grpSp>
          <p:nvGrpSpPr>
            <p:cNvPr id="11922" name="Google Shape;11922;p286"/>
            <p:cNvGrpSpPr/>
            <p:nvPr/>
          </p:nvGrpSpPr>
          <p:grpSpPr>
            <a:xfrm flipH="1">
              <a:off x="7383095" y="4196032"/>
              <a:ext cx="1772825" cy="945955"/>
              <a:chOff x="9527" y="4201833"/>
              <a:chExt cx="1772825" cy="945955"/>
            </a:xfrm>
          </p:grpSpPr>
          <p:sp>
            <p:nvSpPr>
              <p:cNvPr id="11923" name="Google Shape;11923;p286"/>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4" name="Google Shape;11924;p286"/>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5" name="Google Shape;11925;p286"/>
            <p:cNvGrpSpPr/>
            <p:nvPr/>
          </p:nvGrpSpPr>
          <p:grpSpPr>
            <a:xfrm flipH="1">
              <a:off x="8647053" y="2786860"/>
              <a:ext cx="312152" cy="1409160"/>
              <a:chOff x="3969875" y="1708525"/>
              <a:chExt cx="94175" cy="425150"/>
            </a:xfrm>
          </p:grpSpPr>
          <p:sp>
            <p:nvSpPr>
              <p:cNvPr id="11926" name="Google Shape;11926;p286"/>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7" name="Google Shape;11927;p286"/>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8" name="Google Shape;11928;p286"/>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9" name="Google Shape;11929;p286"/>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0" name="Google Shape;11930;p286"/>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1" name="Google Shape;11931;p286"/>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2" name="Google Shape;11932;p286"/>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3" name="Google Shape;11933;p286"/>
            <p:cNvGrpSpPr/>
            <p:nvPr/>
          </p:nvGrpSpPr>
          <p:grpSpPr>
            <a:xfrm flipH="1">
              <a:off x="7383095" y="12"/>
              <a:ext cx="1772825" cy="945955"/>
              <a:chOff x="0" y="12"/>
              <a:chExt cx="1772825" cy="945955"/>
            </a:xfrm>
          </p:grpSpPr>
          <p:sp>
            <p:nvSpPr>
              <p:cNvPr id="11934" name="Google Shape;11934;p286"/>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5" name="Google Shape;11935;p286"/>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936" name="Google Shape;11936;p2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937" name="Google Shape;11937;p286"/>
          <p:cNvSpPr txBox="1"/>
          <p:nvPr>
            <p:ph idx="1" type="subTitle"/>
          </p:nvPr>
        </p:nvSpPr>
        <p:spPr>
          <a:xfrm>
            <a:off x="720000" y="1802392"/>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38" name="Google Shape;11938;p286"/>
          <p:cNvSpPr txBox="1"/>
          <p:nvPr>
            <p:ph idx="2" type="subTitle"/>
          </p:nvPr>
        </p:nvSpPr>
        <p:spPr>
          <a:xfrm>
            <a:off x="720000" y="2897767"/>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39" name="Google Shape;11939;p286"/>
          <p:cNvSpPr txBox="1"/>
          <p:nvPr>
            <p:ph idx="3" type="subTitle"/>
          </p:nvPr>
        </p:nvSpPr>
        <p:spPr>
          <a:xfrm>
            <a:off x="720000" y="3993142"/>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40" name="Google Shape;11940;p286"/>
          <p:cNvSpPr txBox="1"/>
          <p:nvPr>
            <p:ph idx="4" type="subTitle"/>
          </p:nvPr>
        </p:nvSpPr>
        <p:spPr>
          <a:xfrm>
            <a:off x="720000" y="1337175"/>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41" name="Google Shape;11941;p286"/>
          <p:cNvSpPr txBox="1"/>
          <p:nvPr>
            <p:ph idx="5" type="subTitle"/>
          </p:nvPr>
        </p:nvSpPr>
        <p:spPr>
          <a:xfrm>
            <a:off x="720000" y="2432550"/>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942" name="Google Shape;11942;p286"/>
          <p:cNvSpPr txBox="1"/>
          <p:nvPr>
            <p:ph idx="6" type="subTitle"/>
          </p:nvPr>
        </p:nvSpPr>
        <p:spPr>
          <a:xfrm>
            <a:off x="720000" y="3527925"/>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1943" name="Shape 11943"/>
        <p:cNvGrpSpPr/>
        <p:nvPr/>
      </p:nvGrpSpPr>
      <p:grpSpPr>
        <a:xfrm>
          <a:off x="0" y="0"/>
          <a:ext cx="0" cy="0"/>
          <a:chOff x="0" y="0"/>
          <a:chExt cx="0" cy="0"/>
        </a:xfrm>
      </p:grpSpPr>
      <p:grpSp>
        <p:nvGrpSpPr>
          <p:cNvPr id="11944" name="Google Shape;11944;p287"/>
          <p:cNvGrpSpPr/>
          <p:nvPr/>
        </p:nvGrpSpPr>
        <p:grpSpPr>
          <a:xfrm>
            <a:off x="-304792" y="-203479"/>
            <a:ext cx="2083718" cy="3078145"/>
            <a:chOff x="-304792" y="-203479"/>
            <a:chExt cx="2083718" cy="3078145"/>
          </a:xfrm>
        </p:grpSpPr>
        <p:grpSp>
          <p:nvGrpSpPr>
            <p:cNvPr id="11945" name="Google Shape;11945;p287"/>
            <p:cNvGrpSpPr/>
            <p:nvPr/>
          </p:nvGrpSpPr>
          <p:grpSpPr>
            <a:xfrm flipH="1" rot="9903919">
              <a:off x="-25590" y="-145233"/>
              <a:ext cx="748876" cy="2264877"/>
              <a:chOff x="3221922" y="3632026"/>
              <a:chExt cx="349066" cy="1055705"/>
            </a:xfrm>
          </p:grpSpPr>
          <p:sp>
            <p:nvSpPr>
              <p:cNvPr id="11946" name="Google Shape;11946;p287"/>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7" name="Google Shape;11947;p287"/>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8" name="Google Shape;11948;p287"/>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9" name="Google Shape;11949;p287"/>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0" name="Google Shape;11950;p287"/>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1" name="Google Shape;11951;p287"/>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2" name="Google Shape;11952;p287"/>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3" name="Google Shape;11953;p287"/>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4" name="Google Shape;11954;p287"/>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5" name="Google Shape;11955;p287"/>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6" name="Google Shape;11956;p287"/>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7" name="Google Shape;11957;p287"/>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8" name="Google Shape;11958;p287"/>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9" name="Google Shape;11959;p287"/>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0" name="Google Shape;11960;p287"/>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1" name="Google Shape;11961;p287"/>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2" name="Google Shape;11962;p287"/>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3" name="Google Shape;11963;p287"/>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4" name="Google Shape;11964;p287"/>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5" name="Google Shape;11965;p287"/>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6" name="Google Shape;11966;p287"/>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7" name="Google Shape;11967;p287"/>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8" name="Google Shape;11968;p287"/>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9" name="Google Shape;11969;p287"/>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0" name="Google Shape;11970;p287"/>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1" name="Google Shape;11971;p287"/>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2" name="Google Shape;11972;p287"/>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3" name="Google Shape;11973;p287"/>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4" name="Google Shape;11974;p287"/>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5" name="Google Shape;11975;p287"/>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6" name="Google Shape;11976;p287"/>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7" name="Google Shape;11977;p287"/>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8" name="Google Shape;11978;p287"/>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9" name="Google Shape;11979;p287"/>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0" name="Google Shape;11980;p287"/>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1" name="Google Shape;11981;p287"/>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2" name="Google Shape;11982;p287"/>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3" name="Google Shape;11983;p287"/>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4" name="Google Shape;11984;p287"/>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5" name="Google Shape;11985;p287"/>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6" name="Google Shape;11986;p287"/>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7" name="Google Shape;11987;p287"/>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8" name="Google Shape;11988;p287"/>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9" name="Google Shape;11989;p287"/>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0" name="Google Shape;11990;p287"/>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1" name="Google Shape;11991;p287"/>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2" name="Google Shape;11992;p287"/>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3" name="Google Shape;11993;p287"/>
            <p:cNvGrpSpPr/>
            <p:nvPr/>
          </p:nvGrpSpPr>
          <p:grpSpPr>
            <a:xfrm rot="10800000">
              <a:off x="6101" y="12"/>
              <a:ext cx="1772825" cy="945955"/>
              <a:chOff x="7373568" y="4201833"/>
              <a:chExt cx="1772825" cy="945955"/>
            </a:xfrm>
          </p:grpSpPr>
          <p:sp>
            <p:nvSpPr>
              <p:cNvPr id="11994" name="Google Shape;11994;p287"/>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5" name="Google Shape;11995;p287"/>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6" name="Google Shape;11996;p287"/>
            <p:cNvGrpSpPr/>
            <p:nvPr/>
          </p:nvGrpSpPr>
          <p:grpSpPr>
            <a:xfrm rot="10800000">
              <a:off x="130913" y="1465506"/>
              <a:ext cx="312152" cy="1409160"/>
              <a:chOff x="3969875" y="1708525"/>
              <a:chExt cx="94175" cy="425150"/>
            </a:xfrm>
          </p:grpSpPr>
          <p:sp>
            <p:nvSpPr>
              <p:cNvPr id="11997" name="Google Shape;11997;p28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8" name="Google Shape;11998;p28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9" name="Google Shape;11999;p28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0" name="Google Shape;12000;p28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1" name="Google Shape;12001;p287"/>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2" name="Google Shape;12002;p28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3" name="Google Shape;12003;p28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004" name="Google Shape;12004;p28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005" name="Google Shape;12005;p287"/>
          <p:cNvSpPr txBox="1"/>
          <p:nvPr>
            <p:ph idx="1" type="subTitle"/>
          </p:nvPr>
        </p:nvSpPr>
        <p:spPr>
          <a:xfrm>
            <a:off x="7137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006" name="Google Shape;12006;p287"/>
          <p:cNvSpPr txBox="1"/>
          <p:nvPr>
            <p:ph idx="2" type="subTitle"/>
          </p:nvPr>
        </p:nvSpPr>
        <p:spPr>
          <a:xfrm>
            <a:off x="34464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007" name="Google Shape;12007;p287"/>
          <p:cNvSpPr txBox="1"/>
          <p:nvPr>
            <p:ph idx="3" type="subTitle"/>
          </p:nvPr>
        </p:nvSpPr>
        <p:spPr>
          <a:xfrm>
            <a:off x="7137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008" name="Google Shape;12008;p287"/>
          <p:cNvSpPr txBox="1"/>
          <p:nvPr>
            <p:ph idx="4" type="subTitle"/>
          </p:nvPr>
        </p:nvSpPr>
        <p:spPr>
          <a:xfrm>
            <a:off x="34464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009" name="Google Shape;12009;p287"/>
          <p:cNvSpPr txBox="1"/>
          <p:nvPr>
            <p:ph idx="5" type="subTitle"/>
          </p:nvPr>
        </p:nvSpPr>
        <p:spPr>
          <a:xfrm>
            <a:off x="7120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010" name="Google Shape;12010;p287"/>
          <p:cNvSpPr txBox="1"/>
          <p:nvPr>
            <p:ph idx="6" type="subTitle"/>
          </p:nvPr>
        </p:nvSpPr>
        <p:spPr>
          <a:xfrm>
            <a:off x="34464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011" name="Google Shape;12011;p287"/>
          <p:cNvSpPr txBox="1"/>
          <p:nvPr>
            <p:ph idx="7" type="subTitle"/>
          </p:nvPr>
        </p:nvSpPr>
        <p:spPr>
          <a:xfrm>
            <a:off x="7120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012" name="Google Shape;12012;p287"/>
          <p:cNvSpPr txBox="1"/>
          <p:nvPr>
            <p:ph idx="8" type="subTitle"/>
          </p:nvPr>
        </p:nvSpPr>
        <p:spPr>
          <a:xfrm>
            <a:off x="34464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2013" name="Shape 12013"/>
        <p:cNvGrpSpPr/>
        <p:nvPr/>
      </p:nvGrpSpPr>
      <p:grpSpPr>
        <a:xfrm>
          <a:off x="0" y="0"/>
          <a:ext cx="0" cy="0"/>
          <a:chOff x="0" y="0"/>
          <a:chExt cx="0" cy="0"/>
        </a:xfrm>
      </p:grpSpPr>
      <p:grpSp>
        <p:nvGrpSpPr>
          <p:cNvPr id="12014" name="Google Shape;12014;p288"/>
          <p:cNvGrpSpPr/>
          <p:nvPr/>
        </p:nvGrpSpPr>
        <p:grpSpPr>
          <a:xfrm>
            <a:off x="9527" y="12"/>
            <a:ext cx="9146393" cy="5147777"/>
            <a:chOff x="9527" y="12"/>
            <a:chExt cx="9146393" cy="5147777"/>
          </a:xfrm>
        </p:grpSpPr>
        <p:grpSp>
          <p:nvGrpSpPr>
            <p:cNvPr id="12015" name="Google Shape;12015;p288"/>
            <p:cNvGrpSpPr/>
            <p:nvPr/>
          </p:nvGrpSpPr>
          <p:grpSpPr>
            <a:xfrm>
              <a:off x="9527" y="12"/>
              <a:ext cx="9146393" cy="5147777"/>
              <a:chOff x="9527" y="12"/>
              <a:chExt cx="9146393" cy="5147777"/>
            </a:xfrm>
          </p:grpSpPr>
          <p:grpSp>
            <p:nvGrpSpPr>
              <p:cNvPr id="12016" name="Google Shape;12016;p288"/>
              <p:cNvGrpSpPr/>
              <p:nvPr/>
            </p:nvGrpSpPr>
            <p:grpSpPr>
              <a:xfrm flipH="1">
                <a:off x="7383095" y="12"/>
                <a:ext cx="1772825" cy="945955"/>
                <a:chOff x="0" y="12"/>
                <a:chExt cx="1772825" cy="945955"/>
              </a:xfrm>
            </p:grpSpPr>
            <p:sp>
              <p:nvSpPr>
                <p:cNvPr id="12017" name="Google Shape;12017;p288"/>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8" name="Google Shape;12018;p288"/>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9" name="Google Shape;12019;p288"/>
              <p:cNvGrpSpPr/>
              <p:nvPr/>
            </p:nvGrpSpPr>
            <p:grpSpPr>
              <a:xfrm>
                <a:off x="9527" y="4201833"/>
                <a:ext cx="1772825" cy="945955"/>
                <a:chOff x="9527" y="4201833"/>
                <a:chExt cx="1772825" cy="945955"/>
              </a:xfrm>
            </p:grpSpPr>
            <p:sp>
              <p:nvSpPr>
                <p:cNvPr id="12020" name="Google Shape;12020;p288"/>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1" name="Google Shape;12021;p288"/>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22" name="Google Shape;12022;p288"/>
            <p:cNvGrpSpPr/>
            <p:nvPr/>
          </p:nvGrpSpPr>
          <p:grpSpPr>
            <a:xfrm flipH="1">
              <a:off x="185700" y="202472"/>
              <a:ext cx="312152" cy="1409160"/>
              <a:chOff x="3969875" y="1708525"/>
              <a:chExt cx="94175" cy="425150"/>
            </a:xfrm>
          </p:grpSpPr>
          <p:sp>
            <p:nvSpPr>
              <p:cNvPr id="12023" name="Google Shape;12023;p288"/>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4" name="Google Shape;12024;p288"/>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5" name="Google Shape;12025;p288"/>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6" name="Google Shape;12026;p288"/>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7" name="Google Shape;12027;p288"/>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8" name="Google Shape;12028;p288"/>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9" name="Google Shape;12029;p288"/>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030" name="Google Shape;12030;p2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031" name="Google Shape;12031;p288"/>
          <p:cNvSpPr txBox="1"/>
          <p:nvPr>
            <p:ph idx="1" type="subTitle"/>
          </p:nvPr>
        </p:nvSpPr>
        <p:spPr>
          <a:xfrm>
            <a:off x="7137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032" name="Google Shape;12032;p288"/>
          <p:cNvSpPr txBox="1"/>
          <p:nvPr>
            <p:ph idx="2" type="subTitle"/>
          </p:nvPr>
        </p:nvSpPr>
        <p:spPr>
          <a:xfrm>
            <a:off x="34464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033" name="Google Shape;12033;p288"/>
          <p:cNvSpPr txBox="1"/>
          <p:nvPr>
            <p:ph idx="3" type="subTitle"/>
          </p:nvPr>
        </p:nvSpPr>
        <p:spPr>
          <a:xfrm>
            <a:off x="7137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034" name="Google Shape;12034;p288"/>
          <p:cNvSpPr txBox="1"/>
          <p:nvPr>
            <p:ph idx="4" type="subTitle"/>
          </p:nvPr>
        </p:nvSpPr>
        <p:spPr>
          <a:xfrm>
            <a:off x="34464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035" name="Google Shape;12035;p288"/>
          <p:cNvSpPr txBox="1"/>
          <p:nvPr>
            <p:ph idx="5" type="subTitle"/>
          </p:nvPr>
        </p:nvSpPr>
        <p:spPr>
          <a:xfrm>
            <a:off x="6182501"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036" name="Google Shape;12036;p288"/>
          <p:cNvSpPr txBox="1"/>
          <p:nvPr>
            <p:ph idx="6" type="subTitle"/>
          </p:nvPr>
        </p:nvSpPr>
        <p:spPr>
          <a:xfrm>
            <a:off x="6182501"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037" name="Google Shape;12037;p288"/>
          <p:cNvSpPr txBox="1"/>
          <p:nvPr>
            <p:ph idx="7" type="subTitle"/>
          </p:nvPr>
        </p:nvSpPr>
        <p:spPr>
          <a:xfrm>
            <a:off x="7120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038" name="Google Shape;12038;p288"/>
          <p:cNvSpPr txBox="1"/>
          <p:nvPr>
            <p:ph idx="8" type="subTitle"/>
          </p:nvPr>
        </p:nvSpPr>
        <p:spPr>
          <a:xfrm>
            <a:off x="34464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039" name="Google Shape;12039;p288"/>
          <p:cNvSpPr txBox="1"/>
          <p:nvPr>
            <p:ph idx="9" type="subTitle"/>
          </p:nvPr>
        </p:nvSpPr>
        <p:spPr>
          <a:xfrm>
            <a:off x="61808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040" name="Google Shape;12040;p288"/>
          <p:cNvSpPr txBox="1"/>
          <p:nvPr>
            <p:ph idx="13" type="subTitle"/>
          </p:nvPr>
        </p:nvSpPr>
        <p:spPr>
          <a:xfrm>
            <a:off x="7120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041" name="Google Shape;12041;p288"/>
          <p:cNvSpPr txBox="1"/>
          <p:nvPr>
            <p:ph idx="14" type="subTitle"/>
          </p:nvPr>
        </p:nvSpPr>
        <p:spPr>
          <a:xfrm>
            <a:off x="34464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042" name="Google Shape;12042;p288"/>
          <p:cNvSpPr txBox="1"/>
          <p:nvPr>
            <p:ph idx="15" type="subTitle"/>
          </p:nvPr>
        </p:nvSpPr>
        <p:spPr>
          <a:xfrm>
            <a:off x="61808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2043" name="Shape 12043"/>
        <p:cNvGrpSpPr/>
        <p:nvPr/>
      </p:nvGrpSpPr>
      <p:grpSpPr>
        <a:xfrm>
          <a:off x="0" y="0"/>
          <a:ext cx="0" cy="0"/>
          <a:chOff x="0" y="0"/>
          <a:chExt cx="0" cy="0"/>
        </a:xfrm>
      </p:grpSpPr>
      <p:sp>
        <p:nvSpPr>
          <p:cNvPr id="12044" name="Google Shape;12044;p289"/>
          <p:cNvSpPr txBox="1"/>
          <p:nvPr>
            <p:ph hasCustomPrompt="1" type="title"/>
          </p:nvPr>
        </p:nvSpPr>
        <p:spPr>
          <a:xfrm>
            <a:off x="797271" y="629975"/>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045" name="Google Shape;12045;p289"/>
          <p:cNvSpPr txBox="1"/>
          <p:nvPr>
            <p:ph idx="1" type="subTitle"/>
          </p:nvPr>
        </p:nvSpPr>
        <p:spPr>
          <a:xfrm>
            <a:off x="710271" y="1387974"/>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2046" name="Google Shape;12046;p289"/>
          <p:cNvSpPr txBox="1"/>
          <p:nvPr>
            <p:ph hasCustomPrompt="1" idx="2" type="title"/>
          </p:nvPr>
        </p:nvSpPr>
        <p:spPr>
          <a:xfrm>
            <a:off x="797271" y="2003876"/>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047" name="Google Shape;12047;p289"/>
          <p:cNvSpPr txBox="1"/>
          <p:nvPr>
            <p:ph idx="3" type="subTitle"/>
          </p:nvPr>
        </p:nvSpPr>
        <p:spPr>
          <a:xfrm>
            <a:off x="710271" y="2764450"/>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2048" name="Google Shape;12048;p289"/>
          <p:cNvSpPr txBox="1"/>
          <p:nvPr>
            <p:ph hasCustomPrompt="1" idx="4" type="title"/>
          </p:nvPr>
        </p:nvSpPr>
        <p:spPr>
          <a:xfrm>
            <a:off x="797271" y="3377777"/>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049" name="Google Shape;12049;p289"/>
          <p:cNvSpPr txBox="1"/>
          <p:nvPr>
            <p:ph idx="5" type="subTitle"/>
          </p:nvPr>
        </p:nvSpPr>
        <p:spPr>
          <a:xfrm>
            <a:off x="710271" y="4140925"/>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12050" name="Google Shape;12050;p289"/>
          <p:cNvGrpSpPr/>
          <p:nvPr/>
        </p:nvGrpSpPr>
        <p:grpSpPr>
          <a:xfrm>
            <a:off x="-182994" y="4283910"/>
            <a:ext cx="1205407" cy="909041"/>
            <a:chOff x="-182994" y="4283910"/>
            <a:chExt cx="1205407" cy="909041"/>
          </a:xfrm>
        </p:grpSpPr>
        <p:sp>
          <p:nvSpPr>
            <p:cNvPr id="12051" name="Google Shape;12051;p289"/>
            <p:cNvSpPr/>
            <p:nvPr/>
          </p:nvSpPr>
          <p:spPr>
            <a:xfrm>
              <a:off x="-182994" y="4283910"/>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2" name="Google Shape;12052;p289"/>
            <p:cNvSpPr/>
            <p:nvPr/>
          </p:nvSpPr>
          <p:spPr>
            <a:xfrm>
              <a:off x="710279" y="484842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2053" name="Shape 12053"/>
        <p:cNvGrpSpPr/>
        <p:nvPr/>
      </p:nvGrpSpPr>
      <p:grpSpPr>
        <a:xfrm>
          <a:off x="0" y="0"/>
          <a:ext cx="0" cy="0"/>
          <a:chOff x="0" y="0"/>
          <a:chExt cx="0" cy="0"/>
        </a:xfrm>
      </p:grpSpPr>
      <p:grpSp>
        <p:nvGrpSpPr>
          <p:cNvPr id="12054" name="Google Shape;12054;p290"/>
          <p:cNvGrpSpPr/>
          <p:nvPr/>
        </p:nvGrpSpPr>
        <p:grpSpPr>
          <a:xfrm>
            <a:off x="-78584" y="2935816"/>
            <a:ext cx="4507471" cy="2264909"/>
            <a:chOff x="-78584" y="2935816"/>
            <a:chExt cx="4507471" cy="2264909"/>
          </a:xfrm>
        </p:grpSpPr>
        <p:grpSp>
          <p:nvGrpSpPr>
            <p:cNvPr id="12055" name="Google Shape;12055;p290"/>
            <p:cNvGrpSpPr/>
            <p:nvPr/>
          </p:nvGrpSpPr>
          <p:grpSpPr>
            <a:xfrm>
              <a:off x="-78584" y="2935816"/>
              <a:ext cx="748887" cy="2264909"/>
              <a:chOff x="-78584" y="2935816"/>
              <a:chExt cx="748887" cy="2264909"/>
            </a:xfrm>
          </p:grpSpPr>
          <p:grpSp>
            <p:nvGrpSpPr>
              <p:cNvPr id="12056" name="Google Shape;12056;p290"/>
              <p:cNvGrpSpPr/>
              <p:nvPr/>
            </p:nvGrpSpPr>
            <p:grpSpPr>
              <a:xfrm>
                <a:off x="-78584" y="2935816"/>
                <a:ext cx="748887" cy="2264909"/>
                <a:chOff x="3221922" y="3632026"/>
                <a:chExt cx="349066" cy="1055705"/>
              </a:xfrm>
            </p:grpSpPr>
            <p:sp>
              <p:nvSpPr>
                <p:cNvPr id="12057" name="Google Shape;12057;p290"/>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8" name="Google Shape;12058;p290"/>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9" name="Google Shape;12059;p290"/>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0" name="Google Shape;12060;p290"/>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1" name="Google Shape;12061;p290"/>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2" name="Google Shape;12062;p290"/>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3" name="Google Shape;12063;p290"/>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4" name="Google Shape;12064;p290"/>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5" name="Google Shape;12065;p290"/>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6" name="Google Shape;12066;p290"/>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7" name="Google Shape;12067;p290"/>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8" name="Google Shape;12068;p290"/>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9" name="Google Shape;12069;p290"/>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0" name="Google Shape;12070;p290"/>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1" name="Google Shape;12071;p290"/>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2" name="Google Shape;12072;p290"/>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3" name="Google Shape;12073;p290"/>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4" name="Google Shape;12074;p290"/>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5" name="Google Shape;12075;p290"/>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6" name="Google Shape;12076;p290"/>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7" name="Google Shape;12077;p290"/>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8" name="Google Shape;12078;p290"/>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9" name="Google Shape;12079;p290"/>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0" name="Google Shape;12080;p290"/>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1" name="Google Shape;12081;p290"/>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2" name="Google Shape;12082;p290"/>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3" name="Google Shape;12083;p290"/>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4" name="Google Shape;12084;p290"/>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5" name="Google Shape;12085;p290"/>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6" name="Google Shape;12086;p290"/>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7" name="Google Shape;12087;p290"/>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8" name="Google Shape;12088;p290"/>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9" name="Google Shape;12089;p290"/>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0" name="Google Shape;12090;p290"/>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1" name="Google Shape;12091;p290"/>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2" name="Google Shape;12092;p290"/>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3" name="Google Shape;12093;p290"/>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4" name="Google Shape;12094;p290"/>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5" name="Google Shape;12095;p290"/>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6" name="Google Shape;12096;p290"/>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7" name="Google Shape;12097;p290"/>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8" name="Google Shape;12098;p290"/>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9" name="Google Shape;12099;p290"/>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0" name="Google Shape;12100;p290"/>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1" name="Google Shape;12101;p290"/>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2" name="Google Shape;12102;p290"/>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3" name="Google Shape;12103;p290"/>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4" name="Google Shape;12104;p290"/>
              <p:cNvGrpSpPr/>
              <p:nvPr/>
            </p:nvGrpSpPr>
            <p:grpSpPr>
              <a:xfrm>
                <a:off x="143447" y="3084218"/>
                <a:ext cx="410285" cy="820543"/>
                <a:chOff x="3049925" y="2302950"/>
                <a:chExt cx="137675" cy="275350"/>
              </a:xfrm>
            </p:grpSpPr>
            <p:sp>
              <p:nvSpPr>
                <p:cNvPr id="12105" name="Google Shape;12105;p290"/>
                <p:cNvSpPr/>
                <p:nvPr/>
              </p:nvSpPr>
              <p:spPr>
                <a:xfrm>
                  <a:off x="3130100" y="2363125"/>
                  <a:ext cx="57500" cy="57525"/>
                </a:xfrm>
                <a:custGeom>
                  <a:rect b="b" l="l" r="r" t="t"/>
                  <a:pathLst>
                    <a:path extrusionOk="0" h="2301" w="2300">
                      <a:moveTo>
                        <a:pt x="1151" y="1"/>
                      </a:moveTo>
                      <a:cubicBezTo>
                        <a:pt x="515" y="1"/>
                        <a:pt x="0" y="516"/>
                        <a:pt x="0" y="1151"/>
                      </a:cubicBezTo>
                      <a:cubicBezTo>
                        <a:pt x="0" y="1785"/>
                        <a:pt x="515" y="2300"/>
                        <a:pt x="1151" y="2300"/>
                      </a:cubicBezTo>
                      <a:cubicBezTo>
                        <a:pt x="1786" y="2300"/>
                        <a:pt x="2300" y="1785"/>
                        <a:pt x="2300" y="1151"/>
                      </a:cubicBezTo>
                      <a:cubicBezTo>
                        <a:pt x="2300" y="516"/>
                        <a:pt x="1786" y="1"/>
                        <a:pt x="1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6" name="Google Shape;12106;p290"/>
                <p:cNvSpPr/>
                <p:nvPr/>
              </p:nvSpPr>
              <p:spPr>
                <a:xfrm>
                  <a:off x="3049925" y="2363125"/>
                  <a:ext cx="26050" cy="26025"/>
                </a:xfrm>
                <a:custGeom>
                  <a:rect b="b" l="l" r="r" t="t"/>
                  <a:pathLst>
                    <a:path extrusionOk="0" h="1041" w="1042">
                      <a:moveTo>
                        <a:pt x="520" y="1"/>
                      </a:moveTo>
                      <a:cubicBezTo>
                        <a:pt x="233" y="1"/>
                        <a:pt x="0" y="234"/>
                        <a:pt x="0" y="521"/>
                      </a:cubicBezTo>
                      <a:cubicBezTo>
                        <a:pt x="0" y="808"/>
                        <a:pt x="233" y="1041"/>
                        <a:pt x="520" y="1041"/>
                      </a:cubicBezTo>
                      <a:cubicBezTo>
                        <a:pt x="807" y="1041"/>
                        <a:pt x="1042" y="808"/>
                        <a:pt x="1042" y="521"/>
                      </a:cubicBezTo>
                      <a:cubicBezTo>
                        <a:pt x="1042" y="234"/>
                        <a:pt x="807" y="1"/>
                        <a:pt x="5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7" name="Google Shape;12107;p290"/>
                <p:cNvSpPr/>
                <p:nvPr/>
              </p:nvSpPr>
              <p:spPr>
                <a:xfrm>
                  <a:off x="3090000" y="2474175"/>
                  <a:ext cx="26025" cy="26050"/>
                </a:xfrm>
                <a:custGeom>
                  <a:rect b="b" l="l" r="r" t="t"/>
                  <a:pathLst>
                    <a:path extrusionOk="0" h="1042" w="1041">
                      <a:moveTo>
                        <a:pt x="521" y="1"/>
                      </a:moveTo>
                      <a:cubicBezTo>
                        <a:pt x="234" y="1"/>
                        <a:pt x="1" y="233"/>
                        <a:pt x="1" y="522"/>
                      </a:cubicBezTo>
                      <a:cubicBezTo>
                        <a:pt x="1" y="809"/>
                        <a:pt x="234" y="1042"/>
                        <a:pt x="521" y="1042"/>
                      </a:cubicBezTo>
                      <a:cubicBezTo>
                        <a:pt x="808" y="1042"/>
                        <a:pt x="1041" y="809"/>
                        <a:pt x="1041" y="522"/>
                      </a:cubicBezTo>
                      <a:cubicBezTo>
                        <a:pt x="1041" y="233"/>
                        <a:pt x="808" y="1"/>
                        <a:pt x="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8" name="Google Shape;12108;p290"/>
                <p:cNvSpPr/>
                <p:nvPr/>
              </p:nvSpPr>
              <p:spPr>
                <a:xfrm>
                  <a:off x="3093175" y="2565275"/>
                  <a:ext cx="13025" cy="13025"/>
                </a:xfrm>
                <a:custGeom>
                  <a:rect b="b" l="l" r="r" t="t"/>
                  <a:pathLst>
                    <a:path extrusionOk="0" h="521" w="521">
                      <a:moveTo>
                        <a:pt x="260" y="1"/>
                      </a:moveTo>
                      <a:cubicBezTo>
                        <a:pt x="116" y="1"/>
                        <a:pt x="0" y="117"/>
                        <a:pt x="0" y="261"/>
                      </a:cubicBezTo>
                      <a:cubicBezTo>
                        <a:pt x="0" y="405"/>
                        <a:pt x="116" y="521"/>
                        <a:pt x="260" y="521"/>
                      </a:cubicBezTo>
                      <a:cubicBezTo>
                        <a:pt x="404" y="521"/>
                        <a:pt x="520" y="405"/>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9" name="Google Shape;12109;p290"/>
                <p:cNvSpPr/>
                <p:nvPr/>
              </p:nvSpPr>
              <p:spPr>
                <a:xfrm>
                  <a:off x="3130100" y="2467675"/>
                  <a:ext cx="13025" cy="13025"/>
                </a:xfrm>
                <a:custGeom>
                  <a:rect b="b" l="l" r="r" t="t"/>
                  <a:pathLst>
                    <a:path extrusionOk="0" h="521" w="521">
                      <a:moveTo>
                        <a:pt x="260" y="1"/>
                      </a:moveTo>
                      <a:cubicBezTo>
                        <a:pt x="117" y="1"/>
                        <a:pt x="0" y="117"/>
                        <a:pt x="0" y="261"/>
                      </a:cubicBezTo>
                      <a:cubicBezTo>
                        <a:pt x="0" y="404"/>
                        <a:pt x="117" y="521"/>
                        <a:pt x="260" y="521"/>
                      </a:cubicBezTo>
                      <a:cubicBezTo>
                        <a:pt x="404" y="521"/>
                        <a:pt x="520" y="404"/>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0" name="Google Shape;12110;p290"/>
                <p:cNvSpPr/>
                <p:nvPr/>
              </p:nvSpPr>
              <p:spPr>
                <a:xfrm>
                  <a:off x="3083500" y="2302950"/>
                  <a:ext cx="13025" cy="13025"/>
                </a:xfrm>
                <a:custGeom>
                  <a:rect b="b" l="l" r="r" t="t"/>
                  <a:pathLst>
                    <a:path extrusionOk="0" h="521" w="521">
                      <a:moveTo>
                        <a:pt x="261" y="1"/>
                      </a:moveTo>
                      <a:cubicBezTo>
                        <a:pt x="117" y="1"/>
                        <a:pt x="1" y="117"/>
                        <a:pt x="1" y="261"/>
                      </a:cubicBezTo>
                      <a:cubicBezTo>
                        <a:pt x="1" y="404"/>
                        <a:pt x="117" y="521"/>
                        <a:pt x="261" y="521"/>
                      </a:cubicBezTo>
                      <a:cubicBezTo>
                        <a:pt x="404" y="521"/>
                        <a:pt x="521" y="404"/>
                        <a:pt x="521" y="261"/>
                      </a:cubicBezTo>
                      <a:cubicBezTo>
                        <a:pt x="521" y="117"/>
                        <a:pt x="404" y="1"/>
                        <a:pt x="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11" name="Google Shape;12111;p290"/>
            <p:cNvSpPr/>
            <p:nvPr/>
          </p:nvSpPr>
          <p:spPr>
            <a:xfrm>
              <a:off x="411675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12" name="Google Shape;12112;p290"/>
          <p:cNvSpPr txBox="1"/>
          <p:nvPr>
            <p:ph type="title"/>
          </p:nvPr>
        </p:nvSpPr>
        <p:spPr>
          <a:xfrm>
            <a:off x="713262" y="539500"/>
            <a:ext cx="3642600" cy="948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13" name="Google Shape;12113;p290"/>
          <p:cNvSpPr txBox="1"/>
          <p:nvPr>
            <p:ph idx="1" type="subTitle"/>
          </p:nvPr>
        </p:nvSpPr>
        <p:spPr>
          <a:xfrm>
            <a:off x="713225" y="1563701"/>
            <a:ext cx="3642600" cy="124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114" name="Google Shape;12114;p290"/>
          <p:cNvSpPr txBox="1"/>
          <p:nvPr/>
        </p:nvSpPr>
        <p:spPr>
          <a:xfrm>
            <a:off x="713273" y="3600455"/>
            <a:ext cx="3642600" cy="73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lt1"/>
                </a:solidFill>
                <a:latin typeface="Open Sans"/>
                <a:ea typeface="Open Sans"/>
                <a:cs typeface="Open Sans"/>
                <a:sym typeface="Open Sans"/>
              </a:rPr>
              <a:t>CREDITS:</a:t>
            </a:r>
            <a:r>
              <a:rPr lang="en" sz="1200">
                <a:solidFill>
                  <a:schemeClr val="lt1"/>
                </a:solidFill>
                <a:latin typeface="Open Sans"/>
                <a:ea typeface="Open Sans"/>
                <a:cs typeface="Open Sans"/>
                <a:sym typeface="Open Sans"/>
              </a:rPr>
              <a:t> This presentation template was created by </a:t>
            </a:r>
            <a:r>
              <a:rPr b="1" lang="en" sz="1200" u="sng">
                <a:solidFill>
                  <a:schemeClr val="lt1"/>
                </a:solidFill>
                <a:latin typeface="Open Sans"/>
                <a:ea typeface="Open Sans"/>
                <a:cs typeface="Open Sans"/>
                <a:sym typeface="Open Sans"/>
                <a:hlinkClick r:id="rId2">
                  <a:extLst>
                    <a:ext uri="{A12FA001-AC4F-418D-AE19-62706E023703}">
                      <ahyp:hlinkClr val="tx"/>
                    </a:ext>
                  </a:extLst>
                </a:hlinkClick>
              </a:rPr>
              <a:t>Slidesgo</a:t>
            </a:r>
            <a:r>
              <a:rPr lang="en" sz="1200">
                <a:solidFill>
                  <a:schemeClr val="lt1"/>
                </a:solidFill>
                <a:latin typeface="Open Sans"/>
                <a:ea typeface="Open Sans"/>
                <a:cs typeface="Open Sans"/>
                <a:sym typeface="Open Sans"/>
              </a:rPr>
              <a:t>, and includes icons by </a:t>
            </a:r>
            <a:r>
              <a:rPr b="1" lang="en" sz="1200" u="sng">
                <a:solidFill>
                  <a:schemeClr val="lt1"/>
                </a:solidFill>
                <a:latin typeface="Open Sans"/>
                <a:ea typeface="Open Sans"/>
                <a:cs typeface="Open Sans"/>
                <a:sym typeface="Open Sans"/>
                <a:hlinkClick r:id="rId3">
                  <a:extLst>
                    <a:ext uri="{A12FA001-AC4F-418D-AE19-62706E023703}">
                      <ahyp:hlinkClr val="tx"/>
                    </a:ext>
                  </a:extLst>
                </a:hlinkClick>
              </a:rPr>
              <a:t>Flaticon</a:t>
            </a:r>
            <a:r>
              <a:rPr lang="en" sz="1200">
                <a:solidFill>
                  <a:schemeClr val="lt1"/>
                </a:solidFill>
                <a:latin typeface="Open Sans"/>
                <a:ea typeface="Open Sans"/>
                <a:cs typeface="Open Sans"/>
                <a:sym typeface="Open Sans"/>
              </a:rPr>
              <a:t>, and infographics &amp; images by </a:t>
            </a:r>
            <a:r>
              <a:rPr b="1" lang="en" sz="1200" u="sng">
                <a:solidFill>
                  <a:schemeClr val="lt1"/>
                </a:solidFill>
                <a:latin typeface="Open Sans"/>
                <a:ea typeface="Open Sans"/>
                <a:cs typeface="Open Sans"/>
                <a:sym typeface="Open Sans"/>
                <a:hlinkClick r:id="rId4">
                  <a:extLst>
                    <a:ext uri="{A12FA001-AC4F-418D-AE19-62706E023703}">
                      <ahyp:hlinkClr val="tx"/>
                    </a:ext>
                  </a:extLst>
                </a:hlinkClick>
              </a:rPr>
              <a:t>Freepik</a:t>
            </a:r>
            <a:r>
              <a:rPr lang="en" sz="1200" u="sng">
                <a:solidFill>
                  <a:schemeClr val="lt1"/>
                </a:solidFill>
                <a:latin typeface="Open Sans"/>
                <a:ea typeface="Open Sans"/>
                <a:cs typeface="Open Sans"/>
                <a:sym typeface="Open Sans"/>
              </a:rPr>
              <a:t> </a:t>
            </a:r>
            <a:endParaRPr b="1" sz="1200" u="sng">
              <a:solidFill>
                <a:schemeClr val="lt1"/>
              </a:solidFill>
              <a:latin typeface="Open Sans"/>
              <a:ea typeface="Open Sans"/>
              <a:cs typeface="Open Sans"/>
              <a:sym typeface="Open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760" name="Shape 760"/>
        <p:cNvGrpSpPr/>
        <p:nvPr/>
      </p:nvGrpSpPr>
      <p:grpSpPr>
        <a:xfrm>
          <a:off x="0" y="0"/>
          <a:ext cx="0" cy="0"/>
          <a:chOff x="0" y="0"/>
          <a:chExt cx="0" cy="0"/>
        </a:xfrm>
      </p:grpSpPr>
      <p:sp>
        <p:nvSpPr>
          <p:cNvPr id="761" name="Google Shape;761;p30"/>
          <p:cNvSpPr txBox="1"/>
          <p:nvPr>
            <p:ph type="title"/>
          </p:nvPr>
        </p:nvSpPr>
        <p:spPr>
          <a:xfrm>
            <a:off x="5403400" y="1572425"/>
            <a:ext cx="2570100" cy="1133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762" name="Google Shape;762;p30"/>
          <p:cNvSpPr txBox="1"/>
          <p:nvPr>
            <p:ph idx="1" type="subTitle"/>
          </p:nvPr>
        </p:nvSpPr>
        <p:spPr>
          <a:xfrm>
            <a:off x="5403400" y="2629950"/>
            <a:ext cx="2570100" cy="94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grpSp>
        <p:nvGrpSpPr>
          <p:cNvPr id="763" name="Google Shape;763;p30"/>
          <p:cNvGrpSpPr/>
          <p:nvPr/>
        </p:nvGrpSpPr>
        <p:grpSpPr>
          <a:xfrm>
            <a:off x="-232985" y="-338823"/>
            <a:ext cx="9388905" cy="5504529"/>
            <a:chOff x="-232985" y="-338823"/>
            <a:chExt cx="9388905" cy="5504529"/>
          </a:xfrm>
        </p:grpSpPr>
        <p:grpSp>
          <p:nvGrpSpPr>
            <p:cNvPr id="764" name="Google Shape;764;p30"/>
            <p:cNvGrpSpPr/>
            <p:nvPr/>
          </p:nvGrpSpPr>
          <p:grpSpPr>
            <a:xfrm flipH="1">
              <a:off x="9527" y="-338823"/>
              <a:ext cx="9146393" cy="5486611"/>
              <a:chOff x="9527" y="-338823"/>
              <a:chExt cx="9146393" cy="5486611"/>
            </a:xfrm>
          </p:grpSpPr>
          <p:grpSp>
            <p:nvGrpSpPr>
              <p:cNvPr id="765" name="Google Shape;765;p30"/>
              <p:cNvGrpSpPr/>
              <p:nvPr/>
            </p:nvGrpSpPr>
            <p:grpSpPr>
              <a:xfrm flipH="1">
                <a:off x="7383095" y="12"/>
                <a:ext cx="1772825" cy="945955"/>
                <a:chOff x="0" y="12"/>
                <a:chExt cx="1772825" cy="945955"/>
              </a:xfrm>
            </p:grpSpPr>
            <p:sp>
              <p:nvSpPr>
                <p:cNvPr id="766" name="Google Shape;766;p30"/>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0"/>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30"/>
              <p:cNvGrpSpPr/>
              <p:nvPr/>
            </p:nvGrpSpPr>
            <p:grpSpPr>
              <a:xfrm flipH="1">
                <a:off x="6638282" y="-338823"/>
                <a:ext cx="1023895" cy="820519"/>
                <a:chOff x="4423100" y="2378550"/>
                <a:chExt cx="540200" cy="432900"/>
              </a:xfrm>
            </p:grpSpPr>
            <p:sp>
              <p:nvSpPr>
                <p:cNvPr id="769" name="Google Shape;769;p30"/>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0"/>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0"/>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0"/>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0"/>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0"/>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0"/>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30"/>
              <p:cNvGrpSpPr/>
              <p:nvPr/>
            </p:nvGrpSpPr>
            <p:grpSpPr>
              <a:xfrm>
                <a:off x="9527" y="3606810"/>
                <a:ext cx="1772825" cy="1540979"/>
                <a:chOff x="9527" y="3606810"/>
                <a:chExt cx="1772825" cy="1540979"/>
              </a:xfrm>
            </p:grpSpPr>
            <p:grpSp>
              <p:nvGrpSpPr>
                <p:cNvPr id="777" name="Google Shape;777;p30"/>
                <p:cNvGrpSpPr/>
                <p:nvPr/>
              </p:nvGrpSpPr>
              <p:grpSpPr>
                <a:xfrm>
                  <a:off x="9527" y="4201833"/>
                  <a:ext cx="1772825" cy="945955"/>
                  <a:chOff x="9527" y="4201833"/>
                  <a:chExt cx="1772825" cy="945955"/>
                </a:xfrm>
              </p:grpSpPr>
              <p:sp>
                <p:nvSpPr>
                  <p:cNvPr id="778" name="Google Shape;778;p30"/>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0"/>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30"/>
                <p:cNvGrpSpPr/>
                <p:nvPr/>
              </p:nvGrpSpPr>
              <p:grpSpPr>
                <a:xfrm flipH="1">
                  <a:off x="132350" y="3606810"/>
                  <a:ext cx="312152" cy="1409160"/>
                  <a:chOff x="3969875" y="1708525"/>
                  <a:chExt cx="94175" cy="425150"/>
                </a:xfrm>
              </p:grpSpPr>
              <p:sp>
                <p:nvSpPr>
                  <p:cNvPr id="781" name="Google Shape;781;p30"/>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0"/>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0"/>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0"/>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0"/>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0"/>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0"/>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8" name="Google Shape;788;p30"/>
              <p:cNvGrpSpPr/>
              <p:nvPr/>
            </p:nvGrpSpPr>
            <p:grpSpPr>
              <a:xfrm flipH="1" rot="10800000">
                <a:off x="8668400" y="323078"/>
                <a:ext cx="283978" cy="747254"/>
                <a:chOff x="3969875" y="1708525"/>
                <a:chExt cx="85675" cy="225450"/>
              </a:xfrm>
            </p:grpSpPr>
            <p:sp>
              <p:nvSpPr>
                <p:cNvPr id="789" name="Google Shape;789;p30"/>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0"/>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0"/>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0"/>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0"/>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0"/>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5" name="Google Shape;795;p30"/>
            <p:cNvGrpSpPr/>
            <p:nvPr/>
          </p:nvGrpSpPr>
          <p:grpSpPr>
            <a:xfrm>
              <a:off x="-232985" y="3571039"/>
              <a:ext cx="6648648" cy="1594667"/>
              <a:chOff x="-232985" y="3571039"/>
              <a:chExt cx="6648648" cy="1594667"/>
            </a:xfrm>
          </p:grpSpPr>
          <p:grpSp>
            <p:nvGrpSpPr>
              <p:cNvPr id="796" name="Google Shape;796;p30"/>
              <p:cNvGrpSpPr/>
              <p:nvPr/>
            </p:nvGrpSpPr>
            <p:grpSpPr>
              <a:xfrm>
                <a:off x="-232985" y="3571039"/>
                <a:ext cx="946219" cy="1594667"/>
                <a:chOff x="2567024" y="2978878"/>
                <a:chExt cx="344820" cy="581126"/>
              </a:xfrm>
            </p:grpSpPr>
            <p:sp>
              <p:nvSpPr>
                <p:cNvPr id="797" name="Google Shape;797;p30"/>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0"/>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0"/>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0"/>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0"/>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0"/>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0"/>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0"/>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0"/>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0"/>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0"/>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0"/>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0"/>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0"/>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0"/>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0"/>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0"/>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0"/>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0"/>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0"/>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0"/>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0"/>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0"/>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0"/>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0"/>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0"/>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0"/>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 name="Google Shape;824;p30"/>
              <p:cNvSpPr/>
              <p:nvPr/>
            </p:nvSpPr>
            <p:spPr>
              <a:xfrm>
                <a:off x="6103529"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2115" name="Shape 12115"/>
        <p:cNvGrpSpPr/>
        <p:nvPr/>
      </p:nvGrpSpPr>
      <p:grpSpPr>
        <a:xfrm>
          <a:off x="0" y="0"/>
          <a:ext cx="0" cy="0"/>
          <a:chOff x="0" y="0"/>
          <a:chExt cx="0" cy="0"/>
        </a:xfrm>
      </p:grpSpPr>
      <p:grpSp>
        <p:nvGrpSpPr>
          <p:cNvPr id="12116" name="Google Shape;12116;p291"/>
          <p:cNvGrpSpPr/>
          <p:nvPr/>
        </p:nvGrpSpPr>
        <p:grpSpPr>
          <a:xfrm>
            <a:off x="-471355" y="8"/>
            <a:ext cx="10043853" cy="5279346"/>
            <a:chOff x="-471355" y="8"/>
            <a:chExt cx="10043853" cy="5279346"/>
          </a:xfrm>
        </p:grpSpPr>
        <p:grpSp>
          <p:nvGrpSpPr>
            <p:cNvPr id="12117" name="Google Shape;12117;p291"/>
            <p:cNvGrpSpPr/>
            <p:nvPr/>
          </p:nvGrpSpPr>
          <p:grpSpPr>
            <a:xfrm flipH="1" rot="-896081">
              <a:off x="8544421" y="2884656"/>
              <a:ext cx="748876" cy="2264877"/>
              <a:chOff x="3221922" y="3632026"/>
              <a:chExt cx="349066" cy="1055705"/>
            </a:xfrm>
          </p:grpSpPr>
          <p:sp>
            <p:nvSpPr>
              <p:cNvPr id="12118" name="Google Shape;12118;p291"/>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9" name="Google Shape;12119;p291"/>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0" name="Google Shape;12120;p291"/>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1" name="Google Shape;12121;p291"/>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2" name="Google Shape;12122;p291"/>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3" name="Google Shape;12123;p291"/>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4" name="Google Shape;12124;p291"/>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5" name="Google Shape;12125;p291"/>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6" name="Google Shape;12126;p291"/>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7" name="Google Shape;12127;p291"/>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8" name="Google Shape;12128;p291"/>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9" name="Google Shape;12129;p291"/>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0" name="Google Shape;12130;p291"/>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1" name="Google Shape;12131;p291"/>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2" name="Google Shape;12132;p291"/>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3" name="Google Shape;12133;p291"/>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4" name="Google Shape;12134;p291"/>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5" name="Google Shape;12135;p291"/>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6" name="Google Shape;12136;p291"/>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7" name="Google Shape;12137;p291"/>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8" name="Google Shape;12138;p291"/>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9" name="Google Shape;12139;p291"/>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0" name="Google Shape;12140;p291"/>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1" name="Google Shape;12141;p291"/>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2" name="Google Shape;12142;p291"/>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3" name="Google Shape;12143;p291"/>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4" name="Google Shape;12144;p291"/>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5" name="Google Shape;12145;p291"/>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6" name="Google Shape;12146;p291"/>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7" name="Google Shape;12147;p291"/>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8" name="Google Shape;12148;p291"/>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9" name="Google Shape;12149;p291"/>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0" name="Google Shape;12150;p291"/>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1" name="Google Shape;12151;p291"/>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2" name="Google Shape;12152;p291"/>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3" name="Google Shape;12153;p291"/>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4" name="Google Shape;12154;p291"/>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5" name="Google Shape;12155;p291"/>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6" name="Google Shape;12156;p291"/>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7" name="Google Shape;12157;p291"/>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8" name="Google Shape;12158;p291"/>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9" name="Google Shape;12159;p291"/>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0" name="Google Shape;12160;p291"/>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1" name="Google Shape;12161;p291"/>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2" name="Google Shape;12162;p291"/>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3" name="Google Shape;12163;p291"/>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4" name="Google Shape;12164;p291"/>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5" name="Google Shape;12165;p291"/>
            <p:cNvGrpSpPr/>
            <p:nvPr/>
          </p:nvGrpSpPr>
          <p:grpSpPr>
            <a:xfrm rot="10800000">
              <a:off x="-7" y="8"/>
              <a:ext cx="1772825" cy="945955"/>
              <a:chOff x="7373568" y="4201833"/>
              <a:chExt cx="1772825" cy="945955"/>
            </a:xfrm>
          </p:grpSpPr>
          <p:sp>
            <p:nvSpPr>
              <p:cNvPr id="12166" name="Google Shape;12166;p291"/>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7" name="Google Shape;12167;p291"/>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8" name="Google Shape;12168;p291"/>
            <p:cNvGrpSpPr/>
            <p:nvPr/>
          </p:nvGrpSpPr>
          <p:grpSpPr>
            <a:xfrm>
              <a:off x="8762778" y="2007235"/>
              <a:ext cx="312152" cy="1409160"/>
              <a:chOff x="3969875" y="1708525"/>
              <a:chExt cx="94175" cy="425150"/>
            </a:xfrm>
          </p:grpSpPr>
          <p:sp>
            <p:nvSpPr>
              <p:cNvPr id="12169" name="Google Shape;12169;p29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0" name="Google Shape;12170;p29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1" name="Google Shape;12171;p29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2" name="Google Shape;12172;p29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3" name="Google Shape;12173;p291"/>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4" name="Google Shape;12174;p29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5" name="Google Shape;12175;p29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6" name="Google Shape;12176;p291"/>
            <p:cNvGrpSpPr/>
            <p:nvPr/>
          </p:nvGrpSpPr>
          <p:grpSpPr>
            <a:xfrm flipH="1" rot="-896081">
              <a:off x="-192154" y="2956231"/>
              <a:ext cx="748876" cy="2264877"/>
              <a:chOff x="3221922" y="3632026"/>
              <a:chExt cx="349066" cy="1055705"/>
            </a:xfrm>
          </p:grpSpPr>
          <p:sp>
            <p:nvSpPr>
              <p:cNvPr id="12177" name="Google Shape;12177;p291"/>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8" name="Google Shape;12178;p291"/>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9" name="Google Shape;12179;p291"/>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0" name="Google Shape;12180;p291"/>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1" name="Google Shape;12181;p291"/>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2" name="Google Shape;12182;p291"/>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3" name="Google Shape;12183;p291"/>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4" name="Google Shape;12184;p291"/>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5" name="Google Shape;12185;p291"/>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6" name="Google Shape;12186;p291"/>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7" name="Google Shape;12187;p291"/>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8" name="Google Shape;12188;p291"/>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9" name="Google Shape;12189;p291"/>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0" name="Google Shape;12190;p291"/>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1" name="Google Shape;12191;p291"/>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2" name="Google Shape;12192;p291"/>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3" name="Google Shape;12193;p291"/>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4" name="Google Shape;12194;p291"/>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5" name="Google Shape;12195;p291"/>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6" name="Google Shape;12196;p291"/>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7" name="Google Shape;12197;p291"/>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8" name="Google Shape;12198;p291"/>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9" name="Google Shape;12199;p291"/>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0" name="Google Shape;12200;p291"/>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1" name="Google Shape;12201;p291"/>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2" name="Google Shape;12202;p291"/>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3" name="Google Shape;12203;p291"/>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4" name="Google Shape;12204;p291"/>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5" name="Google Shape;12205;p291"/>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6" name="Google Shape;12206;p291"/>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7" name="Google Shape;12207;p291"/>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8" name="Google Shape;12208;p291"/>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9" name="Google Shape;12209;p291"/>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0" name="Google Shape;12210;p291"/>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1" name="Google Shape;12211;p291"/>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2" name="Google Shape;12212;p291"/>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3" name="Google Shape;12213;p291"/>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4" name="Google Shape;12214;p291"/>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5" name="Google Shape;12215;p291"/>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6" name="Google Shape;12216;p291"/>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7" name="Google Shape;12217;p291"/>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8" name="Google Shape;12218;p291"/>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9" name="Google Shape;12219;p291"/>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0" name="Google Shape;12220;p291"/>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1" name="Google Shape;12221;p291"/>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2" name="Google Shape;12222;p291"/>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3" name="Google Shape;12223;p291"/>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4" name="Google Shape;12224;p291"/>
            <p:cNvGrpSpPr/>
            <p:nvPr/>
          </p:nvGrpSpPr>
          <p:grpSpPr>
            <a:xfrm>
              <a:off x="173253" y="2477610"/>
              <a:ext cx="312152" cy="1409160"/>
              <a:chOff x="3969875" y="1708525"/>
              <a:chExt cx="94175" cy="425150"/>
            </a:xfrm>
          </p:grpSpPr>
          <p:sp>
            <p:nvSpPr>
              <p:cNvPr id="12225" name="Google Shape;12225;p29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6" name="Google Shape;12226;p29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7" name="Google Shape;12227;p29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8" name="Google Shape;12228;p29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9" name="Google Shape;12229;p291"/>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0" name="Google Shape;12230;p29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1" name="Google Shape;12231;p29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2" name="Google Shape;12232;p291"/>
            <p:cNvGrpSpPr/>
            <p:nvPr/>
          </p:nvGrpSpPr>
          <p:grpSpPr>
            <a:xfrm flipH="1" rot="10800000">
              <a:off x="7371168" y="8"/>
              <a:ext cx="1772825" cy="945955"/>
              <a:chOff x="7373568" y="4201833"/>
              <a:chExt cx="1772825" cy="945955"/>
            </a:xfrm>
          </p:grpSpPr>
          <p:sp>
            <p:nvSpPr>
              <p:cNvPr id="12233" name="Google Shape;12233;p291"/>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4" name="Google Shape;12234;p291"/>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2235" name="Shape 12235"/>
        <p:cNvGrpSpPr/>
        <p:nvPr/>
      </p:nvGrpSpPr>
      <p:grpSpPr>
        <a:xfrm>
          <a:off x="0" y="0"/>
          <a:ext cx="0" cy="0"/>
          <a:chOff x="0" y="0"/>
          <a:chExt cx="0" cy="0"/>
        </a:xfrm>
      </p:grpSpPr>
      <p:grpSp>
        <p:nvGrpSpPr>
          <p:cNvPr id="12236" name="Google Shape;12236;p292"/>
          <p:cNvGrpSpPr/>
          <p:nvPr/>
        </p:nvGrpSpPr>
        <p:grpSpPr>
          <a:xfrm>
            <a:off x="-158368" y="-1066"/>
            <a:ext cx="9409657" cy="5148855"/>
            <a:chOff x="-158368" y="-1066"/>
            <a:chExt cx="9409657" cy="5148855"/>
          </a:xfrm>
        </p:grpSpPr>
        <p:grpSp>
          <p:nvGrpSpPr>
            <p:cNvPr id="12237" name="Google Shape;12237;p292"/>
            <p:cNvGrpSpPr/>
            <p:nvPr/>
          </p:nvGrpSpPr>
          <p:grpSpPr>
            <a:xfrm>
              <a:off x="0" y="12"/>
              <a:ext cx="1772825" cy="945955"/>
              <a:chOff x="0" y="12"/>
              <a:chExt cx="1772825" cy="945955"/>
            </a:xfrm>
          </p:grpSpPr>
          <p:sp>
            <p:nvSpPr>
              <p:cNvPr id="12238" name="Google Shape;12238;p292"/>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9" name="Google Shape;12239;p292"/>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0" name="Google Shape;12240;p292"/>
            <p:cNvGrpSpPr/>
            <p:nvPr/>
          </p:nvGrpSpPr>
          <p:grpSpPr>
            <a:xfrm>
              <a:off x="7373568" y="4201833"/>
              <a:ext cx="1772825" cy="945955"/>
              <a:chOff x="7373568" y="4201833"/>
              <a:chExt cx="1772825" cy="945955"/>
            </a:xfrm>
          </p:grpSpPr>
          <p:sp>
            <p:nvSpPr>
              <p:cNvPr id="12241" name="Google Shape;12241;p292"/>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2" name="Google Shape;12242;p292"/>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3" name="Google Shape;12243;p292"/>
            <p:cNvGrpSpPr/>
            <p:nvPr/>
          </p:nvGrpSpPr>
          <p:grpSpPr>
            <a:xfrm flipH="1" rot="-4014681">
              <a:off x="-177772" y="698962"/>
              <a:ext cx="849814" cy="519346"/>
              <a:chOff x="4423100" y="2537450"/>
              <a:chExt cx="448350" cy="274000"/>
            </a:xfrm>
          </p:grpSpPr>
          <p:sp>
            <p:nvSpPr>
              <p:cNvPr id="12244" name="Google Shape;12244;p292"/>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5" name="Google Shape;12245;p292"/>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6" name="Google Shape;12246;p292"/>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7" name="Google Shape;12247;p292"/>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8" name="Google Shape;12248;p292"/>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9" name="Google Shape;12249;p292"/>
            <p:cNvGrpSpPr/>
            <p:nvPr/>
          </p:nvGrpSpPr>
          <p:grpSpPr>
            <a:xfrm>
              <a:off x="8684966" y="2610560"/>
              <a:ext cx="312152" cy="1409160"/>
              <a:chOff x="3969875" y="1708525"/>
              <a:chExt cx="94175" cy="425150"/>
            </a:xfrm>
          </p:grpSpPr>
          <p:sp>
            <p:nvSpPr>
              <p:cNvPr id="12250" name="Google Shape;12250;p292"/>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1" name="Google Shape;12251;p292"/>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2" name="Google Shape;12252;p292"/>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3" name="Google Shape;12253;p292"/>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4" name="Google Shape;12254;p292"/>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5" name="Google Shape;12255;p292"/>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6" name="Google Shape;12256;p292"/>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7" name="Google Shape;12257;p292"/>
            <p:cNvGrpSpPr/>
            <p:nvPr/>
          </p:nvGrpSpPr>
          <p:grpSpPr>
            <a:xfrm flipH="1" rot="-5400000">
              <a:off x="8329082" y="3681803"/>
              <a:ext cx="1023895" cy="820519"/>
              <a:chOff x="4423100" y="2378550"/>
              <a:chExt cx="540200" cy="432900"/>
            </a:xfrm>
          </p:grpSpPr>
          <p:sp>
            <p:nvSpPr>
              <p:cNvPr id="12258" name="Google Shape;12258;p292"/>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9" name="Google Shape;12259;p292"/>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0" name="Google Shape;12260;p292"/>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1" name="Google Shape;12261;p292"/>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2" name="Google Shape;12262;p292"/>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3" name="Google Shape;12263;p292"/>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4" name="Google Shape;12264;p292"/>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5" name="Google Shape;12265;p292"/>
            <p:cNvGrpSpPr/>
            <p:nvPr/>
          </p:nvGrpSpPr>
          <p:grpSpPr>
            <a:xfrm>
              <a:off x="419219" y="-1066"/>
              <a:ext cx="151974" cy="947036"/>
              <a:chOff x="4018200" y="1847950"/>
              <a:chExt cx="45850" cy="285725"/>
            </a:xfrm>
          </p:grpSpPr>
          <p:sp>
            <p:nvSpPr>
              <p:cNvPr id="12266" name="Google Shape;12266;p292"/>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7" name="Google Shape;12267;p292"/>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8" name="Google Shape;12268;p292"/>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9" name="Google Shape;12269;p292"/>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825" name="Shape 825"/>
        <p:cNvGrpSpPr/>
        <p:nvPr/>
      </p:nvGrpSpPr>
      <p:grpSpPr>
        <a:xfrm>
          <a:off x="0" y="0"/>
          <a:ext cx="0" cy="0"/>
          <a:chOff x="0" y="0"/>
          <a:chExt cx="0" cy="0"/>
        </a:xfrm>
      </p:grpSpPr>
      <p:sp>
        <p:nvSpPr>
          <p:cNvPr id="826" name="Google Shape;826;p31"/>
          <p:cNvSpPr txBox="1"/>
          <p:nvPr>
            <p:ph idx="1" type="subTitle"/>
          </p:nvPr>
        </p:nvSpPr>
        <p:spPr>
          <a:xfrm>
            <a:off x="713225" y="1333425"/>
            <a:ext cx="7704000" cy="307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grpSp>
        <p:nvGrpSpPr>
          <p:cNvPr id="827" name="Google Shape;827;p31"/>
          <p:cNvGrpSpPr/>
          <p:nvPr/>
        </p:nvGrpSpPr>
        <p:grpSpPr>
          <a:xfrm>
            <a:off x="9527" y="-338823"/>
            <a:ext cx="9146393" cy="5486611"/>
            <a:chOff x="9527" y="-338823"/>
            <a:chExt cx="9146393" cy="5486611"/>
          </a:xfrm>
        </p:grpSpPr>
        <p:grpSp>
          <p:nvGrpSpPr>
            <p:cNvPr id="828" name="Google Shape;828;p31"/>
            <p:cNvGrpSpPr/>
            <p:nvPr/>
          </p:nvGrpSpPr>
          <p:grpSpPr>
            <a:xfrm>
              <a:off x="9527" y="-338823"/>
              <a:ext cx="9146393" cy="5486611"/>
              <a:chOff x="9527" y="-338823"/>
              <a:chExt cx="9146393" cy="5486611"/>
            </a:xfrm>
          </p:grpSpPr>
          <p:grpSp>
            <p:nvGrpSpPr>
              <p:cNvPr id="829" name="Google Shape;829;p31"/>
              <p:cNvGrpSpPr/>
              <p:nvPr/>
            </p:nvGrpSpPr>
            <p:grpSpPr>
              <a:xfrm flipH="1">
                <a:off x="7383095" y="12"/>
                <a:ext cx="1772825" cy="945955"/>
                <a:chOff x="0" y="12"/>
                <a:chExt cx="1772825" cy="945955"/>
              </a:xfrm>
            </p:grpSpPr>
            <p:sp>
              <p:nvSpPr>
                <p:cNvPr id="830" name="Google Shape;830;p31"/>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1"/>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31"/>
              <p:cNvGrpSpPr/>
              <p:nvPr/>
            </p:nvGrpSpPr>
            <p:grpSpPr>
              <a:xfrm flipH="1">
                <a:off x="6638282" y="-338823"/>
                <a:ext cx="1023895" cy="820519"/>
                <a:chOff x="4423100" y="2378550"/>
                <a:chExt cx="540200" cy="432900"/>
              </a:xfrm>
            </p:grpSpPr>
            <p:sp>
              <p:nvSpPr>
                <p:cNvPr id="833" name="Google Shape;833;p31"/>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1"/>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1"/>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1"/>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1"/>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1"/>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1"/>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31"/>
              <p:cNvGrpSpPr/>
              <p:nvPr/>
            </p:nvGrpSpPr>
            <p:grpSpPr>
              <a:xfrm>
                <a:off x="9527" y="3606810"/>
                <a:ext cx="1772825" cy="1540979"/>
                <a:chOff x="9527" y="3606810"/>
                <a:chExt cx="1772825" cy="1540979"/>
              </a:xfrm>
            </p:grpSpPr>
            <p:grpSp>
              <p:nvGrpSpPr>
                <p:cNvPr id="841" name="Google Shape;841;p31"/>
                <p:cNvGrpSpPr/>
                <p:nvPr/>
              </p:nvGrpSpPr>
              <p:grpSpPr>
                <a:xfrm>
                  <a:off x="9527" y="4201833"/>
                  <a:ext cx="1772825" cy="945955"/>
                  <a:chOff x="9527" y="4201833"/>
                  <a:chExt cx="1772825" cy="945955"/>
                </a:xfrm>
              </p:grpSpPr>
              <p:sp>
                <p:nvSpPr>
                  <p:cNvPr id="842" name="Google Shape;842;p31"/>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1"/>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 name="Google Shape;844;p31"/>
                <p:cNvGrpSpPr/>
                <p:nvPr/>
              </p:nvGrpSpPr>
              <p:grpSpPr>
                <a:xfrm flipH="1">
                  <a:off x="132350" y="3606810"/>
                  <a:ext cx="312152" cy="1409160"/>
                  <a:chOff x="3969875" y="1708525"/>
                  <a:chExt cx="94175" cy="425150"/>
                </a:xfrm>
              </p:grpSpPr>
              <p:sp>
                <p:nvSpPr>
                  <p:cNvPr id="845" name="Google Shape;845;p3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1"/>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2" name="Google Shape;852;p31"/>
              <p:cNvGrpSpPr/>
              <p:nvPr/>
            </p:nvGrpSpPr>
            <p:grpSpPr>
              <a:xfrm flipH="1" rot="10800000">
                <a:off x="8668400" y="323078"/>
                <a:ext cx="283978" cy="747254"/>
                <a:chOff x="3969875" y="1708525"/>
                <a:chExt cx="85675" cy="225450"/>
              </a:xfrm>
            </p:grpSpPr>
            <p:sp>
              <p:nvSpPr>
                <p:cNvPr id="853" name="Google Shape;853;p3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9" name="Google Shape;859;p31"/>
            <p:cNvSpPr/>
            <p:nvPr/>
          </p:nvSpPr>
          <p:spPr>
            <a:xfrm>
              <a:off x="189510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 name="Google Shape;860;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61" name="Shape 861"/>
        <p:cNvGrpSpPr/>
        <p:nvPr/>
      </p:nvGrpSpPr>
      <p:grpSpPr>
        <a:xfrm>
          <a:off x="0" y="0"/>
          <a:ext cx="0" cy="0"/>
          <a:chOff x="0" y="0"/>
          <a:chExt cx="0" cy="0"/>
        </a:xfrm>
      </p:grpSpPr>
      <p:grpSp>
        <p:nvGrpSpPr>
          <p:cNvPr id="862" name="Google Shape;862;p32"/>
          <p:cNvGrpSpPr/>
          <p:nvPr/>
        </p:nvGrpSpPr>
        <p:grpSpPr>
          <a:xfrm>
            <a:off x="-3" y="11403"/>
            <a:ext cx="9128308" cy="5208327"/>
            <a:chOff x="-3" y="11403"/>
            <a:chExt cx="9128308" cy="5208327"/>
          </a:xfrm>
        </p:grpSpPr>
        <p:grpSp>
          <p:nvGrpSpPr>
            <p:cNvPr id="863" name="Google Shape;863;p32"/>
            <p:cNvGrpSpPr/>
            <p:nvPr/>
          </p:nvGrpSpPr>
          <p:grpSpPr>
            <a:xfrm>
              <a:off x="-3" y="4376679"/>
              <a:ext cx="1496127" cy="843051"/>
              <a:chOff x="-3" y="4376679"/>
              <a:chExt cx="1496127" cy="843051"/>
            </a:xfrm>
          </p:grpSpPr>
          <p:grpSp>
            <p:nvGrpSpPr>
              <p:cNvPr id="864" name="Google Shape;864;p32"/>
              <p:cNvGrpSpPr/>
              <p:nvPr/>
            </p:nvGrpSpPr>
            <p:grpSpPr>
              <a:xfrm flipH="1" rot="10800000">
                <a:off x="-3" y="4376679"/>
                <a:ext cx="1400000" cy="747021"/>
                <a:chOff x="0" y="12"/>
                <a:chExt cx="1772825" cy="945955"/>
              </a:xfrm>
            </p:grpSpPr>
            <p:sp>
              <p:nvSpPr>
                <p:cNvPr id="865" name="Google Shape;865;p32"/>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2"/>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 name="Google Shape;867;p32"/>
              <p:cNvSpPr/>
              <p:nvPr/>
            </p:nvSpPr>
            <p:spPr>
              <a:xfrm flipH="1">
                <a:off x="1085348" y="4766329"/>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32"/>
            <p:cNvGrpSpPr/>
            <p:nvPr/>
          </p:nvGrpSpPr>
          <p:grpSpPr>
            <a:xfrm flipH="1">
              <a:off x="7728304" y="11403"/>
              <a:ext cx="1400000" cy="747021"/>
              <a:chOff x="0" y="12"/>
              <a:chExt cx="1772825" cy="945955"/>
            </a:xfrm>
          </p:grpSpPr>
          <p:sp>
            <p:nvSpPr>
              <p:cNvPr id="869" name="Google Shape;869;p32"/>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2"/>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1" name="Google Shape;871;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72" name="Google Shape;872;p32"/>
          <p:cNvSpPr txBox="1"/>
          <p:nvPr>
            <p:ph idx="1" type="subTitle"/>
          </p:nvPr>
        </p:nvSpPr>
        <p:spPr>
          <a:xfrm>
            <a:off x="720000" y="3607997"/>
            <a:ext cx="3817500" cy="6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3" name="Google Shape;873;p32"/>
          <p:cNvSpPr txBox="1"/>
          <p:nvPr>
            <p:ph idx="2" type="subTitle"/>
          </p:nvPr>
        </p:nvSpPr>
        <p:spPr>
          <a:xfrm>
            <a:off x="720000" y="2125797"/>
            <a:ext cx="3817500" cy="6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4" name="Google Shape;874;p32"/>
          <p:cNvSpPr txBox="1"/>
          <p:nvPr>
            <p:ph idx="3" type="subTitle"/>
          </p:nvPr>
        </p:nvSpPr>
        <p:spPr>
          <a:xfrm>
            <a:off x="720000" y="1616825"/>
            <a:ext cx="3817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75" name="Google Shape;875;p32"/>
          <p:cNvSpPr txBox="1"/>
          <p:nvPr>
            <p:ph idx="4" type="subTitle"/>
          </p:nvPr>
        </p:nvSpPr>
        <p:spPr>
          <a:xfrm>
            <a:off x="720000" y="3099025"/>
            <a:ext cx="3817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876" name="Shape 876"/>
        <p:cNvGrpSpPr/>
        <p:nvPr/>
      </p:nvGrpSpPr>
      <p:grpSpPr>
        <a:xfrm>
          <a:off x="0" y="0"/>
          <a:ext cx="0" cy="0"/>
          <a:chOff x="0" y="0"/>
          <a:chExt cx="0" cy="0"/>
        </a:xfrm>
      </p:grpSpPr>
      <p:sp>
        <p:nvSpPr>
          <p:cNvPr id="877" name="Google Shape;877;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78" name="Google Shape;878;p33"/>
          <p:cNvSpPr txBox="1"/>
          <p:nvPr>
            <p:ph idx="1" type="subTitle"/>
          </p:nvPr>
        </p:nvSpPr>
        <p:spPr>
          <a:xfrm>
            <a:off x="4665011" y="1286625"/>
            <a:ext cx="3318300" cy="304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9" name="Google Shape;879;p33"/>
          <p:cNvSpPr txBox="1"/>
          <p:nvPr>
            <p:ph idx="2" type="subTitle"/>
          </p:nvPr>
        </p:nvSpPr>
        <p:spPr>
          <a:xfrm>
            <a:off x="1160700" y="1286625"/>
            <a:ext cx="3318300" cy="304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80" name="Google Shape;880;p33"/>
          <p:cNvGrpSpPr/>
          <p:nvPr/>
        </p:nvGrpSpPr>
        <p:grpSpPr>
          <a:xfrm>
            <a:off x="-226210" y="12"/>
            <a:ext cx="9372604" cy="5209994"/>
            <a:chOff x="-226210" y="12"/>
            <a:chExt cx="9372604" cy="5209994"/>
          </a:xfrm>
        </p:grpSpPr>
        <p:grpSp>
          <p:nvGrpSpPr>
            <p:cNvPr id="881" name="Google Shape;881;p33"/>
            <p:cNvGrpSpPr/>
            <p:nvPr/>
          </p:nvGrpSpPr>
          <p:grpSpPr>
            <a:xfrm>
              <a:off x="0" y="12"/>
              <a:ext cx="1772825" cy="945955"/>
              <a:chOff x="0" y="12"/>
              <a:chExt cx="1772825" cy="945955"/>
            </a:xfrm>
          </p:grpSpPr>
          <p:sp>
            <p:nvSpPr>
              <p:cNvPr id="882" name="Google Shape;882;p33"/>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3"/>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33"/>
            <p:cNvGrpSpPr/>
            <p:nvPr/>
          </p:nvGrpSpPr>
          <p:grpSpPr>
            <a:xfrm>
              <a:off x="7373568" y="4201833"/>
              <a:ext cx="1772825" cy="945955"/>
              <a:chOff x="7373568" y="4201833"/>
              <a:chExt cx="1772825" cy="945955"/>
            </a:xfrm>
          </p:grpSpPr>
          <p:sp>
            <p:nvSpPr>
              <p:cNvPr id="885" name="Google Shape;885;p33"/>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3"/>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33"/>
            <p:cNvGrpSpPr/>
            <p:nvPr/>
          </p:nvGrpSpPr>
          <p:grpSpPr>
            <a:xfrm>
              <a:off x="-226210" y="3615339"/>
              <a:ext cx="946219" cy="1594667"/>
              <a:chOff x="2567024" y="2978878"/>
              <a:chExt cx="344820" cy="581126"/>
            </a:xfrm>
          </p:grpSpPr>
          <p:sp>
            <p:nvSpPr>
              <p:cNvPr id="888" name="Google Shape;888;p33"/>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3"/>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3"/>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3"/>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3"/>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3"/>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3"/>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3"/>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3"/>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3"/>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3"/>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3"/>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3"/>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3"/>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3"/>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3"/>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3"/>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3"/>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3"/>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3"/>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3"/>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3"/>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3"/>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3"/>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3"/>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3"/>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3"/>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33"/>
            <p:cNvGrpSpPr/>
            <p:nvPr/>
          </p:nvGrpSpPr>
          <p:grpSpPr>
            <a:xfrm flipH="1">
              <a:off x="220827" y="2814710"/>
              <a:ext cx="283978" cy="747254"/>
              <a:chOff x="3969875" y="1708525"/>
              <a:chExt cx="85675" cy="225450"/>
            </a:xfrm>
          </p:grpSpPr>
          <p:sp>
            <p:nvSpPr>
              <p:cNvPr id="916" name="Google Shape;916;p3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922" name="Shape 922"/>
        <p:cNvGrpSpPr/>
        <p:nvPr/>
      </p:nvGrpSpPr>
      <p:grpSpPr>
        <a:xfrm>
          <a:off x="0" y="0"/>
          <a:ext cx="0" cy="0"/>
          <a:chOff x="0" y="0"/>
          <a:chExt cx="0" cy="0"/>
        </a:xfrm>
      </p:grpSpPr>
      <p:grpSp>
        <p:nvGrpSpPr>
          <p:cNvPr id="923" name="Google Shape;923;p34"/>
          <p:cNvGrpSpPr/>
          <p:nvPr/>
        </p:nvGrpSpPr>
        <p:grpSpPr>
          <a:xfrm>
            <a:off x="7383095" y="12"/>
            <a:ext cx="1772825" cy="5141975"/>
            <a:chOff x="7383095" y="12"/>
            <a:chExt cx="1772825" cy="5141975"/>
          </a:xfrm>
        </p:grpSpPr>
        <p:grpSp>
          <p:nvGrpSpPr>
            <p:cNvPr id="924" name="Google Shape;924;p34"/>
            <p:cNvGrpSpPr/>
            <p:nvPr/>
          </p:nvGrpSpPr>
          <p:grpSpPr>
            <a:xfrm flipH="1">
              <a:off x="7383095" y="4196032"/>
              <a:ext cx="1772825" cy="945955"/>
              <a:chOff x="9527" y="4201833"/>
              <a:chExt cx="1772825" cy="945955"/>
            </a:xfrm>
          </p:grpSpPr>
          <p:sp>
            <p:nvSpPr>
              <p:cNvPr id="925" name="Google Shape;925;p34"/>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4"/>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34"/>
            <p:cNvGrpSpPr/>
            <p:nvPr/>
          </p:nvGrpSpPr>
          <p:grpSpPr>
            <a:xfrm flipH="1">
              <a:off x="8647053" y="2786860"/>
              <a:ext cx="312152" cy="1409160"/>
              <a:chOff x="3969875" y="1708525"/>
              <a:chExt cx="94175" cy="425150"/>
            </a:xfrm>
          </p:grpSpPr>
          <p:sp>
            <p:nvSpPr>
              <p:cNvPr id="928" name="Google Shape;928;p34"/>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4"/>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4"/>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4"/>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4"/>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4"/>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4"/>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34"/>
            <p:cNvGrpSpPr/>
            <p:nvPr/>
          </p:nvGrpSpPr>
          <p:grpSpPr>
            <a:xfrm flipH="1">
              <a:off x="7383095" y="12"/>
              <a:ext cx="1772825" cy="945955"/>
              <a:chOff x="0" y="12"/>
              <a:chExt cx="1772825" cy="945955"/>
            </a:xfrm>
          </p:grpSpPr>
          <p:sp>
            <p:nvSpPr>
              <p:cNvPr id="936" name="Google Shape;936;p34"/>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4"/>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38" name="Google Shape;938;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39" name="Google Shape;939;p34"/>
          <p:cNvSpPr txBox="1"/>
          <p:nvPr>
            <p:ph idx="1" type="subTitle"/>
          </p:nvPr>
        </p:nvSpPr>
        <p:spPr>
          <a:xfrm>
            <a:off x="720000" y="1802392"/>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40" name="Google Shape;940;p34"/>
          <p:cNvSpPr txBox="1"/>
          <p:nvPr>
            <p:ph idx="2" type="subTitle"/>
          </p:nvPr>
        </p:nvSpPr>
        <p:spPr>
          <a:xfrm>
            <a:off x="720000" y="2897767"/>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41" name="Google Shape;941;p34"/>
          <p:cNvSpPr txBox="1"/>
          <p:nvPr>
            <p:ph idx="3" type="subTitle"/>
          </p:nvPr>
        </p:nvSpPr>
        <p:spPr>
          <a:xfrm>
            <a:off x="720000" y="3993142"/>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42" name="Google Shape;942;p34"/>
          <p:cNvSpPr txBox="1"/>
          <p:nvPr>
            <p:ph idx="4" type="subTitle"/>
          </p:nvPr>
        </p:nvSpPr>
        <p:spPr>
          <a:xfrm>
            <a:off x="720000" y="1337175"/>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3" name="Google Shape;943;p34"/>
          <p:cNvSpPr txBox="1"/>
          <p:nvPr>
            <p:ph idx="5" type="subTitle"/>
          </p:nvPr>
        </p:nvSpPr>
        <p:spPr>
          <a:xfrm>
            <a:off x="720000" y="2432550"/>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44" name="Google Shape;944;p34"/>
          <p:cNvSpPr txBox="1"/>
          <p:nvPr>
            <p:ph idx="6" type="subTitle"/>
          </p:nvPr>
        </p:nvSpPr>
        <p:spPr>
          <a:xfrm>
            <a:off x="720000" y="3527925"/>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45" name="Shape 945"/>
        <p:cNvGrpSpPr/>
        <p:nvPr/>
      </p:nvGrpSpPr>
      <p:grpSpPr>
        <a:xfrm>
          <a:off x="0" y="0"/>
          <a:ext cx="0" cy="0"/>
          <a:chOff x="0" y="0"/>
          <a:chExt cx="0" cy="0"/>
        </a:xfrm>
      </p:grpSpPr>
      <p:grpSp>
        <p:nvGrpSpPr>
          <p:cNvPr id="946" name="Google Shape;946;p35"/>
          <p:cNvGrpSpPr/>
          <p:nvPr/>
        </p:nvGrpSpPr>
        <p:grpSpPr>
          <a:xfrm>
            <a:off x="-304792" y="-203479"/>
            <a:ext cx="2083718" cy="3078145"/>
            <a:chOff x="-304792" y="-203479"/>
            <a:chExt cx="2083718" cy="3078145"/>
          </a:xfrm>
        </p:grpSpPr>
        <p:grpSp>
          <p:nvGrpSpPr>
            <p:cNvPr id="947" name="Google Shape;947;p35"/>
            <p:cNvGrpSpPr/>
            <p:nvPr/>
          </p:nvGrpSpPr>
          <p:grpSpPr>
            <a:xfrm flipH="1" rot="9903919">
              <a:off x="-25590" y="-145233"/>
              <a:ext cx="748876" cy="2264877"/>
              <a:chOff x="3221922" y="3632026"/>
              <a:chExt cx="349066" cy="1055705"/>
            </a:xfrm>
          </p:grpSpPr>
          <p:sp>
            <p:nvSpPr>
              <p:cNvPr id="948" name="Google Shape;948;p35"/>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5"/>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5"/>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5"/>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5"/>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5"/>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5"/>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5"/>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5"/>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5"/>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5"/>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5"/>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5"/>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5"/>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5"/>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5"/>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5"/>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5"/>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5"/>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5"/>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5"/>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5"/>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5"/>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5"/>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5"/>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5"/>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5"/>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5"/>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5"/>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5"/>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5"/>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5"/>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5"/>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5"/>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5"/>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5"/>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5"/>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5"/>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5"/>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5"/>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5"/>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5"/>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5"/>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5"/>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5"/>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5"/>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5"/>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35"/>
            <p:cNvGrpSpPr/>
            <p:nvPr/>
          </p:nvGrpSpPr>
          <p:grpSpPr>
            <a:xfrm rot="10800000">
              <a:off x="6101" y="12"/>
              <a:ext cx="1772825" cy="945955"/>
              <a:chOff x="7373568" y="4201833"/>
              <a:chExt cx="1772825" cy="945955"/>
            </a:xfrm>
          </p:grpSpPr>
          <p:sp>
            <p:nvSpPr>
              <p:cNvPr id="996" name="Google Shape;996;p35"/>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5"/>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35"/>
            <p:cNvGrpSpPr/>
            <p:nvPr/>
          </p:nvGrpSpPr>
          <p:grpSpPr>
            <a:xfrm rot="10800000">
              <a:off x="130913" y="1465506"/>
              <a:ext cx="312152" cy="1409160"/>
              <a:chOff x="3969875" y="1708525"/>
              <a:chExt cx="94175" cy="425150"/>
            </a:xfrm>
          </p:grpSpPr>
          <p:sp>
            <p:nvSpPr>
              <p:cNvPr id="999" name="Google Shape;999;p3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5"/>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6" name="Google Shape;1006;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07" name="Google Shape;1007;p35"/>
          <p:cNvSpPr txBox="1"/>
          <p:nvPr>
            <p:ph idx="1" type="subTitle"/>
          </p:nvPr>
        </p:nvSpPr>
        <p:spPr>
          <a:xfrm>
            <a:off x="7137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08" name="Google Shape;1008;p35"/>
          <p:cNvSpPr txBox="1"/>
          <p:nvPr>
            <p:ph idx="2" type="subTitle"/>
          </p:nvPr>
        </p:nvSpPr>
        <p:spPr>
          <a:xfrm>
            <a:off x="34464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09" name="Google Shape;1009;p35"/>
          <p:cNvSpPr txBox="1"/>
          <p:nvPr>
            <p:ph idx="3" type="subTitle"/>
          </p:nvPr>
        </p:nvSpPr>
        <p:spPr>
          <a:xfrm>
            <a:off x="7137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0" name="Google Shape;1010;p35"/>
          <p:cNvSpPr txBox="1"/>
          <p:nvPr>
            <p:ph idx="4" type="subTitle"/>
          </p:nvPr>
        </p:nvSpPr>
        <p:spPr>
          <a:xfrm>
            <a:off x="34464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1" name="Google Shape;1011;p35"/>
          <p:cNvSpPr txBox="1"/>
          <p:nvPr>
            <p:ph idx="5" type="subTitle"/>
          </p:nvPr>
        </p:nvSpPr>
        <p:spPr>
          <a:xfrm>
            <a:off x="7120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12" name="Google Shape;1012;p35"/>
          <p:cNvSpPr txBox="1"/>
          <p:nvPr>
            <p:ph idx="6" type="subTitle"/>
          </p:nvPr>
        </p:nvSpPr>
        <p:spPr>
          <a:xfrm>
            <a:off x="34464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13" name="Google Shape;1013;p35"/>
          <p:cNvSpPr txBox="1"/>
          <p:nvPr>
            <p:ph idx="7" type="subTitle"/>
          </p:nvPr>
        </p:nvSpPr>
        <p:spPr>
          <a:xfrm>
            <a:off x="7120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14" name="Google Shape;1014;p35"/>
          <p:cNvSpPr txBox="1"/>
          <p:nvPr>
            <p:ph idx="8" type="subTitle"/>
          </p:nvPr>
        </p:nvSpPr>
        <p:spPr>
          <a:xfrm>
            <a:off x="34464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15" name="Shape 1015"/>
        <p:cNvGrpSpPr/>
        <p:nvPr/>
      </p:nvGrpSpPr>
      <p:grpSpPr>
        <a:xfrm>
          <a:off x="0" y="0"/>
          <a:ext cx="0" cy="0"/>
          <a:chOff x="0" y="0"/>
          <a:chExt cx="0" cy="0"/>
        </a:xfrm>
      </p:grpSpPr>
      <p:grpSp>
        <p:nvGrpSpPr>
          <p:cNvPr id="1016" name="Google Shape;1016;p36"/>
          <p:cNvGrpSpPr/>
          <p:nvPr/>
        </p:nvGrpSpPr>
        <p:grpSpPr>
          <a:xfrm>
            <a:off x="9527" y="12"/>
            <a:ext cx="9146393" cy="5147777"/>
            <a:chOff x="9527" y="12"/>
            <a:chExt cx="9146393" cy="5147777"/>
          </a:xfrm>
        </p:grpSpPr>
        <p:grpSp>
          <p:nvGrpSpPr>
            <p:cNvPr id="1017" name="Google Shape;1017;p36"/>
            <p:cNvGrpSpPr/>
            <p:nvPr/>
          </p:nvGrpSpPr>
          <p:grpSpPr>
            <a:xfrm>
              <a:off x="9527" y="12"/>
              <a:ext cx="9146393" cy="5147777"/>
              <a:chOff x="9527" y="12"/>
              <a:chExt cx="9146393" cy="5147777"/>
            </a:xfrm>
          </p:grpSpPr>
          <p:grpSp>
            <p:nvGrpSpPr>
              <p:cNvPr id="1018" name="Google Shape;1018;p36"/>
              <p:cNvGrpSpPr/>
              <p:nvPr/>
            </p:nvGrpSpPr>
            <p:grpSpPr>
              <a:xfrm flipH="1">
                <a:off x="7383095" y="12"/>
                <a:ext cx="1772825" cy="945955"/>
                <a:chOff x="0" y="12"/>
                <a:chExt cx="1772825" cy="945955"/>
              </a:xfrm>
            </p:grpSpPr>
            <p:sp>
              <p:nvSpPr>
                <p:cNvPr id="1019" name="Google Shape;1019;p36"/>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6"/>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36"/>
              <p:cNvGrpSpPr/>
              <p:nvPr/>
            </p:nvGrpSpPr>
            <p:grpSpPr>
              <a:xfrm>
                <a:off x="9527" y="4201833"/>
                <a:ext cx="1772825" cy="945955"/>
                <a:chOff x="9527" y="4201833"/>
                <a:chExt cx="1772825" cy="945955"/>
              </a:xfrm>
            </p:grpSpPr>
            <p:sp>
              <p:nvSpPr>
                <p:cNvPr id="1022" name="Google Shape;1022;p36"/>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6"/>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4" name="Google Shape;1024;p36"/>
            <p:cNvGrpSpPr/>
            <p:nvPr/>
          </p:nvGrpSpPr>
          <p:grpSpPr>
            <a:xfrm flipH="1">
              <a:off x="185700" y="202472"/>
              <a:ext cx="312152" cy="1409160"/>
              <a:chOff x="3969875" y="1708525"/>
              <a:chExt cx="94175" cy="425150"/>
            </a:xfrm>
          </p:grpSpPr>
          <p:sp>
            <p:nvSpPr>
              <p:cNvPr id="1025" name="Google Shape;1025;p36"/>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6"/>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6"/>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6"/>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6"/>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6"/>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6"/>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32" name="Google Shape;1032;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33" name="Google Shape;1033;p36"/>
          <p:cNvSpPr txBox="1"/>
          <p:nvPr>
            <p:ph idx="1" type="subTitle"/>
          </p:nvPr>
        </p:nvSpPr>
        <p:spPr>
          <a:xfrm>
            <a:off x="7137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4" name="Google Shape;1034;p36"/>
          <p:cNvSpPr txBox="1"/>
          <p:nvPr>
            <p:ph idx="2" type="subTitle"/>
          </p:nvPr>
        </p:nvSpPr>
        <p:spPr>
          <a:xfrm>
            <a:off x="34464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5" name="Google Shape;1035;p36"/>
          <p:cNvSpPr txBox="1"/>
          <p:nvPr>
            <p:ph idx="3" type="subTitle"/>
          </p:nvPr>
        </p:nvSpPr>
        <p:spPr>
          <a:xfrm>
            <a:off x="7137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6" name="Google Shape;1036;p36"/>
          <p:cNvSpPr txBox="1"/>
          <p:nvPr>
            <p:ph idx="4" type="subTitle"/>
          </p:nvPr>
        </p:nvSpPr>
        <p:spPr>
          <a:xfrm>
            <a:off x="34464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7" name="Google Shape;1037;p36"/>
          <p:cNvSpPr txBox="1"/>
          <p:nvPr>
            <p:ph idx="5" type="subTitle"/>
          </p:nvPr>
        </p:nvSpPr>
        <p:spPr>
          <a:xfrm>
            <a:off x="6182501"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8" name="Google Shape;1038;p36"/>
          <p:cNvSpPr txBox="1"/>
          <p:nvPr>
            <p:ph idx="6" type="subTitle"/>
          </p:nvPr>
        </p:nvSpPr>
        <p:spPr>
          <a:xfrm>
            <a:off x="6182501"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9" name="Google Shape;1039;p36"/>
          <p:cNvSpPr txBox="1"/>
          <p:nvPr>
            <p:ph idx="7" type="subTitle"/>
          </p:nvPr>
        </p:nvSpPr>
        <p:spPr>
          <a:xfrm>
            <a:off x="7120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0" name="Google Shape;1040;p36"/>
          <p:cNvSpPr txBox="1"/>
          <p:nvPr>
            <p:ph idx="8" type="subTitle"/>
          </p:nvPr>
        </p:nvSpPr>
        <p:spPr>
          <a:xfrm>
            <a:off x="34464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1" name="Google Shape;1041;p36"/>
          <p:cNvSpPr txBox="1"/>
          <p:nvPr>
            <p:ph idx="9" type="subTitle"/>
          </p:nvPr>
        </p:nvSpPr>
        <p:spPr>
          <a:xfrm>
            <a:off x="61808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2" name="Google Shape;1042;p36"/>
          <p:cNvSpPr txBox="1"/>
          <p:nvPr>
            <p:ph idx="13" type="subTitle"/>
          </p:nvPr>
        </p:nvSpPr>
        <p:spPr>
          <a:xfrm>
            <a:off x="7120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3" name="Google Shape;1043;p36"/>
          <p:cNvSpPr txBox="1"/>
          <p:nvPr>
            <p:ph idx="14" type="subTitle"/>
          </p:nvPr>
        </p:nvSpPr>
        <p:spPr>
          <a:xfrm>
            <a:off x="34464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4" name="Google Shape;1044;p36"/>
          <p:cNvSpPr txBox="1"/>
          <p:nvPr>
            <p:ph idx="15" type="subTitle"/>
          </p:nvPr>
        </p:nvSpPr>
        <p:spPr>
          <a:xfrm>
            <a:off x="61808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045" name="Shape 1045"/>
        <p:cNvGrpSpPr/>
        <p:nvPr/>
      </p:nvGrpSpPr>
      <p:grpSpPr>
        <a:xfrm>
          <a:off x="0" y="0"/>
          <a:ext cx="0" cy="0"/>
          <a:chOff x="0" y="0"/>
          <a:chExt cx="0" cy="0"/>
        </a:xfrm>
      </p:grpSpPr>
      <p:sp>
        <p:nvSpPr>
          <p:cNvPr id="1046" name="Google Shape;1046;p37"/>
          <p:cNvSpPr txBox="1"/>
          <p:nvPr>
            <p:ph hasCustomPrompt="1" type="title"/>
          </p:nvPr>
        </p:nvSpPr>
        <p:spPr>
          <a:xfrm>
            <a:off x="797271" y="629975"/>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47" name="Google Shape;1047;p37"/>
          <p:cNvSpPr txBox="1"/>
          <p:nvPr>
            <p:ph idx="1" type="subTitle"/>
          </p:nvPr>
        </p:nvSpPr>
        <p:spPr>
          <a:xfrm>
            <a:off x="710271" y="1387974"/>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048" name="Google Shape;1048;p37"/>
          <p:cNvSpPr txBox="1"/>
          <p:nvPr>
            <p:ph hasCustomPrompt="1" idx="2" type="title"/>
          </p:nvPr>
        </p:nvSpPr>
        <p:spPr>
          <a:xfrm>
            <a:off x="797271" y="2003876"/>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49" name="Google Shape;1049;p37"/>
          <p:cNvSpPr txBox="1"/>
          <p:nvPr>
            <p:ph idx="3" type="subTitle"/>
          </p:nvPr>
        </p:nvSpPr>
        <p:spPr>
          <a:xfrm>
            <a:off x="710271" y="2764450"/>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050" name="Google Shape;1050;p37"/>
          <p:cNvSpPr txBox="1"/>
          <p:nvPr>
            <p:ph hasCustomPrompt="1" idx="4" type="title"/>
          </p:nvPr>
        </p:nvSpPr>
        <p:spPr>
          <a:xfrm>
            <a:off x="797271" y="3377777"/>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1" name="Google Shape;1051;p37"/>
          <p:cNvSpPr txBox="1"/>
          <p:nvPr>
            <p:ph idx="5" type="subTitle"/>
          </p:nvPr>
        </p:nvSpPr>
        <p:spPr>
          <a:xfrm>
            <a:off x="710271" y="4140925"/>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1052" name="Google Shape;1052;p37"/>
          <p:cNvGrpSpPr/>
          <p:nvPr/>
        </p:nvGrpSpPr>
        <p:grpSpPr>
          <a:xfrm>
            <a:off x="-182994" y="4283910"/>
            <a:ext cx="1205407" cy="909041"/>
            <a:chOff x="-182994" y="4283910"/>
            <a:chExt cx="1205407" cy="909041"/>
          </a:xfrm>
        </p:grpSpPr>
        <p:sp>
          <p:nvSpPr>
            <p:cNvPr id="1053" name="Google Shape;1053;p37"/>
            <p:cNvSpPr/>
            <p:nvPr/>
          </p:nvSpPr>
          <p:spPr>
            <a:xfrm>
              <a:off x="-182994" y="4283910"/>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7"/>
            <p:cNvSpPr/>
            <p:nvPr/>
          </p:nvSpPr>
          <p:spPr>
            <a:xfrm>
              <a:off x="710279" y="484842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55" name="Shape 1055"/>
        <p:cNvGrpSpPr/>
        <p:nvPr/>
      </p:nvGrpSpPr>
      <p:grpSpPr>
        <a:xfrm>
          <a:off x="0" y="0"/>
          <a:ext cx="0" cy="0"/>
          <a:chOff x="0" y="0"/>
          <a:chExt cx="0" cy="0"/>
        </a:xfrm>
      </p:grpSpPr>
      <p:grpSp>
        <p:nvGrpSpPr>
          <p:cNvPr id="1056" name="Google Shape;1056;p38"/>
          <p:cNvGrpSpPr/>
          <p:nvPr/>
        </p:nvGrpSpPr>
        <p:grpSpPr>
          <a:xfrm>
            <a:off x="-78584" y="2935816"/>
            <a:ext cx="4507471" cy="2264909"/>
            <a:chOff x="-78584" y="2935816"/>
            <a:chExt cx="4507471" cy="2264909"/>
          </a:xfrm>
        </p:grpSpPr>
        <p:grpSp>
          <p:nvGrpSpPr>
            <p:cNvPr id="1057" name="Google Shape;1057;p38"/>
            <p:cNvGrpSpPr/>
            <p:nvPr/>
          </p:nvGrpSpPr>
          <p:grpSpPr>
            <a:xfrm>
              <a:off x="-78584" y="2935816"/>
              <a:ext cx="748887" cy="2264909"/>
              <a:chOff x="-78584" y="2935816"/>
              <a:chExt cx="748887" cy="2264909"/>
            </a:xfrm>
          </p:grpSpPr>
          <p:grpSp>
            <p:nvGrpSpPr>
              <p:cNvPr id="1058" name="Google Shape;1058;p38"/>
              <p:cNvGrpSpPr/>
              <p:nvPr/>
            </p:nvGrpSpPr>
            <p:grpSpPr>
              <a:xfrm>
                <a:off x="-78584" y="2935816"/>
                <a:ext cx="748887" cy="2264909"/>
                <a:chOff x="3221922" y="3632026"/>
                <a:chExt cx="349066" cy="1055705"/>
              </a:xfrm>
            </p:grpSpPr>
            <p:sp>
              <p:nvSpPr>
                <p:cNvPr id="1059" name="Google Shape;1059;p38"/>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8"/>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8"/>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8"/>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8"/>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8"/>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8"/>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8"/>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8"/>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8"/>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8"/>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8"/>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8"/>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8"/>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8"/>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8"/>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8"/>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8"/>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8"/>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8"/>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8"/>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8"/>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8"/>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8"/>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8"/>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8"/>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8"/>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8"/>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8"/>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8"/>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8"/>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8"/>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8"/>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8"/>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8"/>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8"/>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8"/>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8"/>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8"/>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8"/>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8"/>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8"/>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8"/>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8"/>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8"/>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8"/>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 name="Google Shape;1106;p38"/>
              <p:cNvGrpSpPr/>
              <p:nvPr/>
            </p:nvGrpSpPr>
            <p:grpSpPr>
              <a:xfrm>
                <a:off x="143447" y="3084218"/>
                <a:ext cx="410285" cy="820543"/>
                <a:chOff x="3049925" y="2302950"/>
                <a:chExt cx="137675" cy="275350"/>
              </a:xfrm>
            </p:grpSpPr>
            <p:sp>
              <p:nvSpPr>
                <p:cNvPr id="1107" name="Google Shape;1107;p38"/>
                <p:cNvSpPr/>
                <p:nvPr/>
              </p:nvSpPr>
              <p:spPr>
                <a:xfrm>
                  <a:off x="3130100" y="2363125"/>
                  <a:ext cx="57500" cy="57525"/>
                </a:xfrm>
                <a:custGeom>
                  <a:rect b="b" l="l" r="r" t="t"/>
                  <a:pathLst>
                    <a:path extrusionOk="0" h="2301" w="2300">
                      <a:moveTo>
                        <a:pt x="1151" y="1"/>
                      </a:moveTo>
                      <a:cubicBezTo>
                        <a:pt x="515" y="1"/>
                        <a:pt x="0" y="516"/>
                        <a:pt x="0" y="1151"/>
                      </a:cubicBezTo>
                      <a:cubicBezTo>
                        <a:pt x="0" y="1785"/>
                        <a:pt x="515" y="2300"/>
                        <a:pt x="1151" y="2300"/>
                      </a:cubicBezTo>
                      <a:cubicBezTo>
                        <a:pt x="1786" y="2300"/>
                        <a:pt x="2300" y="1785"/>
                        <a:pt x="2300" y="1151"/>
                      </a:cubicBezTo>
                      <a:cubicBezTo>
                        <a:pt x="2300" y="516"/>
                        <a:pt x="1786" y="1"/>
                        <a:pt x="1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8"/>
                <p:cNvSpPr/>
                <p:nvPr/>
              </p:nvSpPr>
              <p:spPr>
                <a:xfrm>
                  <a:off x="3049925" y="2363125"/>
                  <a:ext cx="26050" cy="26025"/>
                </a:xfrm>
                <a:custGeom>
                  <a:rect b="b" l="l" r="r" t="t"/>
                  <a:pathLst>
                    <a:path extrusionOk="0" h="1041" w="1042">
                      <a:moveTo>
                        <a:pt x="520" y="1"/>
                      </a:moveTo>
                      <a:cubicBezTo>
                        <a:pt x="233" y="1"/>
                        <a:pt x="0" y="234"/>
                        <a:pt x="0" y="521"/>
                      </a:cubicBezTo>
                      <a:cubicBezTo>
                        <a:pt x="0" y="808"/>
                        <a:pt x="233" y="1041"/>
                        <a:pt x="520" y="1041"/>
                      </a:cubicBezTo>
                      <a:cubicBezTo>
                        <a:pt x="807" y="1041"/>
                        <a:pt x="1042" y="808"/>
                        <a:pt x="1042" y="521"/>
                      </a:cubicBezTo>
                      <a:cubicBezTo>
                        <a:pt x="1042" y="234"/>
                        <a:pt x="807" y="1"/>
                        <a:pt x="5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8"/>
                <p:cNvSpPr/>
                <p:nvPr/>
              </p:nvSpPr>
              <p:spPr>
                <a:xfrm>
                  <a:off x="3090000" y="2474175"/>
                  <a:ext cx="26025" cy="26050"/>
                </a:xfrm>
                <a:custGeom>
                  <a:rect b="b" l="l" r="r" t="t"/>
                  <a:pathLst>
                    <a:path extrusionOk="0" h="1042" w="1041">
                      <a:moveTo>
                        <a:pt x="521" y="1"/>
                      </a:moveTo>
                      <a:cubicBezTo>
                        <a:pt x="234" y="1"/>
                        <a:pt x="1" y="233"/>
                        <a:pt x="1" y="522"/>
                      </a:cubicBezTo>
                      <a:cubicBezTo>
                        <a:pt x="1" y="809"/>
                        <a:pt x="234" y="1042"/>
                        <a:pt x="521" y="1042"/>
                      </a:cubicBezTo>
                      <a:cubicBezTo>
                        <a:pt x="808" y="1042"/>
                        <a:pt x="1041" y="809"/>
                        <a:pt x="1041" y="522"/>
                      </a:cubicBezTo>
                      <a:cubicBezTo>
                        <a:pt x="1041" y="233"/>
                        <a:pt x="808" y="1"/>
                        <a:pt x="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8"/>
                <p:cNvSpPr/>
                <p:nvPr/>
              </p:nvSpPr>
              <p:spPr>
                <a:xfrm>
                  <a:off x="3093175" y="2565275"/>
                  <a:ext cx="13025" cy="13025"/>
                </a:xfrm>
                <a:custGeom>
                  <a:rect b="b" l="l" r="r" t="t"/>
                  <a:pathLst>
                    <a:path extrusionOk="0" h="521" w="521">
                      <a:moveTo>
                        <a:pt x="260" y="1"/>
                      </a:moveTo>
                      <a:cubicBezTo>
                        <a:pt x="116" y="1"/>
                        <a:pt x="0" y="117"/>
                        <a:pt x="0" y="261"/>
                      </a:cubicBezTo>
                      <a:cubicBezTo>
                        <a:pt x="0" y="405"/>
                        <a:pt x="116" y="521"/>
                        <a:pt x="260" y="521"/>
                      </a:cubicBezTo>
                      <a:cubicBezTo>
                        <a:pt x="404" y="521"/>
                        <a:pt x="520" y="405"/>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8"/>
                <p:cNvSpPr/>
                <p:nvPr/>
              </p:nvSpPr>
              <p:spPr>
                <a:xfrm>
                  <a:off x="3130100" y="2467675"/>
                  <a:ext cx="13025" cy="13025"/>
                </a:xfrm>
                <a:custGeom>
                  <a:rect b="b" l="l" r="r" t="t"/>
                  <a:pathLst>
                    <a:path extrusionOk="0" h="521" w="521">
                      <a:moveTo>
                        <a:pt x="260" y="1"/>
                      </a:moveTo>
                      <a:cubicBezTo>
                        <a:pt x="117" y="1"/>
                        <a:pt x="0" y="117"/>
                        <a:pt x="0" y="261"/>
                      </a:cubicBezTo>
                      <a:cubicBezTo>
                        <a:pt x="0" y="404"/>
                        <a:pt x="117" y="521"/>
                        <a:pt x="260" y="521"/>
                      </a:cubicBezTo>
                      <a:cubicBezTo>
                        <a:pt x="404" y="521"/>
                        <a:pt x="520" y="404"/>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8"/>
                <p:cNvSpPr/>
                <p:nvPr/>
              </p:nvSpPr>
              <p:spPr>
                <a:xfrm>
                  <a:off x="3083500" y="2302950"/>
                  <a:ext cx="13025" cy="13025"/>
                </a:xfrm>
                <a:custGeom>
                  <a:rect b="b" l="l" r="r" t="t"/>
                  <a:pathLst>
                    <a:path extrusionOk="0" h="521" w="521">
                      <a:moveTo>
                        <a:pt x="261" y="1"/>
                      </a:moveTo>
                      <a:cubicBezTo>
                        <a:pt x="117" y="1"/>
                        <a:pt x="1" y="117"/>
                        <a:pt x="1" y="261"/>
                      </a:cubicBezTo>
                      <a:cubicBezTo>
                        <a:pt x="1" y="404"/>
                        <a:pt x="117" y="521"/>
                        <a:pt x="261" y="521"/>
                      </a:cubicBezTo>
                      <a:cubicBezTo>
                        <a:pt x="404" y="521"/>
                        <a:pt x="521" y="404"/>
                        <a:pt x="521" y="261"/>
                      </a:cubicBezTo>
                      <a:cubicBezTo>
                        <a:pt x="521" y="117"/>
                        <a:pt x="404" y="1"/>
                        <a:pt x="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13" name="Google Shape;1113;p38"/>
            <p:cNvSpPr/>
            <p:nvPr/>
          </p:nvSpPr>
          <p:spPr>
            <a:xfrm>
              <a:off x="411675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4" name="Google Shape;1114;p38"/>
          <p:cNvSpPr txBox="1"/>
          <p:nvPr>
            <p:ph type="title"/>
          </p:nvPr>
        </p:nvSpPr>
        <p:spPr>
          <a:xfrm>
            <a:off x="713262" y="539500"/>
            <a:ext cx="3642600" cy="948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15" name="Google Shape;1115;p38"/>
          <p:cNvSpPr txBox="1"/>
          <p:nvPr>
            <p:ph idx="1" type="subTitle"/>
          </p:nvPr>
        </p:nvSpPr>
        <p:spPr>
          <a:xfrm>
            <a:off x="713225" y="1563701"/>
            <a:ext cx="3642600" cy="124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6" name="Google Shape;1116;p38"/>
          <p:cNvSpPr txBox="1"/>
          <p:nvPr/>
        </p:nvSpPr>
        <p:spPr>
          <a:xfrm>
            <a:off x="713273" y="3600455"/>
            <a:ext cx="3642600" cy="73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lt1"/>
                </a:solidFill>
                <a:latin typeface="Open Sans"/>
                <a:ea typeface="Open Sans"/>
                <a:cs typeface="Open Sans"/>
                <a:sym typeface="Open Sans"/>
              </a:rPr>
              <a:t>CREDITS:</a:t>
            </a:r>
            <a:r>
              <a:rPr lang="en" sz="1200">
                <a:solidFill>
                  <a:schemeClr val="lt1"/>
                </a:solidFill>
                <a:latin typeface="Open Sans"/>
                <a:ea typeface="Open Sans"/>
                <a:cs typeface="Open Sans"/>
                <a:sym typeface="Open Sans"/>
              </a:rPr>
              <a:t> This presentation template was created by </a:t>
            </a:r>
            <a:r>
              <a:rPr b="1" lang="en" sz="1200" u="sng">
                <a:solidFill>
                  <a:schemeClr val="lt1"/>
                </a:solidFill>
                <a:latin typeface="Open Sans"/>
                <a:ea typeface="Open Sans"/>
                <a:cs typeface="Open Sans"/>
                <a:sym typeface="Open Sans"/>
                <a:hlinkClick r:id="rId2">
                  <a:extLst>
                    <a:ext uri="{A12FA001-AC4F-418D-AE19-62706E023703}">
                      <ahyp:hlinkClr val="tx"/>
                    </a:ext>
                  </a:extLst>
                </a:hlinkClick>
              </a:rPr>
              <a:t>Slidesgo</a:t>
            </a:r>
            <a:r>
              <a:rPr lang="en" sz="1200">
                <a:solidFill>
                  <a:schemeClr val="lt1"/>
                </a:solidFill>
                <a:latin typeface="Open Sans"/>
                <a:ea typeface="Open Sans"/>
                <a:cs typeface="Open Sans"/>
                <a:sym typeface="Open Sans"/>
              </a:rPr>
              <a:t>, and includes icons by </a:t>
            </a:r>
            <a:r>
              <a:rPr b="1" lang="en" sz="1200" u="sng">
                <a:solidFill>
                  <a:schemeClr val="lt1"/>
                </a:solidFill>
                <a:latin typeface="Open Sans"/>
                <a:ea typeface="Open Sans"/>
                <a:cs typeface="Open Sans"/>
                <a:sym typeface="Open Sans"/>
                <a:hlinkClick r:id="rId3">
                  <a:extLst>
                    <a:ext uri="{A12FA001-AC4F-418D-AE19-62706E023703}">
                      <ahyp:hlinkClr val="tx"/>
                    </a:ext>
                  </a:extLst>
                </a:hlinkClick>
              </a:rPr>
              <a:t>Flaticon</a:t>
            </a:r>
            <a:r>
              <a:rPr lang="en" sz="1200">
                <a:solidFill>
                  <a:schemeClr val="lt1"/>
                </a:solidFill>
                <a:latin typeface="Open Sans"/>
                <a:ea typeface="Open Sans"/>
                <a:cs typeface="Open Sans"/>
                <a:sym typeface="Open Sans"/>
              </a:rPr>
              <a:t>, and infographics &amp; images by </a:t>
            </a:r>
            <a:r>
              <a:rPr b="1" lang="en" sz="1200" u="sng">
                <a:solidFill>
                  <a:schemeClr val="lt1"/>
                </a:solidFill>
                <a:latin typeface="Open Sans"/>
                <a:ea typeface="Open Sans"/>
                <a:cs typeface="Open Sans"/>
                <a:sym typeface="Open Sans"/>
                <a:hlinkClick r:id="rId4">
                  <a:extLst>
                    <a:ext uri="{A12FA001-AC4F-418D-AE19-62706E023703}">
                      <ahyp:hlinkClr val="tx"/>
                    </a:ext>
                  </a:extLst>
                </a:hlinkClick>
              </a:rPr>
              <a:t>Freepik</a:t>
            </a:r>
            <a:r>
              <a:rPr lang="en" sz="1200" u="sng">
                <a:solidFill>
                  <a:schemeClr val="lt1"/>
                </a:solidFill>
                <a:latin typeface="Open Sans"/>
                <a:ea typeface="Open Sans"/>
                <a:cs typeface="Open Sans"/>
                <a:sym typeface="Open Sans"/>
              </a:rPr>
              <a:t> </a:t>
            </a:r>
            <a:endParaRPr b="1" sz="1200" u="sng">
              <a:solidFill>
                <a:schemeClr val="lt1"/>
              </a:solidFill>
              <a:latin typeface="Open Sans"/>
              <a:ea typeface="Open Sans"/>
              <a:cs typeface="Open Sans"/>
              <a:sym typeface="Open San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17" name="Shape 1117"/>
        <p:cNvGrpSpPr/>
        <p:nvPr/>
      </p:nvGrpSpPr>
      <p:grpSpPr>
        <a:xfrm>
          <a:off x="0" y="0"/>
          <a:ext cx="0" cy="0"/>
          <a:chOff x="0" y="0"/>
          <a:chExt cx="0" cy="0"/>
        </a:xfrm>
      </p:grpSpPr>
      <p:grpSp>
        <p:nvGrpSpPr>
          <p:cNvPr id="1118" name="Google Shape;1118;p39"/>
          <p:cNvGrpSpPr/>
          <p:nvPr/>
        </p:nvGrpSpPr>
        <p:grpSpPr>
          <a:xfrm>
            <a:off x="-471355" y="8"/>
            <a:ext cx="10043853" cy="5279346"/>
            <a:chOff x="-471355" y="8"/>
            <a:chExt cx="10043853" cy="5279346"/>
          </a:xfrm>
        </p:grpSpPr>
        <p:grpSp>
          <p:nvGrpSpPr>
            <p:cNvPr id="1119" name="Google Shape;1119;p39"/>
            <p:cNvGrpSpPr/>
            <p:nvPr/>
          </p:nvGrpSpPr>
          <p:grpSpPr>
            <a:xfrm flipH="1" rot="-896081">
              <a:off x="8544421" y="2884656"/>
              <a:ext cx="748876" cy="2264877"/>
              <a:chOff x="3221922" y="3632026"/>
              <a:chExt cx="349066" cy="1055705"/>
            </a:xfrm>
          </p:grpSpPr>
          <p:sp>
            <p:nvSpPr>
              <p:cNvPr id="1120" name="Google Shape;1120;p39"/>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9"/>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9"/>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9"/>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9"/>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9"/>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9"/>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9"/>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9"/>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9"/>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9"/>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9"/>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9"/>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9"/>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9"/>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9"/>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9"/>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9"/>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9"/>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9"/>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9"/>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9"/>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9"/>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9"/>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9"/>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9"/>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9"/>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9"/>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9"/>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9"/>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9"/>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9"/>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9"/>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9"/>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9"/>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9"/>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9"/>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9"/>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9"/>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9"/>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9"/>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9"/>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9"/>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9"/>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9"/>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9"/>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9"/>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39"/>
            <p:cNvGrpSpPr/>
            <p:nvPr/>
          </p:nvGrpSpPr>
          <p:grpSpPr>
            <a:xfrm rot="10800000">
              <a:off x="-7" y="8"/>
              <a:ext cx="1772825" cy="945955"/>
              <a:chOff x="7373568" y="4201833"/>
              <a:chExt cx="1772825" cy="945955"/>
            </a:xfrm>
          </p:grpSpPr>
          <p:sp>
            <p:nvSpPr>
              <p:cNvPr id="1168" name="Google Shape;1168;p39"/>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9"/>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39"/>
            <p:cNvGrpSpPr/>
            <p:nvPr/>
          </p:nvGrpSpPr>
          <p:grpSpPr>
            <a:xfrm>
              <a:off x="8762778" y="2007235"/>
              <a:ext cx="312152" cy="1409160"/>
              <a:chOff x="3969875" y="1708525"/>
              <a:chExt cx="94175" cy="425150"/>
            </a:xfrm>
          </p:grpSpPr>
          <p:sp>
            <p:nvSpPr>
              <p:cNvPr id="1171" name="Google Shape;1171;p3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9"/>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39"/>
            <p:cNvGrpSpPr/>
            <p:nvPr/>
          </p:nvGrpSpPr>
          <p:grpSpPr>
            <a:xfrm flipH="1" rot="-896081">
              <a:off x="-192154" y="2956231"/>
              <a:ext cx="748876" cy="2264877"/>
              <a:chOff x="3221922" y="3632026"/>
              <a:chExt cx="349066" cy="1055705"/>
            </a:xfrm>
          </p:grpSpPr>
          <p:sp>
            <p:nvSpPr>
              <p:cNvPr id="1179" name="Google Shape;1179;p39"/>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9"/>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9"/>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9"/>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9"/>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9"/>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9"/>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9"/>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9"/>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9"/>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9"/>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9"/>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9"/>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9"/>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9"/>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9"/>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9"/>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9"/>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9"/>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9"/>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9"/>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9"/>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9"/>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9"/>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9"/>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9"/>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9"/>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9"/>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9"/>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9"/>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9"/>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9"/>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9"/>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9"/>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9"/>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9"/>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9"/>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9"/>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9"/>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9"/>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9"/>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9"/>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9"/>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9"/>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9"/>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9"/>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9"/>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39"/>
            <p:cNvGrpSpPr/>
            <p:nvPr/>
          </p:nvGrpSpPr>
          <p:grpSpPr>
            <a:xfrm>
              <a:off x="173253" y="2477610"/>
              <a:ext cx="312152" cy="1409160"/>
              <a:chOff x="3969875" y="1708525"/>
              <a:chExt cx="94175" cy="425150"/>
            </a:xfrm>
          </p:grpSpPr>
          <p:sp>
            <p:nvSpPr>
              <p:cNvPr id="1227" name="Google Shape;1227;p3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9"/>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39"/>
            <p:cNvGrpSpPr/>
            <p:nvPr/>
          </p:nvGrpSpPr>
          <p:grpSpPr>
            <a:xfrm flipH="1" rot="10800000">
              <a:off x="7371168" y="8"/>
              <a:ext cx="1772825" cy="945955"/>
              <a:chOff x="7373568" y="4201833"/>
              <a:chExt cx="1772825" cy="945955"/>
            </a:xfrm>
          </p:grpSpPr>
          <p:sp>
            <p:nvSpPr>
              <p:cNvPr id="1235" name="Google Shape;1235;p39"/>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9"/>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237" name="Shape 1237"/>
        <p:cNvGrpSpPr/>
        <p:nvPr/>
      </p:nvGrpSpPr>
      <p:grpSpPr>
        <a:xfrm>
          <a:off x="0" y="0"/>
          <a:ext cx="0" cy="0"/>
          <a:chOff x="0" y="0"/>
          <a:chExt cx="0" cy="0"/>
        </a:xfrm>
      </p:grpSpPr>
      <p:grpSp>
        <p:nvGrpSpPr>
          <p:cNvPr id="1238" name="Google Shape;1238;p40"/>
          <p:cNvGrpSpPr/>
          <p:nvPr/>
        </p:nvGrpSpPr>
        <p:grpSpPr>
          <a:xfrm>
            <a:off x="-158368" y="-1066"/>
            <a:ext cx="9409657" cy="5148855"/>
            <a:chOff x="-158368" y="-1066"/>
            <a:chExt cx="9409657" cy="5148855"/>
          </a:xfrm>
        </p:grpSpPr>
        <p:grpSp>
          <p:nvGrpSpPr>
            <p:cNvPr id="1239" name="Google Shape;1239;p40"/>
            <p:cNvGrpSpPr/>
            <p:nvPr/>
          </p:nvGrpSpPr>
          <p:grpSpPr>
            <a:xfrm>
              <a:off x="0" y="12"/>
              <a:ext cx="1772825" cy="945955"/>
              <a:chOff x="0" y="12"/>
              <a:chExt cx="1772825" cy="945955"/>
            </a:xfrm>
          </p:grpSpPr>
          <p:sp>
            <p:nvSpPr>
              <p:cNvPr id="1240" name="Google Shape;1240;p40"/>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0"/>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40"/>
            <p:cNvGrpSpPr/>
            <p:nvPr/>
          </p:nvGrpSpPr>
          <p:grpSpPr>
            <a:xfrm>
              <a:off x="7373568" y="4201833"/>
              <a:ext cx="1772825" cy="945955"/>
              <a:chOff x="7373568" y="4201833"/>
              <a:chExt cx="1772825" cy="945955"/>
            </a:xfrm>
          </p:grpSpPr>
          <p:sp>
            <p:nvSpPr>
              <p:cNvPr id="1243" name="Google Shape;1243;p40"/>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0"/>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 name="Google Shape;1245;p40"/>
            <p:cNvGrpSpPr/>
            <p:nvPr/>
          </p:nvGrpSpPr>
          <p:grpSpPr>
            <a:xfrm flipH="1" rot="-4014681">
              <a:off x="-177772" y="698962"/>
              <a:ext cx="849814" cy="519346"/>
              <a:chOff x="4423100" y="2537450"/>
              <a:chExt cx="448350" cy="274000"/>
            </a:xfrm>
          </p:grpSpPr>
          <p:sp>
            <p:nvSpPr>
              <p:cNvPr id="1246" name="Google Shape;1246;p40"/>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0"/>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0"/>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0"/>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0"/>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 name="Google Shape;1251;p40"/>
            <p:cNvGrpSpPr/>
            <p:nvPr/>
          </p:nvGrpSpPr>
          <p:grpSpPr>
            <a:xfrm>
              <a:off x="8684966" y="2610560"/>
              <a:ext cx="312152" cy="1409160"/>
              <a:chOff x="3969875" y="1708525"/>
              <a:chExt cx="94175" cy="425150"/>
            </a:xfrm>
          </p:grpSpPr>
          <p:sp>
            <p:nvSpPr>
              <p:cNvPr id="1252" name="Google Shape;1252;p40"/>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0"/>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0"/>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0"/>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0"/>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0"/>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0"/>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40"/>
            <p:cNvGrpSpPr/>
            <p:nvPr/>
          </p:nvGrpSpPr>
          <p:grpSpPr>
            <a:xfrm flipH="1" rot="-5400000">
              <a:off x="8329082" y="3681803"/>
              <a:ext cx="1023895" cy="820519"/>
              <a:chOff x="4423100" y="2378550"/>
              <a:chExt cx="540200" cy="432900"/>
            </a:xfrm>
          </p:grpSpPr>
          <p:sp>
            <p:nvSpPr>
              <p:cNvPr id="1260" name="Google Shape;1260;p40"/>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0"/>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0"/>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0"/>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0"/>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0"/>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0"/>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40"/>
            <p:cNvGrpSpPr/>
            <p:nvPr/>
          </p:nvGrpSpPr>
          <p:grpSpPr>
            <a:xfrm>
              <a:off x="419219" y="-1066"/>
              <a:ext cx="151974" cy="947036"/>
              <a:chOff x="4018200" y="1847950"/>
              <a:chExt cx="45850" cy="285725"/>
            </a:xfrm>
          </p:grpSpPr>
          <p:sp>
            <p:nvSpPr>
              <p:cNvPr id="1268" name="Google Shape;1268;p40"/>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0"/>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0"/>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0"/>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75" name="Shape 1275"/>
        <p:cNvGrpSpPr/>
        <p:nvPr/>
      </p:nvGrpSpPr>
      <p:grpSpPr>
        <a:xfrm>
          <a:off x="0" y="0"/>
          <a:ext cx="0" cy="0"/>
          <a:chOff x="0" y="0"/>
          <a:chExt cx="0" cy="0"/>
        </a:xfrm>
      </p:grpSpPr>
      <p:grpSp>
        <p:nvGrpSpPr>
          <p:cNvPr id="1276" name="Google Shape;1276;p42"/>
          <p:cNvGrpSpPr/>
          <p:nvPr/>
        </p:nvGrpSpPr>
        <p:grpSpPr>
          <a:xfrm>
            <a:off x="-78584" y="369785"/>
            <a:ext cx="8996890" cy="4830941"/>
            <a:chOff x="-78584" y="369785"/>
            <a:chExt cx="8996890" cy="4830941"/>
          </a:xfrm>
        </p:grpSpPr>
        <p:grpSp>
          <p:nvGrpSpPr>
            <p:cNvPr id="1277" name="Google Shape;1277;p42"/>
            <p:cNvGrpSpPr/>
            <p:nvPr/>
          </p:nvGrpSpPr>
          <p:grpSpPr>
            <a:xfrm>
              <a:off x="-78584" y="2935816"/>
              <a:ext cx="748887" cy="2264909"/>
              <a:chOff x="3221922" y="3632026"/>
              <a:chExt cx="349066" cy="1055705"/>
            </a:xfrm>
          </p:grpSpPr>
          <p:sp>
            <p:nvSpPr>
              <p:cNvPr id="1278" name="Google Shape;1278;p42"/>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2"/>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2"/>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2"/>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2"/>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2"/>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2"/>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2"/>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2"/>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2"/>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2"/>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2"/>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2"/>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2"/>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2"/>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2"/>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2"/>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2"/>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2"/>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2"/>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2"/>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2"/>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2"/>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2"/>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2"/>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2"/>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2"/>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2"/>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2"/>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2"/>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2"/>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2"/>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2"/>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2"/>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2"/>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2"/>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2"/>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2"/>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2"/>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2"/>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2"/>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2"/>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2"/>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2"/>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2"/>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2"/>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2"/>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42"/>
            <p:cNvGrpSpPr/>
            <p:nvPr/>
          </p:nvGrpSpPr>
          <p:grpSpPr>
            <a:xfrm>
              <a:off x="8634328" y="369785"/>
              <a:ext cx="283978" cy="747254"/>
              <a:chOff x="3969875" y="1708525"/>
              <a:chExt cx="85675" cy="225450"/>
            </a:xfrm>
          </p:grpSpPr>
          <p:sp>
            <p:nvSpPr>
              <p:cNvPr id="1326" name="Google Shape;1326;p42"/>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2"/>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2"/>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2"/>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2"/>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2"/>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32" name="Google Shape;1332;p42"/>
          <p:cNvSpPr txBox="1"/>
          <p:nvPr>
            <p:ph type="ctrTitle"/>
          </p:nvPr>
        </p:nvSpPr>
        <p:spPr>
          <a:xfrm>
            <a:off x="713252" y="2209900"/>
            <a:ext cx="5867400" cy="910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191919"/>
              </a:buClr>
              <a:buSzPts val="5200"/>
              <a:buNone/>
              <a:defRPr b="1"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333" name="Google Shape;1333;p42"/>
          <p:cNvSpPr txBox="1"/>
          <p:nvPr>
            <p:ph idx="1" type="subTitle"/>
          </p:nvPr>
        </p:nvSpPr>
        <p:spPr>
          <a:xfrm>
            <a:off x="713225" y="3137950"/>
            <a:ext cx="58674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34" name="Shape 1334"/>
        <p:cNvGrpSpPr/>
        <p:nvPr/>
      </p:nvGrpSpPr>
      <p:grpSpPr>
        <a:xfrm>
          <a:off x="0" y="0"/>
          <a:ext cx="0" cy="0"/>
          <a:chOff x="0" y="0"/>
          <a:chExt cx="0" cy="0"/>
        </a:xfrm>
      </p:grpSpPr>
      <p:sp>
        <p:nvSpPr>
          <p:cNvPr id="1335" name="Google Shape;1335;p43"/>
          <p:cNvSpPr txBox="1"/>
          <p:nvPr>
            <p:ph type="title"/>
          </p:nvPr>
        </p:nvSpPr>
        <p:spPr>
          <a:xfrm>
            <a:off x="2908500" y="2007900"/>
            <a:ext cx="55224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36" name="Google Shape;1336;p43"/>
          <p:cNvSpPr txBox="1"/>
          <p:nvPr>
            <p:ph hasCustomPrompt="1" idx="2" type="title"/>
          </p:nvPr>
        </p:nvSpPr>
        <p:spPr>
          <a:xfrm>
            <a:off x="1375500" y="2093113"/>
            <a:ext cx="1385700" cy="1042500"/>
          </a:xfrm>
          <a:prstGeom prst="rect">
            <a:avLst/>
          </a:prstGeom>
          <a:solidFill>
            <a:schemeClr val="accen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37" name="Google Shape;1337;p43"/>
          <p:cNvSpPr txBox="1"/>
          <p:nvPr>
            <p:ph idx="1" type="subTitle"/>
          </p:nvPr>
        </p:nvSpPr>
        <p:spPr>
          <a:xfrm>
            <a:off x="2908500" y="2760625"/>
            <a:ext cx="55224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338" name="Google Shape;1338;p43"/>
          <p:cNvGrpSpPr/>
          <p:nvPr/>
        </p:nvGrpSpPr>
        <p:grpSpPr>
          <a:xfrm>
            <a:off x="-4546" y="3234385"/>
            <a:ext cx="3292846" cy="1920046"/>
            <a:chOff x="-4546" y="3234385"/>
            <a:chExt cx="3292846" cy="1920046"/>
          </a:xfrm>
        </p:grpSpPr>
        <p:grpSp>
          <p:nvGrpSpPr>
            <p:cNvPr id="1339" name="Google Shape;1339;p43"/>
            <p:cNvGrpSpPr/>
            <p:nvPr/>
          </p:nvGrpSpPr>
          <p:grpSpPr>
            <a:xfrm>
              <a:off x="-4546" y="3397413"/>
              <a:ext cx="3292846" cy="1757018"/>
              <a:chOff x="-4546" y="3397413"/>
              <a:chExt cx="3292846" cy="1757018"/>
            </a:xfrm>
          </p:grpSpPr>
          <p:sp>
            <p:nvSpPr>
              <p:cNvPr id="1340" name="Google Shape;1340;p43"/>
              <p:cNvSpPr/>
              <p:nvPr/>
            </p:nvSpPr>
            <p:spPr>
              <a:xfrm flipH="1" rot="10800000">
                <a:off x="-4546" y="3397413"/>
                <a:ext cx="3292846" cy="1757018"/>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3"/>
              <p:cNvSpPr/>
              <p:nvPr/>
            </p:nvSpPr>
            <p:spPr>
              <a:xfrm flipH="1" rot="10800000">
                <a:off x="-4546" y="3930469"/>
                <a:ext cx="1973382" cy="1223962"/>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43"/>
            <p:cNvGrpSpPr/>
            <p:nvPr/>
          </p:nvGrpSpPr>
          <p:grpSpPr>
            <a:xfrm flipH="1">
              <a:off x="215825" y="3234385"/>
              <a:ext cx="312152" cy="1409160"/>
              <a:chOff x="3969875" y="1708525"/>
              <a:chExt cx="94175" cy="425150"/>
            </a:xfrm>
          </p:grpSpPr>
          <p:sp>
            <p:nvSpPr>
              <p:cNvPr id="1343" name="Google Shape;1343;p4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3"/>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0" name="Shape 1350"/>
        <p:cNvGrpSpPr/>
        <p:nvPr/>
      </p:nvGrpSpPr>
      <p:grpSpPr>
        <a:xfrm>
          <a:off x="0" y="0"/>
          <a:ext cx="0" cy="0"/>
          <a:chOff x="0" y="0"/>
          <a:chExt cx="0" cy="0"/>
        </a:xfrm>
      </p:grpSpPr>
      <p:sp>
        <p:nvSpPr>
          <p:cNvPr id="1351" name="Google Shape;1351;p44"/>
          <p:cNvSpPr txBox="1"/>
          <p:nvPr>
            <p:ph type="title"/>
          </p:nvPr>
        </p:nvSpPr>
        <p:spPr>
          <a:xfrm>
            <a:off x="720000" y="445025"/>
            <a:ext cx="469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52" name="Google Shape;1352;p44"/>
          <p:cNvSpPr txBox="1"/>
          <p:nvPr>
            <p:ph idx="1" type="body"/>
          </p:nvPr>
        </p:nvSpPr>
        <p:spPr>
          <a:xfrm>
            <a:off x="720000" y="1215750"/>
            <a:ext cx="4052100" cy="2490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sz="1200"/>
            </a:lvl1pPr>
            <a:lvl2pPr indent="-304800" lvl="1" marL="914400" rtl="0">
              <a:lnSpc>
                <a:spcPct val="100000"/>
              </a:lnSpc>
              <a:spcBef>
                <a:spcPts val="0"/>
              </a:spcBef>
              <a:spcAft>
                <a:spcPts val="0"/>
              </a:spcAft>
              <a:buSzPts val="1200"/>
              <a:buFont typeface="Nunito Light"/>
              <a:buChar char="○"/>
              <a:defRPr sz="1200"/>
            </a:lvl2pPr>
            <a:lvl3pPr indent="-304800" lvl="2" marL="1371600" rtl="0">
              <a:lnSpc>
                <a:spcPct val="100000"/>
              </a:lnSpc>
              <a:spcBef>
                <a:spcPts val="0"/>
              </a:spcBef>
              <a:spcAft>
                <a:spcPts val="0"/>
              </a:spcAft>
              <a:buSzPts val="1200"/>
              <a:buFont typeface="Nunito Light"/>
              <a:buChar char="■"/>
              <a:defRPr sz="1200"/>
            </a:lvl3pPr>
            <a:lvl4pPr indent="-304800" lvl="3" marL="1828800" rtl="0">
              <a:lnSpc>
                <a:spcPct val="100000"/>
              </a:lnSpc>
              <a:spcBef>
                <a:spcPts val="0"/>
              </a:spcBef>
              <a:spcAft>
                <a:spcPts val="0"/>
              </a:spcAft>
              <a:buSzPts val="1200"/>
              <a:buFont typeface="Nunito Light"/>
              <a:buChar char="●"/>
              <a:defRPr sz="1200"/>
            </a:lvl4pPr>
            <a:lvl5pPr indent="-304800" lvl="4" marL="2286000" rtl="0">
              <a:lnSpc>
                <a:spcPct val="100000"/>
              </a:lnSpc>
              <a:spcBef>
                <a:spcPts val="0"/>
              </a:spcBef>
              <a:spcAft>
                <a:spcPts val="0"/>
              </a:spcAft>
              <a:buSzPts val="1200"/>
              <a:buFont typeface="Nunito Light"/>
              <a:buChar char="○"/>
              <a:defRPr sz="1200"/>
            </a:lvl5pPr>
            <a:lvl6pPr indent="-304800" lvl="5" marL="2743200" rtl="0">
              <a:lnSpc>
                <a:spcPct val="100000"/>
              </a:lnSpc>
              <a:spcBef>
                <a:spcPts val="0"/>
              </a:spcBef>
              <a:spcAft>
                <a:spcPts val="0"/>
              </a:spcAft>
              <a:buSzPts val="1200"/>
              <a:buFont typeface="Nunito Light"/>
              <a:buChar char="■"/>
              <a:defRPr sz="1200"/>
            </a:lvl6pPr>
            <a:lvl7pPr indent="-304800" lvl="6" marL="3200400" rtl="0">
              <a:lnSpc>
                <a:spcPct val="100000"/>
              </a:lnSpc>
              <a:spcBef>
                <a:spcPts val="0"/>
              </a:spcBef>
              <a:spcAft>
                <a:spcPts val="0"/>
              </a:spcAft>
              <a:buSzPts val="1200"/>
              <a:buFont typeface="Nunito Light"/>
              <a:buChar char="●"/>
              <a:defRPr sz="1200"/>
            </a:lvl7pPr>
            <a:lvl8pPr indent="-304800" lvl="7" marL="3657600" rtl="0">
              <a:lnSpc>
                <a:spcPct val="100000"/>
              </a:lnSpc>
              <a:spcBef>
                <a:spcPts val="0"/>
              </a:spcBef>
              <a:spcAft>
                <a:spcPts val="0"/>
              </a:spcAft>
              <a:buSzPts val="1200"/>
              <a:buFont typeface="Nunito Light"/>
              <a:buChar char="○"/>
              <a:defRPr sz="1200"/>
            </a:lvl8pPr>
            <a:lvl9pPr indent="-304800" lvl="8" marL="4114800" rtl="0">
              <a:lnSpc>
                <a:spcPct val="100000"/>
              </a:lnSpc>
              <a:spcBef>
                <a:spcPts val="0"/>
              </a:spcBef>
              <a:spcAft>
                <a:spcPts val="0"/>
              </a:spcAft>
              <a:buSzPts val="1200"/>
              <a:buFont typeface="Nunito Light"/>
              <a:buChar char="■"/>
              <a:defRPr sz="12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3" name="Shape 1353"/>
        <p:cNvGrpSpPr/>
        <p:nvPr/>
      </p:nvGrpSpPr>
      <p:grpSpPr>
        <a:xfrm>
          <a:off x="0" y="0"/>
          <a:ext cx="0" cy="0"/>
          <a:chOff x="0" y="0"/>
          <a:chExt cx="0" cy="0"/>
        </a:xfrm>
      </p:grpSpPr>
      <p:grpSp>
        <p:nvGrpSpPr>
          <p:cNvPr id="1354" name="Google Shape;1354;p45"/>
          <p:cNvGrpSpPr/>
          <p:nvPr/>
        </p:nvGrpSpPr>
        <p:grpSpPr>
          <a:xfrm>
            <a:off x="-78584" y="369785"/>
            <a:ext cx="9551618" cy="4830941"/>
            <a:chOff x="-78584" y="369785"/>
            <a:chExt cx="9551618" cy="4830941"/>
          </a:xfrm>
        </p:grpSpPr>
        <p:grpSp>
          <p:nvGrpSpPr>
            <p:cNvPr id="1355" name="Google Shape;1355;p45"/>
            <p:cNvGrpSpPr/>
            <p:nvPr/>
          </p:nvGrpSpPr>
          <p:grpSpPr>
            <a:xfrm>
              <a:off x="-78584" y="2935816"/>
              <a:ext cx="748887" cy="2264909"/>
              <a:chOff x="3221922" y="3632026"/>
              <a:chExt cx="349066" cy="1055705"/>
            </a:xfrm>
          </p:grpSpPr>
          <p:sp>
            <p:nvSpPr>
              <p:cNvPr id="1356" name="Google Shape;1356;p45"/>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5"/>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5"/>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5"/>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5"/>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5"/>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5"/>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5"/>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5"/>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5"/>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5"/>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5"/>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5"/>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5"/>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5"/>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5"/>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5"/>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5"/>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5"/>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5"/>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5"/>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5"/>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5"/>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5"/>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5"/>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5"/>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5"/>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5"/>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5"/>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5"/>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5"/>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5"/>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5"/>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5"/>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5"/>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5"/>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5"/>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5"/>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5"/>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5"/>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5"/>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5"/>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5"/>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5"/>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5"/>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5"/>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5"/>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45"/>
            <p:cNvGrpSpPr/>
            <p:nvPr/>
          </p:nvGrpSpPr>
          <p:grpSpPr>
            <a:xfrm>
              <a:off x="8526815" y="369785"/>
              <a:ext cx="946219" cy="2651446"/>
              <a:chOff x="8526815" y="369785"/>
              <a:chExt cx="946219" cy="2651446"/>
            </a:xfrm>
          </p:grpSpPr>
          <p:grpSp>
            <p:nvGrpSpPr>
              <p:cNvPr id="1404" name="Google Shape;1404;p45"/>
              <p:cNvGrpSpPr/>
              <p:nvPr/>
            </p:nvGrpSpPr>
            <p:grpSpPr>
              <a:xfrm>
                <a:off x="8526815" y="1426564"/>
                <a:ext cx="946219" cy="1594667"/>
                <a:chOff x="2567024" y="2978878"/>
                <a:chExt cx="344820" cy="581126"/>
              </a:xfrm>
            </p:grpSpPr>
            <p:sp>
              <p:nvSpPr>
                <p:cNvPr id="1405" name="Google Shape;1405;p45"/>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5"/>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5"/>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5"/>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5"/>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5"/>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5"/>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5"/>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5"/>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5"/>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5"/>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5"/>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5"/>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5"/>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5"/>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5"/>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5"/>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5"/>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5"/>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5"/>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5"/>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5"/>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5"/>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5"/>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5"/>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5"/>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5"/>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45"/>
              <p:cNvGrpSpPr/>
              <p:nvPr/>
            </p:nvGrpSpPr>
            <p:grpSpPr>
              <a:xfrm>
                <a:off x="8634328" y="369785"/>
                <a:ext cx="283978" cy="747254"/>
                <a:chOff x="3969875" y="1708525"/>
                <a:chExt cx="85675" cy="225450"/>
              </a:xfrm>
            </p:grpSpPr>
            <p:sp>
              <p:nvSpPr>
                <p:cNvPr id="1433" name="Google Shape;1433;p4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439" name="Google Shape;1439;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40" name="Google Shape;1440;p45"/>
          <p:cNvSpPr txBox="1"/>
          <p:nvPr>
            <p:ph idx="1" type="subTitle"/>
          </p:nvPr>
        </p:nvSpPr>
        <p:spPr>
          <a:xfrm>
            <a:off x="3354008" y="3511999"/>
            <a:ext cx="2227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1" name="Google Shape;1441;p45"/>
          <p:cNvSpPr txBox="1"/>
          <p:nvPr>
            <p:ph idx="2" type="subTitle"/>
          </p:nvPr>
        </p:nvSpPr>
        <p:spPr>
          <a:xfrm>
            <a:off x="720200" y="3511999"/>
            <a:ext cx="2227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2" name="Google Shape;1442;p45"/>
          <p:cNvSpPr txBox="1"/>
          <p:nvPr>
            <p:ph idx="3" type="subTitle"/>
          </p:nvPr>
        </p:nvSpPr>
        <p:spPr>
          <a:xfrm>
            <a:off x="3354000" y="1394225"/>
            <a:ext cx="22272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43" name="Google Shape;1443;p45"/>
          <p:cNvSpPr txBox="1"/>
          <p:nvPr>
            <p:ph idx="4" type="subTitle"/>
          </p:nvPr>
        </p:nvSpPr>
        <p:spPr>
          <a:xfrm>
            <a:off x="720000" y="1394225"/>
            <a:ext cx="22272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4" name="Shape 1444"/>
        <p:cNvGrpSpPr/>
        <p:nvPr/>
      </p:nvGrpSpPr>
      <p:grpSpPr>
        <a:xfrm>
          <a:off x="0" y="0"/>
          <a:ext cx="0" cy="0"/>
          <a:chOff x="0" y="0"/>
          <a:chExt cx="0" cy="0"/>
        </a:xfrm>
      </p:grpSpPr>
      <p:grpSp>
        <p:nvGrpSpPr>
          <p:cNvPr id="1445" name="Google Shape;1445;p46"/>
          <p:cNvGrpSpPr/>
          <p:nvPr/>
        </p:nvGrpSpPr>
        <p:grpSpPr>
          <a:xfrm>
            <a:off x="-79497" y="12"/>
            <a:ext cx="9651995" cy="5207768"/>
            <a:chOff x="-79497" y="12"/>
            <a:chExt cx="9651995" cy="5207768"/>
          </a:xfrm>
        </p:grpSpPr>
        <p:grpSp>
          <p:nvGrpSpPr>
            <p:cNvPr id="1446" name="Google Shape;1446;p46"/>
            <p:cNvGrpSpPr/>
            <p:nvPr/>
          </p:nvGrpSpPr>
          <p:grpSpPr>
            <a:xfrm flipH="1" rot="-896081">
              <a:off x="8544421" y="2884656"/>
              <a:ext cx="748876" cy="2264877"/>
              <a:chOff x="3221922" y="3632026"/>
              <a:chExt cx="349066" cy="1055705"/>
            </a:xfrm>
          </p:grpSpPr>
          <p:sp>
            <p:nvSpPr>
              <p:cNvPr id="1447" name="Google Shape;1447;p46"/>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6"/>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6"/>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6"/>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6"/>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6"/>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6"/>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6"/>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6"/>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6"/>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6"/>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6"/>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6"/>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6"/>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6"/>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6"/>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6"/>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6"/>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6"/>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6"/>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6"/>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6"/>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6"/>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6"/>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6"/>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6"/>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6"/>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6"/>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6"/>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6"/>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6"/>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6"/>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6"/>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6"/>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6"/>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6"/>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6"/>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6"/>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6"/>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6"/>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6"/>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6"/>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6"/>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6"/>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6"/>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6"/>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6"/>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46"/>
            <p:cNvGrpSpPr/>
            <p:nvPr/>
          </p:nvGrpSpPr>
          <p:grpSpPr>
            <a:xfrm>
              <a:off x="0" y="12"/>
              <a:ext cx="1772825" cy="945955"/>
              <a:chOff x="0" y="12"/>
              <a:chExt cx="1772825" cy="945955"/>
            </a:xfrm>
          </p:grpSpPr>
          <p:sp>
            <p:nvSpPr>
              <p:cNvPr id="1495" name="Google Shape;1495;p46"/>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6"/>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46"/>
            <p:cNvGrpSpPr/>
            <p:nvPr/>
          </p:nvGrpSpPr>
          <p:grpSpPr>
            <a:xfrm>
              <a:off x="7373568" y="4201833"/>
              <a:ext cx="1772825" cy="945955"/>
              <a:chOff x="7373568" y="4201833"/>
              <a:chExt cx="1772825" cy="945955"/>
            </a:xfrm>
          </p:grpSpPr>
          <p:sp>
            <p:nvSpPr>
              <p:cNvPr id="1498" name="Google Shape;1498;p46"/>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6"/>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0" name="Google Shape;1500;p46"/>
            <p:cNvGrpSpPr/>
            <p:nvPr/>
          </p:nvGrpSpPr>
          <p:grpSpPr>
            <a:xfrm flipH="1">
              <a:off x="-79497" y="4262427"/>
              <a:ext cx="1023895" cy="820519"/>
              <a:chOff x="4423100" y="2378550"/>
              <a:chExt cx="540200" cy="432900"/>
            </a:xfrm>
          </p:grpSpPr>
          <p:sp>
            <p:nvSpPr>
              <p:cNvPr id="1501" name="Google Shape;1501;p46"/>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6"/>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6"/>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6"/>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6"/>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6"/>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6"/>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46"/>
            <p:cNvGrpSpPr/>
            <p:nvPr/>
          </p:nvGrpSpPr>
          <p:grpSpPr>
            <a:xfrm>
              <a:off x="8762778" y="2007235"/>
              <a:ext cx="312152" cy="1409160"/>
              <a:chOff x="3969875" y="1708525"/>
              <a:chExt cx="94175" cy="425150"/>
            </a:xfrm>
          </p:grpSpPr>
          <p:sp>
            <p:nvSpPr>
              <p:cNvPr id="1509" name="Google Shape;1509;p46"/>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6"/>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6"/>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6"/>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6"/>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6"/>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6"/>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16" name="Google Shape;1516;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17" name="Shape 1517"/>
        <p:cNvGrpSpPr/>
        <p:nvPr/>
      </p:nvGrpSpPr>
      <p:grpSpPr>
        <a:xfrm>
          <a:off x="0" y="0"/>
          <a:ext cx="0" cy="0"/>
          <a:chOff x="0" y="0"/>
          <a:chExt cx="0" cy="0"/>
        </a:xfrm>
      </p:grpSpPr>
      <p:grpSp>
        <p:nvGrpSpPr>
          <p:cNvPr id="1518" name="Google Shape;1518;p47"/>
          <p:cNvGrpSpPr/>
          <p:nvPr/>
        </p:nvGrpSpPr>
        <p:grpSpPr>
          <a:xfrm>
            <a:off x="7373568" y="2007235"/>
            <a:ext cx="2083718" cy="3140554"/>
            <a:chOff x="7373568" y="2007235"/>
            <a:chExt cx="2083718" cy="3140554"/>
          </a:xfrm>
        </p:grpSpPr>
        <p:grpSp>
          <p:nvGrpSpPr>
            <p:cNvPr id="1519" name="Google Shape;1519;p47"/>
            <p:cNvGrpSpPr/>
            <p:nvPr/>
          </p:nvGrpSpPr>
          <p:grpSpPr>
            <a:xfrm flipH="1" rot="-896081">
              <a:off x="8429208" y="2600831"/>
              <a:ext cx="748876" cy="2264877"/>
              <a:chOff x="3221922" y="3632026"/>
              <a:chExt cx="349066" cy="1055705"/>
            </a:xfrm>
          </p:grpSpPr>
          <p:sp>
            <p:nvSpPr>
              <p:cNvPr id="1520" name="Google Shape;1520;p47"/>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7"/>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7"/>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7"/>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7"/>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7"/>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7"/>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7"/>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7"/>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7"/>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7"/>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7"/>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7"/>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7"/>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7"/>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7"/>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7"/>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7"/>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7"/>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7"/>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7"/>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7"/>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7"/>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7"/>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7"/>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7"/>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7"/>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7"/>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7"/>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7"/>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7"/>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7"/>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7"/>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7"/>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7"/>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7"/>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7"/>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7"/>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7"/>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7"/>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7"/>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7"/>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7"/>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7"/>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7"/>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7"/>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7"/>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47"/>
            <p:cNvGrpSpPr/>
            <p:nvPr/>
          </p:nvGrpSpPr>
          <p:grpSpPr>
            <a:xfrm>
              <a:off x="7373568" y="4201833"/>
              <a:ext cx="1772825" cy="945955"/>
              <a:chOff x="7373568" y="4201833"/>
              <a:chExt cx="1772825" cy="945955"/>
            </a:xfrm>
          </p:grpSpPr>
          <p:sp>
            <p:nvSpPr>
              <p:cNvPr id="1568" name="Google Shape;1568;p47"/>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7"/>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47"/>
            <p:cNvGrpSpPr/>
            <p:nvPr/>
          </p:nvGrpSpPr>
          <p:grpSpPr>
            <a:xfrm>
              <a:off x="8762778" y="2007235"/>
              <a:ext cx="312152" cy="1409160"/>
              <a:chOff x="3969875" y="1708525"/>
              <a:chExt cx="94175" cy="425150"/>
            </a:xfrm>
          </p:grpSpPr>
          <p:sp>
            <p:nvSpPr>
              <p:cNvPr id="1571" name="Google Shape;1571;p4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7"/>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78" name="Google Shape;1578;p47"/>
          <p:cNvSpPr txBox="1"/>
          <p:nvPr>
            <p:ph type="title"/>
          </p:nvPr>
        </p:nvSpPr>
        <p:spPr>
          <a:xfrm>
            <a:off x="4050175" y="1285845"/>
            <a:ext cx="3999600" cy="6939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79" name="Google Shape;1579;p47"/>
          <p:cNvSpPr txBox="1"/>
          <p:nvPr>
            <p:ph idx="1" type="subTitle"/>
          </p:nvPr>
        </p:nvSpPr>
        <p:spPr>
          <a:xfrm>
            <a:off x="4050175" y="1970655"/>
            <a:ext cx="3999600" cy="18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Open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1580" name="Google Shape;1580;p47"/>
          <p:cNvSpPr/>
          <p:nvPr>
            <p:ph idx="2" type="pic"/>
          </p:nvPr>
        </p:nvSpPr>
        <p:spPr>
          <a:xfrm>
            <a:off x="1129625" y="1285850"/>
            <a:ext cx="2571000" cy="25719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81" name="Shape 1581"/>
        <p:cNvGrpSpPr/>
        <p:nvPr/>
      </p:nvGrpSpPr>
      <p:grpSpPr>
        <a:xfrm>
          <a:off x="0" y="0"/>
          <a:ext cx="0" cy="0"/>
          <a:chOff x="0" y="0"/>
          <a:chExt cx="0" cy="0"/>
        </a:xfrm>
      </p:grpSpPr>
      <p:grpSp>
        <p:nvGrpSpPr>
          <p:cNvPr id="1582" name="Google Shape;1582;p48"/>
          <p:cNvGrpSpPr/>
          <p:nvPr/>
        </p:nvGrpSpPr>
        <p:grpSpPr>
          <a:xfrm>
            <a:off x="-247374" y="1760657"/>
            <a:ext cx="4724541" cy="3472259"/>
            <a:chOff x="-247374" y="1760657"/>
            <a:chExt cx="4724541" cy="3472259"/>
          </a:xfrm>
        </p:grpSpPr>
        <p:sp>
          <p:nvSpPr>
            <p:cNvPr id="1583" name="Google Shape;1583;p48"/>
            <p:cNvSpPr/>
            <p:nvPr/>
          </p:nvSpPr>
          <p:spPr>
            <a:xfrm>
              <a:off x="4066392" y="46703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4" name="Google Shape;1584;p48"/>
            <p:cNvGrpSpPr/>
            <p:nvPr/>
          </p:nvGrpSpPr>
          <p:grpSpPr>
            <a:xfrm>
              <a:off x="-247374" y="1760657"/>
              <a:ext cx="960595" cy="3472259"/>
              <a:chOff x="-247374" y="1760657"/>
              <a:chExt cx="960595" cy="3472259"/>
            </a:xfrm>
          </p:grpSpPr>
          <p:grpSp>
            <p:nvGrpSpPr>
              <p:cNvPr id="1585" name="Google Shape;1585;p48"/>
              <p:cNvGrpSpPr/>
              <p:nvPr/>
            </p:nvGrpSpPr>
            <p:grpSpPr>
              <a:xfrm flipH="1">
                <a:off x="-247374" y="2327722"/>
                <a:ext cx="960595" cy="2905194"/>
                <a:chOff x="3221922" y="3632026"/>
                <a:chExt cx="349066" cy="1055705"/>
              </a:xfrm>
            </p:grpSpPr>
            <p:sp>
              <p:nvSpPr>
                <p:cNvPr id="1586" name="Google Shape;1586;p48"/>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8"/>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8"/>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8"/>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8"/>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8"/>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8"/>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8"/>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8"/>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8"/>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8"/>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8"/>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8"/>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8"/>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8"/>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8"/>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8"/>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8"/>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8"/>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8"/>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8"/>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8"/>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8"/>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8"/>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8"/>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8"/>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8"/>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8"/>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8"/>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8"/>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8"/>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8"/>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8"/>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8"/>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8"/>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8"/>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8"/>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8"/>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8"/>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8"/>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8"/>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8"/>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8"/>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8"/>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8"/>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8"/>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8"/>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48"/>
              <p:cNvGrpSpPr/>
              <p:nvPr/>
            </p:nvGrpSpPr>
            <p:grpSpPr>
              <a:xfrm rot="420477">
                <a:off x="163610" y="1774435"/>
                <a:ext cx="312149" cy="1409144"/>
                <a:chOff x="3969875" y="1708525"/>
                <a:chExt cx="94175" cy="425150"/>
              </a:xfrm>
            </p:grpSpPr>
            <p:sp>
              <p:nvSpPr>
                <p:cNvPr id="1634" name="Google Shape;1634;p48"/>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8"/>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8"/>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8"/>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8"/>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8"/>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8"/>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641" name="Google Shape;1641;p48"/>
          <p:cNvSpPr txBox="1"/>
          <p:nvPr>
            <p:ph type="title"/>
          </p:nvPr>
        </p:nvSpPr>
        <p:spPr>
          <a:xfrm>
            <a:off x="1106275" y="1222650"/>
            <a:ext cx="4605000" cy="21684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42" name="Shape 1642"/>
        <p:cNvGrpSpPr/>
        <p:nvPr/>
      </p:nvGrpSpPr>
      <p:grpSpPr>
        <a:xfrm>
          <a:off x="0" y="0"/>
          <a:ext cx="0" cy="0"/>
          <a:chOff x="0" y="0"/>
          <a:chExt cx="0" cy="0"/>
        </a:xfrm>
      </p:grpSpPr>
      <p:grpSp>
        <p:nvGrpSpPr>
          <p:cNvPr id="1643" name="Google Shape;1643;p49"/>
          <p:cNvGrpSpPr/>
          <p:nvPr/>
        </p:nvGrpSpPr>
        <p:grpSpPr>
          <a:xfrm>
            <a:off x="4884198" y="11407"/>
            <a:ext cx="4479698" cy="5221528"/>
            <a:chOff x="4884198" y="11407"/>
            <a:chExt cx="4479698" cy="5221528"/>
          </a:xfrm>
        </p:grpSpPr>
        <p:sp>
          <p:nvSpPr>
            <p:cNvPr id="1644" name="Google Shape;1644;p49"/>
            <p:cNvSpPr/>
            <p:nvPr/>
          </p:nvSpPr>
          <p:spPr>
            <a:xfrm flipH="1">
              <a:off x="4884198" y="46901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5" name="Google Shape;1645;p49"/>
            <p:cNvGrpSpPr/>
            <p:nvPr/>
          </p:nvGrpSpPr>
          <p:grpSpPr>
            <a:xfrm>
              <a:off x="6806441" y="11407"/>
              <a:ext cx="2557455" cy="5221528"/>
              <a:chOff x="6806441" y="11407"/>
              <a:chExt cx="2557455" cy="5221528"/>
            </a:xfrm>
          </p:grpSpPr>
          <p:sp>
            <p:nvSpPr>
              <p:cNvPr id="1646" name="Google Shape;1646;p49"/>
              <p:cNvSpPr/>
              <p:nvPr/>
            </p:nvSpPr>
            <p:spPr>
              <a:xfrm flipH="1">
                <a:off x="8161684" y="4323898"/>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7" name="Google Shape;1647;p49"/>
              <p:cNvGrpSpPr/>
              <p:nvPr/>
            </p:nvGrpSpPr>
            <p:grpSpPr>
              <a:xfrm>
                <a:off x="8403301" y="2238297"/>
                <a:ext cx="960595" cy="2905194"/>
                <a:chOff x="3221922" y="3632026"/>
                <a:chExt cx="349066" cy="1055705"/>
              </a:xfrm>
            </p:grpSpPr>
            <p:sp>
              <p:nvSpPr>
                <p:cNvPr id="1648" name="Google Shape;1648;p49"/>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9"/>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9"/>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9"/>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9"/>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9"/>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9"/>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9"/>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9"/>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9"/>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9"/>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9"/>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9"/>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9"/>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9"/>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9"/>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9"/>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9"/>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9"/>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9"/>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9"/>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9"/>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9"/>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9"/>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9"/>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9"/>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9"/>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9"/>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9"/>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9"/>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9"/>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9"/>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9"/>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9"/>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9"/>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9"/>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9"/>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9"/>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9"/>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9"/>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9"/>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9"/>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9"/>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9"/>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9"/>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9"/>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9"/>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49"/>
              <p:cNvGrpSpPr/>
              <p:nvPr/>
            </p:nvGrpSpPr>
            <p:grpSpPr>
              <a:xfrm flipH="1">
                <a:off x="6806441" y="11407"/>
                <a:ext cx="2321869" cy="1238918"/>
                <a:chOff x="0" y="12"/>
                <a:chExt cx="1772825" cy="945955"/>
              </a:xfrm>
            </p:grpSpPr>
            <p:sp>
              <p:nvSpPr>
                <p:cNvPr id="1696" name="Google Shape;1696;p49"/>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9"/>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 name="Google Shape;1698;p49"/>
              <p:cNvGrpSpPr/>
              <p:nvPr/>
            </p:nvGrpSpPr>
            <p:grpSpPr>
              <a:xfrm flipH="1" rot="-420477">
                <a:off x="8640763" y="1685010"/>
                <a:ext cx="312149" cy="1409144"/>
                <a:chOff x="3969875" y="1708525"/>
                <a:chExt cx="94175" cy="425150"/>
              </a:xfrm>
            </p:grpSpPr>
            <p:sp>
              <p:nvSpPr>
                <p:cNvPr id="1699" name="Google Shape;1699;p4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9"/>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706" name="Google Shape;1706;p49"/>
          <p:cNvSpPr txBox="1"/>
          <p:nvPr>
            <p:ph type="title"/>
          </p:nvPr>
        </p:nvSpPr>
        <p:spPr>
          <a:xfrm>
            <a:off x="4177625" y="1191525"/>
            <a:ext cx="3509400" cy="10701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707" name="Google Shape;1707;p49"/>
          <p:cNvSpPr txBox="1"/>
          <p:nvPr>
            <p:ph idx="1" type="subTitle"/>
          </p:nvPr>
        </p:nvSpPr>
        <p:spPr>
          <a:xfrm>
            <a:off x="4177625" y="2185475"/>
            <a:ext cx="3509400" cy="113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08" name="Shape 1708"/>
        <p:cNvGrpSpPr/>
        <p:nvPr/>
      </p:nvGrpSpPr>
      <p:grpSpPr>
        <a:xfrm>
          <a:off x="0" y="0"/>
          <a:ext cx="0" cy="0"/>
          <a:chOff x="0" y="0"/>
          <a:chExt cx="0" cy="0"/>
        </a:xfrm>
      </p:grpSpPr>
      <p:sp>
        <p:nvSpPr>
          <p:cNvPr id="1709" name="Google Shape;1709;p50"/>
          <p:cNvSpPr/>
          <p:nvPr>
            <p:ph idx="2" type="pic"/>
          </p:nvPr>
        </p:nvSpPr>
        <p:spPr>
          <a:xfrm>
            <a:off x="0" y="0"/>
            <a:ext cx="9144000" cy="5143500"/>
          </a:xfrm>
          <a:prstGeom prst="rect">
            <a:avLst/>
          </a:prstGeom>
          <a:noFill/>
          <a:ln>
            <a:noFill/>
          </a:ln>
        </p:spPr>
      </p:sp>
      <p:sp>
        <p:nvSpPr>
          <p:cNvPr id="1710" name="Google Shape;1710;p50"/>
          <p:cNvSpPr txBox="1"/>
          <p:nvPr>
            <p:ph type="title"/>
          </p:nvPr>
        </p:nvSpPr>
        <p:spPr>
          <a:xfrm>
            <a:off x="720000" y="3856775"/>
            <a:ext cx="7704000" cy="7473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11" name="Shape 1711"/>
        <p:cNvGrpSpPr/>
        <p:nvPr/>
      </p:nvGrpSpPr>
      <p:grpSpPr>
        <a:xfrm>
          <a:off x="0" y="0"/>
          <a:ext cx="0" cy="0"/>
          <a:chOff x="0" y="0"/>
          <a:chExt cx="0" cy="0"/>
        </a:xfrm>
      </p:grpSpPr>
      <p:grpSp>
        <p:nvGrpSpPr>
          <p:cNvPr id="1712" name="Google Shape;1712;p51"/>
          <p:cNvGrpSpPr/>
          <p:nvPr/>
        </p:nvGrpSpPr>
        <p:grpSpPr>
          <a:xfrm>
            <a:off x="-78584" y="369785"/>
            <a:ext cx="9551618" cy="4830941"/>
            <a:chOff x="-78584" y="369785"/>
            <a:chExt cx="9551618" cy="4830941"/>
          </a:xfrm>
        </p:grpSpPr>
        <p:grpSp>
          <p:nvGrpSpPr>
            <p:cNvPr id="1713" name="Google Shape;1713;p51"/>
            <p:cNvGrpSpPr/>
            <p:nvPr/>
          </p:nvGrpSpPr>
          <p:grpSpPr>
            <a:xfrm>
              <a:off x="-78584" y="2935816"/>
              <a:ext cx="748887" cy="2264909"/>
              <a:chOff x="3221922" y="3632026"/>
              <a:chExt cx="349066" cy="1055705"/>
            </a:xfrm>
          </p:grpSpPr>
          <p:sp>
            <p:nvSpPr>
              <p:cNvPr id="1714" name="Google Shape;1714;p51"/>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1"/>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1"/>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1"/>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1"/>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1"/>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1"/>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1"/>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1"/>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1"/>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1"/>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1"/>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1"/>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1"/>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1"/>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1"/>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1"/>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1"/>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1"/>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1"/>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1"/>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1"/>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1"/>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1"/>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1"/>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1"/>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1"/>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1"/>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1"/>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1"/>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1"/>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1"/>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1"/>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1"/>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1"/>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1"/>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1"/>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1"/>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1"/>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1"/>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1"/>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1"/>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1"/>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1"/>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1"/>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1"/>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1"/>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1" name="Google Shape;1761;p51"/>
            <p:cNvGrpSpPr/>
            <p:nvPr/>
          </p:nvGrpSpPr>
          <p:grpSpPr>
            <a:xfrm>
              <a:off x="8526815" y="369785"/>
              <a:ext cx="946219" cy="2651446"/>
              <a:chOff x="8526815" y="369785"/>
              <a:chExt cx="946219" cy="2651446"/>
            </a:xfrm>
          </p:grpSpPr>
          <p:grpSp>
            <p:nvGrpSpPr>
              <p:cNvPr id="1762" name="Google Shape;1762;p51"/>
              <p:cNvGrpSpPr/>
              <p:nvPr/>
            </p:nvGrpSpPr>
            <p:grpSpPr>
              <a:xfrm>
                <a:off x="8526815" y="1426564"/>
                <a:ext cx="946219" cy="1594667"/>
                <a:chOff x="2567024" y="2978878"/>
                <a:chExt cx="344820" cy="581126"/>
              </a:xfrm>
            </p:grpSpPr>
            <p:sp>
              <p:nvSpPr>
                <p:cNvPr id="1763" name="Google Shape;1763;p51"/>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1"/>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1"/>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1"/>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1"/>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1"/>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1"/>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1"/>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1"/>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1"/>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1"/>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1"/>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1"/>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1"/>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1"/>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1"/>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1"/>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1"/>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1"/>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1"/>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1"/>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1"/>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1"/>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1"/>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1"/>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1"/>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1"/>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0" name="Google Shape;1790;p51"/>
              <p:cNvGrpSpPr/>
              <p:nvPr/>
            </p:nvGrpSpPr>
            <p:grpSpPr>
              <a:xfrm>
                <a:off x="8634328" y="369785"/>
                <a:ext cx="283978" cy="747254"/>
                <a:chOff x="3969875" y="1708525"/>
                <a:chExt cx="85675" cy="225450"/>
              </a:xfrm>
            </p:grpSpPr>
            <p:sp>
              <p:nvSpPr>
                <p:cNvPr id="1791" name="Google Shape;1791;p5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797" name="Google Shape;1797;p51"/>
          <p:cNvSpPr txBox="1"/>
          <p:nvPr>
            <p:ph hasCustomPrompt="1" type="title"/>
          </p:nvPr>
        </p:nvSpPr>
        <p:spPr>
          <a:xfrm>
            <a:off x="926650" y="2203775"/>
            <a:ext cx="5953800" cy="10245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798" name="Google Shape;1798;p51"/>
          <p:cNvSpPr txBox="1"/>
          <p:nvPr>
            <p:ph idx="1" type="subTitle"/>
          </p:nvPr>
        </p:nvSpPr>
        <p:spPr>
          <a:xfrm>
            <a:off x="926650" y="3228300"/>
            <a:ext cx="59538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799" name="Shape 179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800" name="Shape 1800"/>
        <p:cNvGrpSpPr/>
        <p:nvPr/>
      </p:nvGrpSpPr>
      <p:grpSpPr>
        <a:xfrm>
          <a:off x="0" y="0"/>
          <a:ext cx="0" cy="0"/>
          <a:chOff x="0" y="0"/>
          <a:chExt cx="0" cy="0"/>
        </a:xfrm>
      </p:grpSpPr>
      <p:grpSp>
        <p:nvGrpSpPr>
          <p:cNvPr id="1801" name="Google Shape;1801;p53"/>
          <p:cNvGrpSpPr/>
          <p:nvPr/>
        </p:nvGrpSpPr>
        <p:grpSpPr>
          <a:xfrm>
            <a:off x="9527" y="-37644"/>
            <a:ext cx="9146393" cy="5185432"/>
            <a:chOff x="9527" y="-37644"/>
            <a:chExt cx="9146393" cy="5185432"/>
          </a:xfrm>
        </p:grpSpPr>
        <p:grpSp>
          <p:nvGrpSpPr>
            <p:cNvPr id="1802" name="Google Shape;1802;p53"/>
            <p:cNvGrpSpPr/>
            <p:nvPr/>
          </p:nvGrpSpPr>
          <p:grpSpPr>
            <a:xfrm flipH="1">
              <a:off x="7383095" y="12"/>
              <a:ext cx="1772825" cy="945955"/>
              <a:chOff x="0" y="12"/>
              <a:chExt cx="1772825" cy="945955"/>
            </a:xfrm>
          </p:grpSpPr>
          <p:sp>
            <p:nvSpPr>
              <p:cNvPr id="1803" name="Google Shape;1803;p53"/>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3"/>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53"/>
            <p:cNvGrpSpPr/>
            <p:nvPr/>
          </p:nvGrpSpPr>
          <p:grpSpPr>
            <a:xfrm flipH="1">
              <a:off x="6812375" y="-37644"/>
              <a:ext cx="849803" cy="519340"/>
              <a:chOff x="4423100" y="2537450"/>
              <a:chExt cx="448350" cy="274000"/>
            </a:xfrm>
          </p:grpSpPr>
          <p:sp>
            <p:nvSpPr>
              <p:cNvPr id="1806" name="Google Shape;1806;p53"/>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3"/>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3"/>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3"/>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3"/>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 name="Google Shape;1811;p53"/>
            <p:cNvGrpSpPr/>
            <p:nvPr/>
          </p:nvGrpSpPr>
          <p:grpSpPr>
            <a:xfrm>
              <a:off x="9527" y="3606810"/>
              <a:ext cx="1772825" cy="1540979"/>
              <a:chOff x="9527" y="3606810"/>
              <a:chExt cx="1772825" cy="1540979"/>
            </a:xfrm>
          </p:grpSpPr>
          <p:grpSp>
            <p:nvGrpSpPr>
              <p:cNvPr id="1812" name="Google Shape;1812;p53"/>
              <p:cNvGrpSpPr/>
              <p:nvPr/>
            </p:nvGrpSpPr>
            <p:grpSpPr>
              <a:xfrm>
                <a:off x="9527" y="4201833"/>
                <a:ext cx="1772825" cy="945955"/>
                <a:chOff x="9527" y="4201833"/>
                <a:chExt cx="1772825" cy="945955"/>
              </a:xfrm>
            </p:grpSpPr>
            <p:sp>
              <p:nvSpPr>
                <p:cNvPr id="1813" name="Google Shape;1813;p53"/>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3"/>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5" name="Google Shape;1815;p53"/>
              <p:cNvGrpSpPr/>
              <p:nvPr/>
            </p:nvGrpSpPr>
            <p:grpSpPr>
              <a:xfrm flipH="1">
                <a:off x="132350" y="3606810"/>
                <a:ext cx="312152" cy="1409160"/>
                <a:chOff x="3969875" y="1708525"/>
                <a:chExt cx="94175" cy="425150"/>
              </a:xfrm>
            </p:grpSpPr>
            <p:sp>
              <p:nvSpPr>
                <p:cNvPr id="1816" name="Google Shape;1816;p5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3"/>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23" name="Google Shape;1823;p53"/>
            <p:cNvGrpSpPr/>
            <p:nvPr/>
          </p:nvGrpSpPr>
          <p:grpSpPr>
            <a:xfrm flipH="1" rot="10800000">
              <a:off x="8668400" y="323078"/>
              <a:ext cx="283978" cy="747254"/>
              <a:chOff x="3969875" y="1708525"/>
              <a:chExt cx="85675" cy="225450"/>
            </a:xfrm>
          </p:grpSpPr>
          <p:sp>
            <p:nvSpPr>
              <p:cNvPr id="1824" name="Google Shape;1824;p5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30" name="Google Shape;1830;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31" name="Google Shape;1831;p53"/>
          <p:cNvSpPr txBox="1"/>
          <p:nvPr>
            <p:ph idx="1" type="subTitle"/>
          </p:nvPr>
        </p:nvSpPr>
        <p:spPr>
          <a:xfrm>
            <a:off x="7200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2" name="Google Shape;1832;p53"/>
          <p:cNvSpPr txBox="1"/>
          <p:nvPr>
            <p:ph idx="2" type="subTitle"/>
          </p:nvPr>
        </p:nvSpPr>
        <p:spPr>
          <a:xfrm>
            <a:off x="33657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3" name="Google Shape;1833;p53"/>
          <p:cNvSpPr txBox="1"/>
          <p:nvPr>
            <p:ph idx="3" type="subTitle"/>
          </p:nvPr>
        </p:nvSpPr>
        <p:spPr>
          <a:xfrm>
            <a:off x="7200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4" name="Google Shape;1834;p53"/>
          <p:cNvSpPr txBox="1"/>
          <p:nvPr>
            <p:ph idx="4" type="subTitle"/>
          </p:nvPr>
        </p:nvSpPr>
        <p:spPr>
          <a:xfrm>
            <a:off x="33657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5" name="Google Shape;1835;p53"/>
          <p:cNvSpPr txBox="1"/>
          <p:nvPr>
            <p:ph idx="5" type="subTitle"/>
          </p:nvPr>
        </p:nvSpPr>
        <p:spPr>
          <a:xfrm>
            <a:off x="60114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6" name="Google Shape;1836;p53"/>
          <p:cNvSpPr txBox="1"/>
          <p:nvPr>
            <p:ph idx="6" type="subTitle"/>
          </p:nvPr>
        </p:nvSpPr>
        <p:spPr>
          <a:xfrm>
            <a:off x="60114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7" name="Google Shape;1837;p53"/>
          <p:cNvSpPr txBox="1"/>
          <p:nvPr>
            <p:ph hasCustomPrompt="1" idx="7" type="title"/>
          </p:nvPr>
        </p:nvSpPr>
        <p:spPr>
          <a:xfrm>
            <a:off x="720000"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8" name="Google Shape;1838;p53"/>
          <p:cNvSpPr txBox="1"/>
          <p:nvPr>
            <p:ph hasCustomPrompt="1" idx="8" type="title"/>
          </p:nvPr>
        </p:nvSpPr>
        <p:spPr>
          <a:xfrm>
            <a:off x="720000"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9" name="Google Shape;1839;p53"/>
          <p:cNvSpPr txBox="1"/>
          <p:nvPr>
            <p:ph hasCustomPrompt="1" idx="9" type="title"/>
          </p:nvPr>
        </p:nvSpPr>
        <p:spPr>
          <a:xfrm>
            <a:off x="3365700"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0" name="Google Shape;1840;p53"/>
          <p:cNvSpPr txBox="1"/>
          <p:nvPr>
            <p:ph hasCustomPrompt="1" idx="13" type="title"/>
          </p:nvPr>
        </p:nvSpPr>
        <p:spPr>
          <a:xfrm>
            <a:off x="3365700"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1" name="Google Shape;1841;p53"/>
          <p:cNvSpPr txBox="1"/>
          <p:nvPr>
            <p:ph hasCustomPrompt="1" idx="14" type="title"/>
          </p:nvPr>
        </p:nvSpPr>
        <p:spPr>
          <a:xfrm>
            <a:off x="6011395"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2" name="Google Shape;1842;p53"/>
          <p:cNvSpPr txBox="1"/>
          <p:nvPr>
            <p:ph hasCustomPrompt="1" idx="15" type="title"/>
          </p:nvPr>
        </p:nvSpPr>
        <p:spPr>
          <a:xfrm>
            <a:off x="6011395"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3" name="Google Shape;1843;p53"/>
          <p:cNvSpPr txBox="1"/>
          <p:nvPr>
            <p:ph idx="16" type="subTitle"/>
          </p:nvPr>
        </p:nvSpPr>
        <p:spPr>
          <a:xfrm>
            <a:off x="7200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44" name="Google Shape;1844;p53"/>
          <p:cNvSpPr txBox="1"/>
          <p:nvPr>
            <p:ph idx="17" type="subTitle"/>
          </p:nvPr>
        </p:nvSpPr>
        <p:spPr>
          <a:xfrm>
            <a:off x="33657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45" name="Google Shape;1845;p53"/>
          <p:cNvSpPr txBox="1"/>
          <p:nvPr>
            <p:ph idx="18" type="subTitle"/>
          </p:nvPr>
        </p:nvSpPr>
        <p:spPr>
          <a:xfrm>
            <a:off x="60114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46" name="Google Shape;1846;p53"/>
          <p:cNvSpPr txBox="1"/>
          <p:nvPr>
            <p:ph idx="19" type="subTitle"/>
          </p:nvPr>
        </p:nvSpPr>
        <p:spPr>
          <a:xfrm>
            <a:off x="7200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47" name="Google Shape;1847;p53"/>
          <p:cNvSpPr txBox="1"/>
          <p:nvPr>
            <p:ph idx="20" type="subTitle"/>
          </p:nvPr>
        </p:nvSpPr>
        <p:spPr>
          <a:xfrm>
            <a:off x="33657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48" name="Google Shape;1848;p53"/>
          <p:cNvSpPr txBox="1"/>
          <p:nvPr>
            <p:ph idx="21" type="subTitle"/>
          </p:nvPr>
        </p:nvSpPr>
        <p:spPr>
          <a:xfrm>
            <a:off x="60114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849" name="Shape 1849"/>
        <p:cNvGrpSpPr/>
        <p:nvPr/>
      </p:nvGrpSpPr>
      <p:grpSpPr>
        <a:xfrm>
          <a:off x="0" y="0"/>
          <a:ext cx="0" cy="0"/>
          <a:chOff x="0" y="0"/>
          <a:chExt cx="0" cy="0"/>
        </a:xfrm>
      </p:grpSpPr>
      <p:grpSp>
        <p:nvGrpSpPr>
          <p:cNvPr id="1850" name="Google Shape;1850;p54"/>
          <p:cNvGrpSpPr/>
          <p:nvPr/>
        </p:nvGrpSpPr>
        <p:grpSpPr>
          <a:xfrm>
            <a:off x="-353337" y="12"/>
            <a:ext cx="9499730" cy="5232924"/>
            <a:chOff x="-353337" y="12"/>
            <a:chExt cx="9499730" cy="5232924"/>
          </a:xfrm>
        </p:grpSpPr>
        <p:grpSp>
          <p:nvGrpSpPr>
            <p:cNvPr id="1851" name="Google Shape;1851;p54"/>
            <p:cNvGrpSpPr/>
            <p:nvPr/>
          </p:nvGrpSpPr>
          <p:grpSpPr>
            <a:xfrm flipH="1">
              <a:off x="7373568" y="12"/>
              <a:ext cx="1772825" cy="945955"/>
              <a:chOff x="0" y="12"/>
              <a:chExt cx="1772825" cy="945955"/>
            </a:xfrm>
          </p:grpSpPr>
          <p:sp>
            <p:nvSpPr>
              <p:cNvPr id="1852" name="Google Shape;1852;p54"/>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4"/>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54"/>
            <p:cNvGrpSpPr/>
            <p:nvPr/>
          </p:nvGrpSpPr>
          <p:grpSpPr>
            <a:xfrm>
              <a:off x="-353337" y="3386171"/>
              <a:ext cx="9486949" cy="1846765"/>
              <a:chOff x="-353337" y="3386171"/>
              <a:chExt cx="9486949" cy="1846765"/>
            </a:xfrm>
          </p:grpSpPr>
          <p:grpSp>
            <p:nvGrpSpPr>
              <p:cNvPr id="1855" name="Google Shape;1855;p54"/>
              <p:cNvGrpSpPr/>
              <p:nvPr/>
            </p:nvGrpSpPr>
            <p:grpSpPr>
              <a:xfrm flipH="1">
                <a:off x="0" y="4201833"/>
                <a:ext cx="1772825" cy="945955"/>
                <a:chOff x="7373568" y="4201833"/>
                <a:chExt cx="1772825" cy="945955"/>
              </a:xfrm>
            </p:grpSpPr>
            <p:sp>
              <p:nvSpPr>
                <p:cNvPr id="1856" name="Google Shape;1856;p54"/>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4"/>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8" name="Google Shape;1858;p54"/>
              <p:cNvGrpSpPr/>
              <p:nvPr/>
            </p:nvGrpSpPr>
            <p:grpSpPr>
              <a:xfrm flipH="1" rot="1045927">
                <a:off x="-253949" y="3520692"/>
                <a:ext cx="1023867" cy="820496"/>
                <a:chOff x="4423100" y="2378550"/>
                <a:chExt cx="540200" cy="432900"/>
              </a:xfrm>
            </p:grpSpPr>
            <p:sp>
              <p:nvSpPr>
                <p:cNvPr id="1859" name="Google Shape;1859;p54"/>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4"/>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4"/>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4"/>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4"/>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4"/>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4"/>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6" name="Google Shape;1866;p54"/>
              <p:cNvGrpSpPr/>
              <p:nvPr/>
            </p:nvGrpSpPr>
            <p:grpSpPr>
              <a:xfrm>
                <a:off x="101916" y="3386185"/>
                <a:ext cx="312152" cy="1409160"/>
                <a:chOff x="3969875" y="1708525"/>
                <a:chExt cx="94175" cy="425150"/>
              </a:xfrm>
            </p:grpSpPr>
            <p:sp>
              <p:nvSpPr>
                <p:cNvPr id="1867" name="Google Shape;1867;p54"/>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4"/>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4"/>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4"/>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4"/>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4"/>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4"/>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4" name="Google Shape;1874;p54"/>
              <p:cNvGrpSpPr/>
              <p:nvPr/>
            </p:nvGrpSpPr>
            <p:grpSpPr>
              <a:xfrm>
                <a:off x="4884198" y="4323898"/>
                <a:ext cx="4249413" cy="909038"/>
                <a:chOff x="4884198" y="4323898"/>
                <a:chExt cx="4249413" cy="909038"/>
              </a:xfrm>
            </p:grpSpPr>
            <p:sp>
              <p:nvSpPr>
                <p:cNvPr id="1875" name="Google Shape;1875;p54"/>
                <p:cNvSpPr/>
                <p:nvPr/>
              </p:nvSpPr>
              <p:spPr>
                <a:xfrm flipH="1">
                  <a:off x="4884198" y="46901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4"/>
                <p:cNvSpPr/>
                <p:nvPr/>
              </p:nvSpPr>
              <p:spPr>
                <a:xfrm flipH="1">
                  <a:off x="8466484" y="4323898"/>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877" name="Google Shape;1877;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878" name="Shape 1878"/>
        <p:cNvGrpSpPr/>
        <p:nvPr/>
      </p:nvGrpSpPr>
      <p:grpSpPr>
        <a:xfrm>
          <a:off x="0" y="0"/>
          <a:ext cx="0" cy="0"/>
          <a:chOff x="0" y="0"/>
          <a:chExt cx="0" cy="0"/>
        </a:xfrm>
      </p:grpSpPr>
      <p:grpSp>
        <p:nvGrpSpPr>
          <p:cNvPr id="1879" name="Google Shape;1879;p55"/>
          <p:cNvGrpSpPr/>
          <p:nvPr/>
        </p:nvGrpSpPr>
        <p:grpSpPr>
          <a:xfrm>
            <a:off x="-4544" y="4245385"/>
            <a:ext cx="5854049" cy="909038"/>
            <a:chOff x="-4544" y="4245385"/>
            <a:chExt cx="5854049" cy="909038"/>
          </a:xfrm>
        </p:grpSpPr>
        <p:sp>
          <p:nvSpPr>
            <p:cNvPr id="1880" name="Google Shape;1880;p55"/>
            <p:cNvSpPr/>
            <p:nvPr/>
          </p:nvSpPr>
          <p:spPr>
            <a:xfrm>
              <a:off x="-4544" y="4245385"/>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5"/>
            <p:cNvSpPr/>
            <p:nvPr/>
          </p:nvSpPr>
          <p:spPr>
            <a:xfrm>
              <a:off x="1141424" y="4690673"/>
              <a:ext cx="410276" cy="452827"/>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5"/>
            <p:cNvSpPr/>
            <p:nvPr/>
          </p:nvSpPr>
          <p:spPr>
            <a:xfrm>
              <a:off x="5537327" y="4798970"/>
              <a:ext cx="312177" cy="344532"/>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3" name="Google Shape;1883;p55"/>
          <p:cNvSpPr txBox="1"/>
          <p:nvPr>
            <p:ph type="title"/>
          </p:nvPr>
        </p:nvSpPr>
        <p:spPr>
          <a:xfrm>
            <a:off x="713250" y="3534625"/>
            <a:ext cx="59340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84" name="Google Shape;1884;p55"/>
          <p:cNvSpPr txBox="1"/>
          <p:nvPr>
            <p:ph idx="1" type="subTitle"/>
          </p:nvPr>
        </p:nvSpPr>
        <p:spPr>
          <a:xfrm>
            <a:off x="713250" y="1717228"/>
            <a:ext cx="7717500" cy="1817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34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885" name="Shape 1885"/>
        <p:cNvGrpSpPr/>
        <p:nvPr/>
      </p:nvGrpSpPr>
      <p:grpSpPr>
        <a:xfrm>
          <a:off x="0" y="0"/>
          <a:ext cx="0" cy="0"/>
          <a:chOff x="0" y="0"/>
          <a:chExt cx="0" cy="0"/>
        </a:xfrm>
      </p:grpSpPr>
      <p:grpSp>
        <p:nvGrpSpPr>
          <p:cNvPr id="1886" name="Google Shape;1886;p56"/>
          <p:cNvGrpSpPr/>
          <p:nvPr/>
        </p:nvGrpSpPr>
        <p:grpSpPr>
          <a:xfrm>
            <a:off x="8430766" y="2534393"/>
            <a:ext cx="748887" cy="2609108"/>
            <a:chOff x="8430766" y="2534393"/>
            <a:chExt cx="748887" cy="2609108"/>
          </a:xfrm>
        </p:grpSpPr>
        <p:grpSp>
          <p:nvGrpSpPr>
            <p:cNvPr id="1887" name="Google Shape;1887;p56"/>
            <p:cNvGrpSpPr/>
            <p:nvPr/>
          </p:nvGrpSpPr>
          <p:grpSpPr>
            <a:xfrm>
              <a:off x="8430766" y="2878591"/>
              <a:ext cx="748887" cy="2264909"/>
              <a:chOff x="3221922" y="3632026"/>
              <a:chExt cx="349066" cy="1055705"/>
            </a:xfrm>
          </p:grpSpPr>
          <p:sp>
            <p:nvSpPr>
              <p:cNvPr id="1888" name="Google Shape;1888;p56"/>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6"/>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6"/>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6"/>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6"/>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6"/>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6"/>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6"/>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6"/>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6"/>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6"/>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6"/>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6"/>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6"/>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6"/>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6"/>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6"/>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6"/>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6"/>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6"/>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6"/>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6"/>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6"/>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6"/>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6"/>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6"/>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6"/>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6"/>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6"/>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6"/>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6"/>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6"/>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6"/>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6"/>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6"/>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6"/>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6"/>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6"/>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6"/>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6"/>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6"/>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6"/>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6"/>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6"/>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6"/>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6"/>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6"/>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5" name="Google Shape;1935;p56"/>
            <p:cNvGrpSpPr/>
            <p:nvPr/>
          </p:nvGrpSpPr>
          <p:grpSpPr>
            <a:xfrm>
              <a:off x="8658372" y="2534393"/>
              <a:ext cx="410285" cy="820543"/>
              <a:chOff x="3049925" y="2302950"/>
              <a:chExt cx="137675" cy="275350"/>
            </a:xfrm>
          </p:grpSpPr>
          <p:sp>
            <p:nvSpPr>
              <p:cNvPr id="1936" name="Google Shape;1936;p56"/>
              <p:cNvSpPr/>
              <p:nvPr/>
            </p:nvSpPr>
            <p:spPr>
              <a:xfrm>
                <a:off x="3130100" y="2363125"/>
                <a:ext cx="57500" cy="57525"/>
              </a:xfrm>
              <a:custGeom>
                <a:rect b="b" l="l" r="r" t="t"/>
                <a:pathLst>
                  <a:path extrusionOk="0" h="2301" w="2300">
                    <a:moveTo>
                      <a:pt x="1151" y="1"/>
                    </a:moveTo>
                    <a:cubicBezTo>
                      <a:pt x="515" y="1"/>
                      <a:pt x="0" y="516"/>
                      <a:pt x="0" y="1151"/>
                    </a:cubicBezTo>
                    <a:cubicBezTo>
                      <a:pt x="0" y="1785"/>
                      <a:pt x="515" y="2300"/>
                      <a:pt x="1151" y="2300"/>
                    </a:cubicBezTo>
                    <a:cubicBezTo>
                      <a:pt x="1786" y="2300"/>
                      <a:pt x="2300" y="1785"/>
                      <a:pt x="2300" y="1151"/>
                    </a:cubicBezTo>
                    <a:cubicBezTo>
                      <a:pt x="2300" y="516"/>
                      <a:pt x="1786" y="1"/>
                      <a:pt x="1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6"/>
              <p:cNvSpPr/>
              <p:nvPr/>
            </p:nvSpPr>
            <p:spPr>
              <a:xfrm>
                <a:off x="3049925" y="2363125"/>
                <a:ext cx="26050" cy="26025"/>
              </a:xfrm>
              <a:custGeom>
                <a:rect b="b" l="l" r="r" t="t"/>
                <a:pathLst>
                  <a:path extrusionOk="0" h="1041" w="1042">
                    <a:moveTo>
                      <a:pt x="520" y="1"/>
                    </a:moveTo>
                    <a:cubicBezTo>
                      <a:pt x="233" y="1"/>
                      <a:pt x="0" y="234"/>
                      <a:pt x="0" y="521"/>
                    </a:cubicBezTo>
                    <a:cubicBezTo>
                      <a:pt x="0" y="808"/>
                      <a:pt x="233" y="1041"/>
                      <a:pt x="520" y="1041"/>
                    </a:cubicBezTo>
                    <a:cubicBezTo>
                      <a:pt x="807" y="1041"/>
                      <a:pt x="1042" y="808"/>
                      <a:pt x="1042" y="521"/>
                    </a:cubicBezTo>
                    <a:cubicBezTo>
                      <a:pt x="1042" y="234"/>
                      <a:pt x="807" y="1"/>
                      <a:pt x="5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6"/>
              <p:cNvSpPr/>
              <p:nvPr/>
            </p:nvSpPr>
            <p:spPr>
              <a:xfrm>
                <a:off x="3090000" y="2474175"/>
                <a:ext cx="26025" cy="26050"/>
              </a:xfrm>
              <a:custGeom>
                <a:rect b="b" l="l" r="r" t="t"/>
                <a:pathLst>
                  <a:path extrusionOk="0" h="1042" w="1041">
                    <a:moveTo>
                      <a:pt x="521" y="1"/>
                    </a:moveTo>
                    <a:cubicBezTo>
                      <a:pt x="234" y="1"/>
                      <a:pt x="1" y="233"/>
                      <a:pt x="1" y="522"/>
                    </a:cubicBezTo>
                    <a:cubicBezTo>
                      <a:pt x="1" y="809"/>
                      <a:pt x="234" y="1042"/>
                      <a:pt x="521" y="1042"/>
                    </a:cubicBezTo>
                    <a:cubicBezTo>
                      <a:pt x="808" y="1042"/>
                      <a:pt x="1041" y="809"/>
                      <a:pt x="1041" y="522"/>
                    </a:cubicBezTo>
                    <a:cubicBezTo>
                      <a:pt x="1041" y="233"/>
                      <a:pt x="808" y="1"/>
                      <a:pt x="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6"/>
              <p:cNvSpPr/>
              <p:nvPr/>
            </p:nvSpPr>
            <p:spPr>
              <a:xfrm>
                <a:off x="3093175" y="2565275"/>
                <a:ext cx="13025" cy="13025"/>
              </a:xfrm>
              <a:custGeom>
                <a:rect b="b" l="l" r="r" t="t"/>
                <a:pathLst>
                  <a:path extrusionOk="0" h="521" w="521">
                    <a:moveTo>
                      <a:pt x="260" y="1"/>
                    </a:moveTo>
                    <a:cubicBezTo>
                      <a:pt x="116" y="1"/>
                      <a:pt x="0" y="117"/>
                      <a:pt x="0" y="261"/>
                    </a:cubicBezTo>
                    <a:cubicBezTo>
                      <a:pt x="0" y="405"/>
                      <a:pt x="116" y="521"/>
                      <a:pt x="260" y="521"/>
                    </a:cubicBezTo>
                    <a:cubicBezTo>
                      <a:pt x="404" y="521"/>
                      <a:pt x="520" y="405"/>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6"/>
              <p:cNvSpPr/>
              <p:nvPr/>
            </p:nvSpPr>
            <p:spPr>
              <a:xfrm>
                <a:off x="3130100" y="2467675"/>
                <a:ext cx="13025" cy="13025"/>
              </a:xfrm>
              <a:custGeom>
                <a:rect b="b" l="l" r="r" t="t"/>
                <a:pathLst>
                  <a:path extrusionOk="0" h="521" w="521">
                    <a:moveTo>
                      <a:pt x="260" y="1"/>
                    </a:moveTo>
                    <a:cubicBezTo>
                      <a:pt x="117" y="1"/>
                      <a:pt x="0" y="117"/>
                      <a:pt x="0" y="261"/>
                    </a:cubicBezTo>
                    <a:cubicBezTo>
                      <a:pt x="0" y="404"/>
                      <a:pt x="117" y="521"/>
                      <a:pt x="260" y="521"/>
                    </a:cubicBezTo>
                    <a:cubicBezTo>
                      <a:pt x="404" y="521"/>
                      <a:pt x="520" y="404"/>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6"/>
              <p:cNvSpPr/>
              <p:nvPr/>
            </p:nvSpPr>
            <p:spPr>
              <a:xfrm>
                <a:off x="3083500" y="2302950"/>
                <a:ext cx="13025" cy="13025"/>
              </a:xfrm>
              <a:custGeom>
                <a:rect b="b" l="l" r="r" t="t"/>
                <a:pathLst>
                  <a:path extrusionOk="0" h="521" w="521">
                    <a:moveTo>
                      <a:pt x="261" y="1"/>
                    </a:moveTo>
                    <a:cubicBezTo>
                      <a:pt x="117" y="1"/>
                      <a:pt x="1" y="117"/>
                      <a:pt x="1" y="261"/>
                    </a:cubicBezTo>
                    <a:cubicBezTo>
                      <a:pt x="1" y="404"/>
                      <a:pt x="117" y="521"/>
                      <a:pt x="261" y="521"/>
                    </a:cubicBezTo>
                    <a:cubicBezTo>
                      <a:pt x="404" y="521"/>
                      <a:pt x="521" y="404"/>
                      <a:pt x="521" y="261"/>
                    </a:cubicBezTo>
                    <a:cubicBezTo>
                      <a:pt x="521" y="117"/>
                      <a:pt x="404" y="1"/>
                      <a:pt x="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42" name="Google Shape;1942;p56"/>
          <p:cNvSpPr txBox="1"/>
          <p:nvPr>
            <p:ph type="title"/>
          </p:nvPr>
        </p:nvSpPr>
        <p:spPr>
          <a:xfrm>
            <a:off x="882030" y="890712"/>
            <a:ext cx="2785500" cy="2245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43" name="Google Shape;1943;p56"/>
          <p:cNvSpPr txBox="1"/>
          <p:nvPr>
            <p:ph idx="1" type="subTitle"/>
          </p:nvPr>
        </p:nvSpPr>
        <p:spPr>
          <a:xfrm>
            <a:off x="882030" y="3136488"/>
            <a:ext cx="2785500" cy="111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44" name="Google Shape;1944;p56"/>
          <p:cNvSpPr/>
          <p:nvPr>
            <p:ph idx="2" type="pic"/>
          </p:nvPr>
        </p:nvSpPr>
        <p:spPr>
          <a:xfrm>
            <a:off x="4198892" y="539500"/>
            <a:ext cx="4063200" cy="4064400"/>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945" name="Shape 1945"/>
        <p:cNvGrpSpPr/>
        <p:nvPr/>
      </p:nvGrpSpPr>
      <p:grpSpPr>
        <a:xfrm>
          <a:off x="0" y="0"/>
          <a:ext cx="0" cy="0"/>
          <a:chOff x="0" y="0"/>
          <a:chExt cx="0" cy="0"/>
        </a:xfrm>
      </p:grpSpPr>
      <p:sp>
        <p:nvSpPr>
          <p:cNvPr id="1946" name="Google Shape;1946;p57"/>
          <p:cNvSpPr txBox="1"/>
          <p:nvPr>
            <p:ph type="title"/>
          </p:nvPr>
        </p:nvSpPr>
        <p:spPr>
          <a:xfrm>
            <a:off x="1170425" y="1572450"/>
            <a:ext cx="2575500" cy="1133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47" name="Google Shape;1947;p57"/>
          <p:cNvSpPr txBox="1"/>
          <p:nvPr>
            <p:ph idx="1" type="subTitle"/>
          </p:nvPr>
        </p:nvSpPr>
        <p:spPr>
          <a:xfrm>
            <a:off x="1170425" y="2629975"/>
            <a:ext cx="2575500" cy="94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948" name="Google Shape;1948;p57"/>
          <p:cNvGrpSpPr/>
          <p:nvPr/>
        </p:nvGrpSpPr>
        <p:grpSpPr>
          <a:xfrm>
            <a:off x="9527" y="-338828"/>
            <a:ext cx="9146393" cy="5486617"/>
            <a:chOff x="9527" y="-338828"/>
            <a:chExt cx="9146393" cy="5486617"/>
          </a:xfrm>
        </p:grpSpPr>
        <p:grpSp>
          <p:nvGrpSpPr>
            <p:cNvPr id="1949" name="Google Shape;1949;p57"/>
            <p:cNvGrpSpPr/>
            <p:nvPr/>
          </p:nvGrpSpPr>
          <p:grpSpPr>
            <a:xfrm>
              <a:off x="9527" y="-338828"/>
              <a:ext cx="9146393" cy="5486617"/>
              <a:chOff x="9527" y="-338828"/>
              <a:chExt cx="9146393" cy="5486617"/>
            </a:xfrm>
          </p:grpSpPr>
          <p:grpSp>
            <p:nvGrpSpPr>
              <p:cNvPr id="1950" name="Google Shape;1950;p57"/>
              <p:cNvGrpSpPr/>
              <p:nvPr/>
            </p:nvGrpSpPr>
            <p:grpSpPr>
              <a:xfrm flipH="1">
                <a:off x="7383095" y="12"/>
                <a:ext cx="1772825" cy="945955"/>
                <a:chOff x="0" y="12"/>
                <a:chExt cx="1772825" cy="945955"/>
              </a:xfrm>
            </p:grpSpPr>
            <p:sp>
              <p:nvSpPr>
                <p:cNvPr id="1951" name="Google Shape;1951;p57"/>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7"/>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3" name="Google Shape;1953;p57"/>
              <p:cNvGrpSpPr/>
              <p:nvPr/>
            </p:nvGrpSpPr>
            <p:grpSpPr>
              <a:xfrm flipH="1">
                <a:off x="6638282" y="-338823"/>
                <a:ext cx="1023895" cy="820519"/>
                <a:chOff x="4423100" y="2378550"/>
                <a:chExt cx="540200" cy="432900"/>
              </a:xfrm>
            </p:grpSpPr>
            <p:sp>
              <p:nvSpPr>
                <p:cNvPr id="1954" name="Google Shape;1954;p57"/>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7"/>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7"/>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7"/>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7"/>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7"/>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7"/>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1" name="Google Shape;1961;p57"/>
              <p:cNvGrpSpPr/>
              <p:nvPr/>
            </p:nvGrpSpPr>
            <p:grpSpPr>
              <a:xfrm>
                <a:off x="9527" y="3606810"/>
                <a:ext cx="1772825" cy="1540979"/>
                <a:chOff x="9527" y="3606810"/>
                <a:chExt cx="1772825" cy="1540979"/>
              </a:xfrm>
            </p:grpSpPr>
            <p:grpSp>
              <p:nvGrpSpPr>
                <p:cNvPr id="1962" name="Google Shape;1962;p57"/>
                <p:cNvGrpSpPr/>
                <p:nvPr/>
              </p:nvGrpSpPr>
              <p:grpSpPr>
                <a:xfrm>
                  <a:off x="9527" y="4201833"/>
                  <a:ext cx="1772825" cy="945955"/>
                  <a:chOff x="9527" y="4201833"/>
                  <a:chExt cx="1772825" cy="945955"/>
                </a:xfrm>
              </p:grpSpPr>
              <p:sp>
                <p:nvSpPr>
                  <p:cNvPr id="1963" name="Google Shape;1963;p57"/>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7"/>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5" name="Google Shape;1965;p57"/>
                <p:cNvGrpSpPr/>
                <p:nvPr/>
              </p:nvGrpSpPr>
              <p:grpSpPr>
                <a:xfrm flipH="1">
                  <a:off x="132350" y="3606810"/>
                  <a:ext cx="312152" cy="1409160"/>
                  <a:chOff x="3969875" y="1708525"/>
                  <a:chExt cx="94175" cy="425150"/>
                </a:xfrm>
              </p:grpSpPr>
              <p:sp>
                <p:nvSpPr>
                  <p:cNvPr id="1966" name="Google Shape;1966;p5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7"/>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73" name="Google Shape;1973;p57"/>
              <p:cNvGrpSpPr/>
              <p:nvPr/>
            </p:nvGrpSpPr>
            <p:grpSpPr>
              <a:xfrm flipH="1" rot="10800000">
                <a:off x="8668400" y="-338828"/>
                <a:ext cx="312152" cy="1409160"/>
                <a:chOff x="3969875" y="1708525"/>
                <a:chExt cx="94175" cy="425150"/>
              </a:xfrm>
            </p:grpSpPr>
            <p:sp>
              <p:nvSpPr>
                <p:cNvPr id="1974" name="Google Shape;1974;p5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7"/>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81" name="Google Shape;1981;p57"/>
            <p:cNvSpPr/>
            <p:nvPr/>
          </p:nvSpPr>
          <p:spPr>
            <a:xfrm>
              <a:off x="189510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982" name="Shape 1982"/>
        <p:cNvGrpSpPr/>
        <p:nvPr/>
      </p:nvGrpSpPr>
      <p:grpSpPr>
        <a:xfrm>
          <a:off x="0" y="0"/>
          <a:ext cx="0" cy="0"/>
          <a:chOff x="0" y="0"/>
          <a:chExt cx="0" cy="0"/>
        </a:xfrm>
      </p:grpSpPr>
      <p:sp>
        <p:nvSpPr>
          <p:cNvPr id="1983" name="Google Shape;1983;p58"/>
          <p:cNvSpPr txBox="1"/>
          <p:nvPr>
            <p:ph type="title"/>
          </p:nvPr>
        </p:nvSpPr>
        <p:spPr>
          <a:xfrm>
            <a:off x="5403400" y="1572425"/>
            <a:ext cx="2570100" cy="1133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1984" name="Google Shape;1984;p58"/>
          <p:cNvSpPr txBox="1"/>
          <p:nvPr>
            <p:ph idx="1" type="subTitle"/>
          </p:nvPr>
        </p:nvSpPr>
        <p:spPr>
          <a:xfrm>
            <a:off x="5403400" y="2629950"/>
            <a:ext cx="2570100" cy="94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grpSp>
        <p:nvGrpSpPr>
          <p:cNvPr id="1985" name="Google Shape;1985;p58"/>
          <p:cNvGrpSpPr/>
          <p:nvPr/>
        </p:nvGrpSpPr>
        <p:grpSpPr>
          <a:xfrm>
            <a:off x="-232985" y="-338823"/>
            <a:ext cx="9388905" cy="5504529"/>
            <a:chOff x="-232985" y="-338823"/>
            <a:chExt cx="9388905" cy="5504529"/>
          </a:xfrm>
        </p:grpSpPr>
        <p:grpSp>
          <p:nvGrpSpPr>
            <p:cNvPr id="1986" name="Google Shape;1986;p58"/>
            <p:cNvGrpSpPr/>
            <p:nvPr/>
          </p:nvGrpSpPr>
          <p:grpSpPr>
            <a:xfrm flipH="1">
              <a:off x="9527" y="-338823"/>
              <a:ext cx="9146393" cy="5486611"/>
              <a:chOff x="9527" y="-338823"/>
              <a:chExt cx="9146393" cy="5486611"/>
            </a:xfrm>
          </p:grpSpPr>
          <p:grpSp>
            <p:nvGrpSpPr>
              <p:cNvPr id="1987" name="Google Shape;1987;p58"/>
              <p:cNvGrpSpPr/>
              <p:nvPr/>
            </p:nvGrpSpPr>
            <p:grpSpPr>
              <a:xfrm flipH="1">
                <a:off x="7383095" y="12"/>
                <a:ext cx="1772825" cy="945955"/>
                <a:chOff x="0" y="12"/>
                <a:chExt cx="1772825" cy="945955"/>
              </a:xfrm>
            </p:grpSpPr>
            <p:sp>
              <p:nvSpPr>
                <p:cNvPr id="1988" name="Google Shape;1988;p58"/>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8"/>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0" name="Google Shape;1990;p58"/>
              <p:cNvGrpSpPr/>
              <p:nvPr/>
            </p:nvGrpSpPr>
            <p:grpSpPr>
              <a:xfrm flipH="1">
                <a:off x="6638282" y="-338823"/>
                <a:ext cx="1023895" cy="820519"/>
                <a:chOff x="4423100" y="2378550"/>
                <a:chExt cx="540200" cy="432900"/>
              </a:xfrm>
            </p:grpSpPr>
            <p:sp>
              <p:nvSpPr>
                <p:cNvPr id="1991" name="Google Shape;1991;p58"/>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8"/>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8"/>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8"/>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8"/>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8"/>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8"/>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8" name="Google Shape;1998;p58"/>
              <p:cNvGrpSpPr/>
              <p:nvPr/>
            </p:nvGrpSpPr>
            <p:grpSpPr>
              <a:xfrm>
                <a:off x="9527" y="3606810"/>
                <a:ext cx="1772825" cy="1540979"/>
                <a:chOff x="9527" y="3606810"/>
                <a:chExt cx="1772825" cy="1540979"/>
              </a:xfrm>
            </p:grpSpPr>
            <p:grpSp>
              <p:nvGrpSpPr>
                <p:cNvPr id="1999" name="Google Shape;1999;p58"/>
                <p:cNvGrpSpPr/>
                <p:nvPr/>
              </p:nvGrpSpPr>
              <p:grpSpPr>
                <a:xfrm>
                  <a:off x="9527" y="4201833"/>
                  <a:ext cx="1772825" cy="945955"/>
                  <a:chOff x="9527" y="4201833"/>
                  <a:chExt cx="1772825" cy="945955"/>
                </a:xfrm>
              </p:grpSpPr>
              <p:sp>
                <p:nvSpPr>
                  <p:cNvPr id="2000" name="Google Shape;2000;p58"/>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8"/>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2" name="Google Shape;2002;p58"/>
                <p:cNvGrpSpPr/>
                <p:nvPr/>
              </p:nvGrpSpPr>
              <p:grpSpPr>
                <a:xfrm flipH="1">
                  <a:off x="132350" y="3606810"/>
                  <a:ext cx="312152" cy="1409160"/>
                  <a:chOff x="3969875" y="1708525"/>
                  <a:chExt cx="94175" cy="425150"/>
                </a:xfrm>
              </p:grpSpPr>
              <p:sp>
                <p:nvSpPr>
                  <p:cNvPr id="2003" name="Google Shape;2003;p58"/>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8"/>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8"/>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8"/>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8"/>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8"/>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8"/>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10" name="Google Shape;2010;p58"/>
              <p:cNvGrpSpPr/>
              <p:nvPr/>
            </p:nvGrpSpPr>
            <p:grpSpPr>
              <a:xfrm flipH="1" rot="10800000">
                <a:off x="8668400" y="323078"/>
                <a:ext cx="283978" cy="747254"/>
                <a:chOff x="3969875" y="1708525"/>
                <a:chExt cx="85675" cy="225450"/>
              </a:xfrm>
            </p:grpSpPr>
            <p:sp>
              <p:nvSpPr>
                <p:cNvPr id="2011" name="Google Shape;2011;p58"/>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8"/>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8"/>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8"/>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8"/>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8"/>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17" name="Google Shape;2017;p58"/>
            <p:cNvGrpSpPr/>
            <p:nvPr/>
          </p:nvGrpSpPr>
          <p:grpSpPr>
            <a:xfrm>
              <a:off x="-232985" y="3571039"/>
              <a:ext cx="6648648" cy="1594667"/>
              <a:chOff x="-232985" y="3571039"/>
              <a:chExt cx="6648648" cy="1594667"/>
            </a:xfrm>
          </p:grpSpPr>
          <p:grpSp>
            <p:nvGrpSpPr>
              <p:cNvPr id="2018" name="Google Shape;2018;p58"/>
              <p:cNvGrpSpPr/>
              <p:nvPr/>
            </p:nvGrpSpPr>
            <p:grpSpPr>
              <a:xfrm>
                <a:off x="-232985" y="3571039"/>
                <a:ext cx="946219" cy="1594667"/>
                <a:chOff x="2567024" y="2978878"/>
                <a:chExt cx="344820" cy="581126"/>
              </a:xfrm>
            </p:grpSpPr>
            <p:sp>
              <p:nvSpPr>
                <p:cNvPr id="2019" name="Google Shape;2019;p58"/>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8"/>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8"/>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8"/>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8"/>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8"/>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8"/>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8"/>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8"/>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8"/>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8"/>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8"/>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8"/>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8"/>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8"/>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8"/>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8"/>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8"/>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8"/>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8"/>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8"/>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8"/>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8"/>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8"/>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8"/>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8"/>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8"/>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6" name="Google Shape;2046;p58"/>
              <p:cNvSpPr/>
              <p:nvPr/>
            </p:nvSpPr>
            <p:spPr>
              <a:xfrm>
                <a:off x="6103529"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2047" name="Shape 2047"/>
        <p:cNvGrpSpPr/>
        <p:nvPr/>
      </p:nvGrpSpPr>
      <p:grpSpPr>
        <a:xfrm>
          <a:off x="0" y="0"/>
          <a:ext cx="0" cy="0"/>
          <a:chOff x="0" y="0"/>
          <a:chExt cx="0" cy="0"/>
        </a:xfrm>
      </p:grpSpPr>
      <p:sp>
        <p:nvSpPr>
          <p:cNvPr id="2048" name="Google Shape;2048;p59"/>
          <p:cNvSpPr txBox="1"/>
          <p:nvPr>
            <p:ph idx="1" type="subTitle"/>
          </p:nvPr>
        </p:nvSpPr>
        <p:spPr>
          <a:xfrm>
            <a:off x="713225" y="1333425"/>
            <a:ext cx="7704000" cy="307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grpSp>
        <p:nvGrpSpPr>
          <p:cNvPr id="2049" name="Google Shape;2049;p59"/>
          <p:cNvGrpSpPr/>
          <p:nvPr/>
        </p:nvGrpSpPr>
        <p:grpSpPr>
          <a:xfrm>
            <a:off x="9527" y="-338823"/>
            <a:ext cx="9146393" cy="5486611"/>
            <a:chOff x="9527" y="-338823"/>
            <a:chExt cx="9146393" cy="5486611"/>
          </a:xfrm>
        </p:grpSpPr>
        <p:grpSp>
          <p:nvGrpSpPr>
            <p:cNvPr id="2050" name="Google Shape;2050;p59"/>
            <p:cNvGrpSpPr/>
            <p:nvPr/>
          </p:nvGrpSpPr>
          <p:grpSpPr>
            <a:xfrm>
              <a:off x="9527" y="-338823"/>
              <a:ext cx="9146393" cy="5486611"/>
              <a:chOff x="9527" y="-338823"/>
              <a:chExt cx="9146393" cy="5486611"/>
            </a:xfrm>
          </p:grpSpPr>
          <p:grpSp>
            <p:nvGrpSpPr>
              <p:cNvPr id="2051" name="Google Shape;2051;p59"/>
              <p:cNvGrpSpPr/>
              <p:nvPr/>
            </p:nvGrpSpPr>
            <p:grpSpPr>
              <a:xfrm flipH="1">
                <a:off x="7383095" y="12"/>
                <a:ext cx="1772825" cy="945955"/>
                <a:chOff x="0" y="12"/>
                <a:chExt cx="1772825" cy="945955"/>
              </a:xfrm>
            </p:grpSpPr>
            <p:sp>
              <p:nvSpPr>
                <p:cNvPr id="2052" name="Google Shape;2052;p59"/>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9"/>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4" name="Google Shape;2054;p59"/>
              <p:cNvGrpSpPr/>
              <p:nvPr/>
            </p:nvGrpSpPr>
            <p:grpSpPr>
              <a:xfrm flipH="1">
                <a:off x="6638282" y="-338823"/>
                <a:ext cx="1023895" cy="820519"/>
                <a:chOff x="4423100" y="2378550"/>
                <a:chExt cx="540200" cy="432900"/>
              </a:xfrm>
            </p:grpSpPr>
            <p:sp>
              <p:nvSpPr>
                <p:cNvPr id="2055" name="Google Shape;2055;p59"/>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9"/>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9"/>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9"/>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9"/>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9"/>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9"/>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2" name="Google Shape;2062;p59"/>
              <p:cNvGrpSpPr/>
              <p:nvPr/>
            </p:nvGrpSpPr>
            <p:grpSpPr>
              <a:xfrm>
                <a:off x="9527" y="3606810"/>
                <a:ext cx="1772825" cy="1540979"/>
                <a:chOff x="9527" y="3606810"/>
                <a:chExt cx="1772825" cy="1540979"/>
              </a:xfrm>
            </p:grpSpPr>
            <p:grpSp>
              <p:nvGrpSpPr>
                <p:cNvPr id="2063" name="Google Shape;2063;p59"/>
                <p:cNvGrpSpPr/>
                <p:nvPr/>
              </p:nvGrpSpPr>
              <p:grpSpPr>
                <a:xfrm>
                  <a:off x="9527" y="4201833"/>
                  <a:ext cx="1772825" cy="945955"/>
                  <a:chOff x="9527" y="4201833"/>
                  <a:chExt cx="1772825" cy="945955"/>
                </a:xfrm>
              </p:grpSpPr>
              <p:sp>
                <p:nvSpPr>
                  <p:cNvPr id="2064" name="Google Shape;2064;p59"/>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9"/>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6" name="Google Shape;2066;p59"/>
                <p:cNvGrpSpPr/>
                <p:nvPr/>
              </p:nvGrpSpPr>
              <p:grpSpPr>
                <a:xfrm flipH="1">
                  <a:off x="132350" y="3606810"/>
                  <a:ext cx="312152" cy="1409160"/>
                  <a:chOff x="3969875" y="1708525"/>
                  <a:chExt cx="94175" cy="425150"/>
                </a:xfrm>
              </p:grpSpPr>
              <p:sp>
                <p:nvSpPr>
                  <p:cNvPr id="2067" name="Google Shape;2067;p5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9"/>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74" name="Google Shape;2074;p59"/>
              <p:cNvGrpSpPr/>
              <p:nvPr/>
            </p:nvGrpSpPr>
            <p:grpSpPr>
              <a:xfrm flipH="1" rot="10800000">
                <a:off x="8668400" y="323078"/>
                <a:ext cx="283978" cy="747254"/>
                <a:chOff x="3969875" y="1708525"/>
                <a:chExt cx="85675" cy="225450"/>
              </a:xfrm>
            </p:grpSpPr>
            <p:sp>
              <p:nvSpPr>
                <p:cNvPr id="2075" name="Google Shape;2075;p5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81" name="Google Shape;2081;p59"/>
            <p:cNvSpPr/>
            <p:nvPr/>
          </p:nvSpPr>
          <p:spPr>
            <a:xfrm>
              <a:off x="189510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2" name="Google Shape;2082;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083" name="Shape 2083"/>
        <p:cNvGrpSpPr/>
        <p:nvPr/>
      </p:nvGrpSpPr>
      <p:grpSpPr>
        <a:xfrm>
          <a:off x="0" y="0"/>
          <a:ext cx="0" cy="0"/>
          <a:chOff x="0" y="0"/>
          <a:chExt cx="0" cy="0"/>
        </a:xfrm>
      </p:grpSpPr>
      <p:grpSp>
        <p:nvGrpSpPr>
          <p:cNvPr id="2084" name="Google Shape;2084;p60"/>
          <p:cNvGrpSpPr/>
          <p:nvPr/>
        </p:nvGrpSpPr>
        <p:grpSpPr>
          <a:xfrm>
            <a:off x="-3" y="11403"/>
            <a:ext cx="9128308" cy="5208327"/>
            <a:chOff x="-3" y="11403"/>
            <a:chExt cx="9128308" cy="5208327"/>
          </a:xfrm>
        </p:grpSpPr>
        <p:grpSp>
          <p:nvGrpSpPr>
            <p:cNvPr id="2085" name="Google Shape;2085;p60"/>
            <p:cNvGrpSpPr/>
            <p:nvPr/>
          </p:nvGrpSpPr>
          <p:grpSpPr>
            <a:xfrm>
              <a:off x="-3" y="4376679"/>
              <a:ext cx="1496127" cy="843051"/>
              <a:chOff x="-3" y="4376679"/>
              <a:chExt cx="1496127" cy="843051"/>
            </a:xfrm>
          </p:grpSpPr>
          <p:grpSp>
            <p:nvGrpSpPr>
              <p:cNvPr id="2086" name="Google Shape;2086;p60"/>
              <p:cNvGrpSpPr/>
              <p:nvPr/>
            </p:nvGrpSpPr>
            <p:grpSpPr>
              <a:xfrm flipH="1" rot="10800000">
                <a:off x="-3" y="4376679"/>
                <a:ext cx="1400000" cy="747021"/>
                <a:chOff x="0" y="12"/>
                <a:chExt cx="1772825" cy="945955"/>
              </a:xfrm>
            </p:grpSpPr>
            <p:sp>
              <p:nvSpPr>
                <p:cNvPr id="2087" name="Google Shape;2087;p60"/>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0"/>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9" name="Google Shape;2089;p60"/>
              <p:cNvSpPr/>
              <p:nvPr/>
            </p:nvSpPr>
            <p:spPr>
              <a:xfrm flipH="1">
                <a:off x="1085348" y="4766329"/>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0" name="Google Shape;2090;p60"/>
            <p:cNvGrpSpPr/>
            <p:nvPr/>
          </p:nvGrpSpPr>
          <p:grpSpPr>
            <a:xfrm flipH="1">
              <a:off x="7728304" y="11403"/>
              <a:ext cx="1400000" cy="747021"/>
              <a:chOff x="0" y="12"/>
              <a:chExt cx="1772825" cy="945955"/>
            </a:xfrm>
          </p:grpSpPr>
          <p:sp>
            <p:nvSpPr>
              <p:cNvPr id="2091" name="Google Shape;2091;p60"/>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0"/>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93" name="Google Shape;2093;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94" name="Google Shape;2094;p60"/>
          <p:cNvSpPr txBox="1"/>
          <p:nvPr>
            <p:ph idx="1" type="subTitle"/>
          </p:nvPr>
        </p:nvSpPr>
        <p:spPr>
          <a:xfrm>
            <a:off x="720000" y="3607997"/>
            <a:ext cx="3817500" cy="6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5" name="Google Shape;2095;p60"/>
          <p:cNvSpPr txBox="1"/>
          <p:nvPr>
            <p:ph idx="2" type="subTitle"/>
          </p:nvPr>
        </p:nvSpPr>
        <p:spPr>
          <a:xfrm>
            <a:off x="720000" y="2125797"/>
            <a:ext cx="3817500" cy="6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6" name="Google Shape;2096;p60"/>
          <p:cNvSpPr txBox="1"/>
          <p:nvPr>
            <p:ph idx="3" type="subTitle"/>
          </p:nvPr>
        </p:nvSpPr>
        <p:spPr>
          <a:xfrm>
            <a:off x="720000" y="1616825"/>
            <a:ext cx="3817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97" name="Google Shape;2097;p60"/>
          <p:cNvSpPr txBox="1"/>
          <p:nvPr>
            <p:ph idx="4" type="subTitle"/>
          </p:nvPr>
        </p:nvSpPr>
        <p:spPr>
          <a:xfrm>
            <a:off x="720000" y="3099025"/>
            <a:ext cx="3817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098" name="Shape 2098"/>
        <p:cNvGrpSpPr/>
        <p:nvPr/>
      </p:nvGrpSpPr>
      <p:grpSpPr>
        <a:xfrm>
          <a:off x="0" y="0"/>
          <a:ext cx="0" cy="0"/>
          <a:chOff x="0" y="0"/>
          <a:chExt cx="0" cy="0"/>
        </a:xfrm>
      </p:grpSpPr>
      <p:sp>
        <p:nvSpPr>
          <p:cNvPr id="2099" name="Google Shape;2099;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00" name="Google Shape;2100;p61"/>
          <p:cNvSpPr txBox="1"/>
          <p:nvPr>
            <p:ph idx="1" type="subTitle"/>
          </p:nvPr>
        </p:nvSpPr>
        <p:spPr>
          <a:xfrm>
            <a:off x="4665011" y="1286625"/>
            <a:ext cx="3318300" cy="304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1" name="Google Shape;2101;p61"/>
          <p:cNvSpPr txBox="1"/>
          <p:nvPr>
            <p:ph idx="2" type="subTitle"/>
          </p:nvPr>
        </p:nvSpPr>
        <p:spPr>
          <a:xfrm>
            <a:off x="1160700" y="1286625"/>
            <a:ext cx="3318300" cy="304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102" name="Google Shape;2102;p61"/>
          <p:cNvGrpSpPr/>
          <p:nvPr/>
        </p:nvGrpSpPr>
        <p:grpSpPr>
          <a:xfrm>
            <a:off x="-226210" y="12"/>
            <a:ext cx="9372604" cy="5209994"/>
            <a:chOff x="-226210" y="12"/>
            <a:chExt cx="9372604" cy="5209994"/>
          </a:xfrm>
        </p:grpSpPr>
        <p:grpSp>
          <p:nvGrpSpPr>
            <p:cNvPr id="2103" name="Google Shape;2103;p61"/>
            <p:cNvGrpSpPr/>
            <p:nvPr/>
          </p:nvGrpSpPr>
          <p:grpSpPr>
            <a:xfrm>
              <a:off x="0" y="12"/>
              <a:ext cx="1772825" cy="945955"/>
              <a:chOff x="0" y="12"/>
              <a:chExt cx="1772825" cy="945955"/>
            </a:xfrm>
          </p:grpSpPr>
          <p:sp>
            <p:nvSpPr>
              <p:cNvPr id="2104" name="Google Shape;2104;p61"/>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1"/>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6" name="Google Shape;2106;p61"/>
            <p:cNvGrpSpPr/>
            <p:nvPr/>
          </p:nvGrpSpPr>
          <p:grpSpPr>
            <a:xfrm>
              <a:off x="7373568" y="4201833"/>
              <a:ext cx="1772825" cy="945955"/>
              <a:chOff x="7373568" y="4201833"/>
              <a:chExt cx="1772825" cy="945955"/>
            </a:xfrm>
          </p:grpSpPr>
          <p:sp>
            <p:nvSpPr>
              <p:cNvPr id="2107" name="Google Shape;2107;p61"/>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1"/>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9" name="Google Shape;2109;p61"/>
            <p:cNvGrpSpPr/>
            <p:nvPr/>
          </p:nvGrpSpPr>
          <p:grpSpPr>
            <a:xfrm>
              <a:off x="-226210" y="3615339"/>
              <a:ext cx="946219" cy="1594667"/>
              <a:chOff x="2567024" y="2978878"/>
              <a:chExt cx="344820" cy="581126"/>
            </a:xfrm>
          </p:grpSpPr>
          <p:sp>
            <p:nvSpPr>
              <p:cNvPr id="2110" name="Google Shape;2110;p61"/>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1"/>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1"/>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1"/>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1"/>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1"/>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1"/>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1"/>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1"/>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1"/>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1"/>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1"/>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1"/>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1"/>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1"/>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1"/>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1"/>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1"/>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1"/>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1"/>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1"/>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1"/>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1"/>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1"/>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1"/>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1"/>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1"/>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7" name="Google Shape;2137;p61"/>
            <p:cNvGrpSpPr/>
            <p:nvPr/>
          </p:nvGrpSpPr>
          <p:grpSpPr>
            <a:xfrm flipH="1">
              <a:off x="220827" y="2814710"/>
              <a:ext cx="283978" cy="747254"/>
              <a:chOff x="3969875" y="1708525"/>
              <a:chExt cx="85675" cy="225450"/>
            </a:xfrm>
          </p:grpSpPr>
          <p:sp>
            <p:nvSpPr>
              <p:cNvPr id="2138" name="Google Shape;2138;p6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144" name="Shape 2144"/>
        <p:cNvGrpSpPr/>
        <p:nvPr/>
      </p:nvGrpSpPr>
      <p:grpSpPr>
        <a:xfrm>
          <a:off x="0" y="0"/>
          <a:ext cx="0" cy="0"/>
          <a:chOff x="0" y="0"/>
          <a:chExt cx="0" cy="0"/>
        </a:xfrm>
      </p:grpSpPr>
      <p:grpSp>
        <p:nvGrpSpPr>
          <p:cNvPr id="2145" name="Google Shape;2145;p62"/>
          <p:cNvGrpSpPr/>
          <p:nvPr/>
        </p:nvGrpSpPr>
        <p:grpSpPr>
          <a:xfrm>
            <a:off x="7383095" y="12"/>
            <a:ext cx="1772825" cy="5141975"/>
            <a:chOff x="7383095" y="12"/>
            <a:chExt cx="1772825" cy="5141975"/>
          </a:xfrm>
        </p:grpSpPr>
        <p:grpSp>
          <p:nvGrpSpPr>
            <p:cNvPr id="2146" name="Google Shape;2146;p62"/>
            <p:cNvGrpSpPr/>
            <p:nvPr/>
          </p:nvGrpSpPr>
          <p:grpSpPr>
            <a:xfrm flipH="1">
              <a:off x="7383095" y="4196032"/>
              <a:ext cx="1772825" cy="945955"/>
              <a:chOff x="9527" y="4201833"/>
              <a:chExt cx="1772825" cy="945955"/>
            </a:xfrm>
          </p:grpSpPr>
          <p:sp>
            <p:nvSpPr>
              <p:cNvPr id="2147" name="Google Shape;2147;p62"/>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2"/>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9" name="Google Shape;2149;p62"/>
            <p:cNvGrpSpPr/>
            <p:nvPr/>
          </p:nvGrpSpPr>
          <p:grpSpPr>
            <a:xfrm flipH="1">
              <a:off x="8647053" y="2786860"/>
              <a:ext cx="312152" cy="1409160"/>
              <a:chOff x="3969875" y="1708525"/>
              <a:chExt cx="94175" cy="425150"/>
            </a:xfrm>
          </p:grpSpPr>
          <p:sp>
            <p:nvSpPr>
              <p:cNvPr id="2150" name="Google Shape;2150;p62"/>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2"/>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2"/>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2"/>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2"/>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2"/>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2"/>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7" name="Google Shape;2157;p62"/>
            <p:cNvGrpSpPr/>
            <p:nvPr/>
          </p:nvGrpSpPr>
          <p:grpSpPr>
            <a:xfrm flipH="1">
              <a:off x="7383095" y="12"/>
              <a:ext cx="1772825" cy="945955"/>
              <a:chOff x="0" y="12"/>
              <a:chExt cx="1772825" cy="945955"/>
            </a:xfrm>
          </p:grpSpPr>
          <p:sp>
            <p:nvSpPr>
              <p:cNvPr id="2158" name="Google Shape;2158;p62"/>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2"/>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60" name="Google Shape;2160;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61" name="Google Shape;2161;p62"/>
          <p:cNvSpPr txBox="1"/>
          <p:nvPr>
            <p:ph idx="1" type="subTitle"/>
          </p:nvPr>
        </p:nvSpPr>
        <p:spPr>
          <a:xfrm>
            <a:off x="720000" y="1802392"/>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62" name="Google Shape;2162;p62"/>
          <p:cNvSpPr txBox="1"/>
          <p:nvPr>
            <p:ph idx="2" type="subTitle"/>
          </p:nvPr>
        </p:nvSpPr>
        <p:spPr>
          <a:xfrm>
            <a:off x="720000" y="2897767"/>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63" name="Google Shape;2163;p62"/>
          <p:cNvSpPr txBox="1"/>
          <p:nvPr>
            <p:ph idx="3" type="subTitle"/>
          </p:nvPr>
        </p:nvSpPr>
        <p:spPr>
          <a:xfrm>
            <a:off x="720000" y="3993142"/>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64" name="Google Shape;2164;p62"/>
          <p:cNvSpPr txBox="1"/>
          <p:nvPr>
            <p:ph idx="4" type="subTitle"/>
          </p:nvPr>
        </p:nvSpPr>
        <p:spPr>
          <a:xfrm>
            <a:off x="720000" y="1337175"/>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65" name="Google Shape;2165;p62"/>
          <p:cNvSpPr txBox="1"/>
          <p:nvPr>
            <p:ph idx="5" type="subTitle"/>
          </p:nvPr>
        </p:nvSpPr>
        <p:spPr>
          <a:xfrm>
            <a:off x="720000" y="2432550"/>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66" name="Google Shape;2166;p62"/>
          <p:cNvSpPr txBox="1"/>
          <p:nvPr>
            <p:ph idx="6" type="subTitle"/>
          </p:nvPr>
        </p:nvSpPr>
        <p:spPr>
          <a:xfrm>
            <a:off x="720000" y="3527925"/>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167" name="Shape 2167"/>
        <p:cNvGrpSpPr/>
        <p:nvPr/>
      </p:nvGrpSpPr>
      <p:grpSpPr>
        <a:xfrm>
          <a:off x="0" y="0"/>
          <a:ext cx="0" cy="0"/>
          <a:chOff x="0" y="0"/>
          <a:chExt cx="0" cy="0"/>
        </a:xfrm>
      </p:grpSpPr>
      <p:grpSp>
        <p:nvGrpSpPr>
          <p:cNvPr id="2168" name="Google Shape;2168;p63"/>
          <p:cNvGrpSpPr/>
          <p:nvPr/>
        </p:nvGrpSpPr>
        <p:grpSpPr>
          <a:xfrm>
            <a:off x="-304792" y="-203479"/>
            <a:ext cx="2083718" cy="3078145"/>
            <a:chOff x="-304792" y="-203479"/>
            <a:chExt cx="2083718" cy="3078145"/>
          </a:xfrm>
        </p:grpSpPr>
        <p:grpSp>
          <p:nvGrpSpPr>
            <p:cNvPr id="2169" name="Google Shape;2169;p63"/>
            <p:cNvGrpSpPr/>
            <p:nvPr/>
          </p:nvGrpSpPr>
          <p:grpSpPr>
            <a:xfrm flipH="1" rot="9903919">
              <a:off x="-25590" y="-145233"/>
              <a:ext cx="748876" cy="2264877"/>
              <a:chOff x="3221922" y="3632026"/>
              <a:chExt cx="349066" cy="1055705"/>
            </a:xfrm>
          </p:grpSpPr>
          <p:sp>
            <p:nvSpPr>
              <p:cNvPr id="2170" name="Google Shape;2170;p63"/>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3"/>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3"/>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3"/>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3"/>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3"/>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3"/>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3"/>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3"/>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3"/>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3"/>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3"/>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3"/>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3"/>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3"/>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3"/>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3"/>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3"/>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3"/>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3"/>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3"/>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3"/>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3"/>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3"/>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3"/>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3"/>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3"/>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3"/>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3"/>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3"/>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3"/>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3"/>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3"/>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3"/>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3"/>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3"/>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3"/>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3"/>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3"/>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3"/>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3"/>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3"/>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3"/>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3"/>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3"/>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3"/>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3"/>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7" name="Google Shape;2217;p63"/>
            <p:cNvGrpSpPr/>
            <p:nvPr/>
          </p:nvGrpSpPr>
          <p:grpSpPr>
            <a:xfrm rot="10800000">
              <a:off x="6101" y="12"/>
              <a:ext cx="1772825" cy="945955"/>
              <a:chOff x="7373568" y="4201833"/>
              <a:chExt cx="1772825" cy="945955"/>
            </a:xfrm>
          </p:grpSpPr>
          <p:sp>
            <p:nvSpPr>
              <p:cNvPr id="2218" name="Google Shape;2218;p63"/>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3"/>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0" name="Google Shape;2220;p63"/>
            <p:cNvGrpSpPr/>
            <p:nvPr/>
          </p:nvGrpSpPr>
          <p:grpSpPr>
            <a:xfrm rot="10800000">
              <a:off x="130913" y="1465506"/>
              <a:ext cx="312152" cy="1409160"/>
              <a:chOff x="3969875" y="1708525"/>
              <a:chExt cx="94175" cy="425150"/>
            </a:xfrm>
          </p:grpSpPr>
          <p:sp>
            <p:nvSpPr>
              <p:cNvPr id="2221" name="Google Shape;2221;p6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3"/>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28" name="Google Shape;2228;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29" name="Google Shape;2229;p63"/>
          <p:cNvSpPr txBox="1"/>
          <p:nvPr>
            <p:ph idx="1" type="subTitle"/>
          </p:nvPr>
        </p:nvSpPr>
        <p:spPr>
          <a:xfrm>
            <a:off x="7137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30" name="Google Shape;2230;p63"/>
          <p:cNvSpPr txBox="1"/>
          <p:nvPr>
            <p:ph idx="2" type="subTitle"/>
          </p:nvPr>
        </p:nvSpPr>
        <p:spPr>
          <a:xfrm>
            <a:off x="34464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31" name="Google Shape;2231;p63"/>
          <p:cNvSpPr txBox="1"/>
          <p:nvPr>
            <p:ph idx="3" type="subTitle"/>
          </p:nvPr>
        </p:nvSpPr>
        <p:spPr>
          <a:xfrm>
            <a:off x="7137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32" name="Google Shape;2232;p63"/>
          <p:cNvSpPr txBox="1"/>
          <p:nvPr>
            <p:ph idx="4" type="subTitle"/>
          </p:nvPr>
        </p:nvSpPr>
        <p:spPr>
          <a:xfrm>
            <a:off x="34464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33" name="Google Shape;2233;p63"/>
          <p:cNvSpPr txBox="1"/>
          <p:nvPr>
            <p:ph idx="5" type="subTitle"/>
          </p:nvPr>
        </p:nvSpPr>
        <p:spPr>
          <a:xfrm>
            <a:off x="7120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34" name="Google Shape;2234;p63"/>
          <p:cNvSpPr txBox="1"/>
          <p:nvPr>
            <p:ph idx="6" type="subTitle"/>
          </p:nvPr>
        </p:nvSpPr>
        <p:spPr>
          <a:xfrm>
            <a:off x="34464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35" name="Google Shape;2235;p63"/>
          <p:cNvSpPr txBox="1"/>
          <p:nvPr>
            <p:ph idx="7" type="subTitle"/>
          </p:nvPr>
        </p:nvSpPr>
        <p:spPr>
          <a:xfrm>
            <a:off x="7120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36" name="Google Shape;2236;p63"/>
          <p:cNvSpPr txBox="1"/>
          <p:nvPr>
            <p:ph idx="8" type="subTitle"/>
          </p:nvPr>
        </p:nvSpPr>
        <p:spPr>
          <a:xfrm>
            <a:off x="34464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237" name="Shape 2237"/>
        <p:cNvGrpSpPr/>
        <p:nvPr/>
      </p:nvGrpSpPr>
      <p:grpSpPr>
        <a:xfrm>
          <a:off x="0" y="0"/>
          <a:ext cx="0" cy="0"/>
          <a:chOff x="0" y="0"/>
          <a:chExt cx="0" cy="0"/>
        </a:xfrm>
      </p:grpSpPr>
      <p:grpSp>
        <p:nvGrpSpPr>
          <p:cNvPr id="2238" name="Google Shape;2238;p64"/>
          <p:cNvGrpSpPr/>
          <p:nvPr/>
        </p:nvGrpSpPr>
        <p:grpSpPr>
          <a:xfrm>
            <a:off x="9527" y="12"/>
            <a:ext cx="9146393" cy="5147777"/>
            <a:chOff x="9527" y="12"/>
            <a:chExt cx="9146393" cy="5147777"/>
          </a:xfrm>
        </p:grpSpPr>
        <p:grpSp>
          <p:nvGrpSpPr>
            <p:cNvPr id="2239" name="Google Shape;2239;p64"/>
            <p:cNvGrpSpPr/>
            <p:nvPr/>
          </p:nvGrpSpPr>
          <p:grpSpPr>
            <a:xfrm>
              <a:off x="9527" y="12"/>
              <a:ext cx="9146393" cy="5147777"/>
              <a:chOff x="9527" y="12"/>
              <a:chExt cx="9146393" cy="5147777"/>
            </a:xfrm>
          </p:grpSpPr>
          <p:grpSp>
            <p:nvGrpSpPr>
              <p:cNvPr id="2240" name="Google Shape;2240;p64"/>
              <p:cNvGrpSpPr/>
              <p:nvPr/>
            </p:nvGrpSpPr>
            <p:grpSpPr>
              <a:xfrm flipH="1">
                <a:off x="7383095" y="12"/>
                <a:ext cx="1772825" cy="945955"/>
                <a:chOff x="0" y="12"/>
                <a:chExt cx="1772825" cy="945955"/>
              </a:xfrm>
            </p:grpSpPr>
            <p:sp>
              <p:nvSpPr>
                <p:cNvPr id="2241" name="Google Shape;2241;p64"/>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4"/>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3" name="Google Shape;2243;p64"/>
              <p:cNvGrpSpPr/>
              <p:nvPr/>
            </p:nvGrpSpPr>
            <p:grpSpPr>
              <a:xfrm>
                <a:off x="9527" y="4201833"/>
                <a:ext cx="1772825" cy="945955"/>
                <a:chOff x="9527" y="4201833"/>
                <a:chExt cx="1772825" cy="945955"/>
              </a:xfrm>
            </p:grpSpPr>
            <p:sp>
              <p:nvSpPr>
                <p:cNvPr id="2244" name="Google Shape;2244;p64"/>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4"/>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6" name="Google Shape;2246;p64"/>
            <p:cNvGrpSpPr/>
            <p:nvPr/>
          </p:nvGrpSpPr>
          <p:grpSpPr>
            <a:xfrm flipH="1">
              <a:off x="185700" y="202472"/>
              <a:ext cx="312152" cy="1409160"/>
              <a:chOff x="3969875" y="1708525"/>
              <a:chExt cx="94175" cy="425150"/>
            </a:xfrm>
          </p:grpSpPr>
          <p:sp>
            <p:nvSpPr>
              <p:cNvPr id="2247" name="Google Shape;2247;p64"/>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4"/>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4"/>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4"/>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4"/>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4"/>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4"/>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54" name="Google Shape;2254;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55" name="Google Shape;2255;p64"/>
          <p:cNvSpPr txBox="1"/>
          <p:nvPr>
            <p:ph idx="1" type="subTitle"/>
          </p:nvPr>
        </p:nvSpPr>
        <p:spPr>
          <a:xfrm>
            <a:off x="7137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56" name="Google Shape;2256;p64"/>
          <p:cNvSpPr txBox="1"/>
          <p:nvPr>
            <p:ph idx="2" type="subTitle"/>
          </p:nvPr>
        </p:nvSpPr>
        <p:spPr>
          <a:xfrm>
            <a:off x="34464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57" name="Google Shape;2257;p64"/>
          <p:cNvSpPr txBox="1"/>
          <p:nvPr>
            <p:ph idx="3" type="subTitle"/>
          </p:nvPr>
        </p:nvSpPr>
        <p:spPr>
          <a:xfrm>
            <a:off x="7137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58" name="Google Shape;2258;p64"/>
          <p:cNvSpPr txBox="1"/>
          <p:nvPr>
            <p:ph idx="4" type="subTitle"/>
          </p:nvPr>
        </p:nvSpPr>
        <p:spPr>
          <a:xfrm>
            <a:off x="34464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59" name="Google Shape;2259;p64"/>
          <p:cNvSpPr txBox="1"/>
          <p:nvPr>
            <p:ph idx="5" type="subTitle"/>
          </p:nvPr>
        </p:nvSpPr>
        <p:spPr>
          <a:xfrm>
            <a:off x="6182501"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60" name="Google Shape;2260;p64"/>
          <p:cNvSpPr txBox="1"/>
          <p:nvPr>
            <p:ph idx="6" type="subTitle"/>
          </p:nvPr>
        </p:nvSpPr>
        <p:spPr>
          <a:xfrm>
            <a:off x="6182501"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61" name="Google Shape;2261;p64"/>
          <p:cNvSpPr txBox="1"/>
          <p:nvPr>
            <p:ph idx="7" type="subTitle"/>
          </p:nvPr>
        </p:nvSpPr>
        <p:spPr>
          <a:xfrm>
            <a:off x="7120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62" name="Google Shape;2262;p64"/>
          <p:cNvSpPr txBox="1"/>
          <p:nvPr>
            <p:ph idx="8" type="subTitle"/>
          </p:nvPr>
        </p:nvSpPr>
        <p:spPr>
          <a:xfrm>
            <a:off x="34464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63" name="Google Shape;2263;p64"/>
          <p:cNvSpPr txBox="1"/>
          <p:nvPr>
            <p:ph idx="9" type="subTitle"/>
          </p:nvPr>
        </p:nvSpPr>
        <p:spPr>
          <a:xfrm>
            <a:off x="61808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64" name="Google Shape;2264;p64"/>
          <p:cNvSpPr txBox="1"/>
          <p:nvPr>
            <p:ph idx="13" type="subTitle"/>
          </p:nvPr>
        </p:nvSpPr>
        <p:spPr>
          <a:xfrm>
            <a:off x="7120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65" name="Google Shape;2265;p64"/>
          <p:cNvSpPr txBox="1"/>
          <p:nvPr>
            <p:ph idx="14" type="subTitle"/>
          </p:nvPr>
        </p:nvSpPr>
        <p:spPr>
          <a:xfrm>
            <a:off x="34464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66" name="Google Shape;2266;p64"/>
          <p:cNvSpPr txBox="1"/>
          <p:nvPr>
            <p:ph idx="15" type="subTitle"/>
          </p:nvPr>
        </p:nvSpPr>
        <p:spPr>
          <a:xfrm>
            <a:off x="61808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267" name="Shape 2267"/>
        <p:cNvGrpSpPr/>
        <p:nvPr/>
      </p:nvGrpSpPr>
      <p:grpSpPr>
        <a:xfrm>
          <a:off x="0" y="0"/>
          <a:ext cx="0" cy="0"/>
          <a:chOff x="0" y="0"/>
          <a:chExt cx="0" cy="0"/>
        </a:xfrm>
      </p:grpSpPr>
      <p:sp>
        <p:nvSpPr>
          <p:cNvPr id="2268" name="Google Shape;2268;p65"/>
          <p:cNvSpPr txBox="1"/>
          <p:nvPr>
            <p:ph hasCustomPrompt="1" type="title"/>
          </p:nvPr>
        </p:nvSpPr>
        <p:spPr>
          <a:xfrm>
            <a:off x="797271" y="629975"/>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69" name="Google Shape;2269;p65"/>
          <p:cNvSpPr txBox="1"/>
          <p:nvPr>
            <p:ph idx="1" type="subTitle"/>
          </p:nvPr>
        </p:nvSpPr>
        <p:spPr>
          <a:xfrm>
            <a:off x="710271" y="1387974"/>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270" name="Google Shape;2270;p65"/>
          <p:cNvSpPr txBox="1"/>
          <p:nvPr>
            <p:ph hasCustomPrompt="1" idx="2" type="title"/>
          </p:nvPr>
        </p:nvSpPr>
        <p:spPr>
          <a:xfrm>
            <a:off x="797271" y="2003876"/>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71" name="Google Shape;2271;p65"/>
          <p:cNvSpPr txBox="1"/>
          <p:nvPr>
            <p:ph idx="3" type="subTitle"/>
          </p:nvPr>
        </p:nvSpPr>
        <p:spPr>
          <a:xfrm>
            <a:off x="710271" y="2764450"/>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272" name="Google Shape;2272;p65"/>
          <p:cNvSpPr txBox="1"/>
          <p:nvPr>
            <p:ph hasCustomPrompt="1" idx="4" type="title"/>
          </p:nvPr>
        </p:nvSpPr>
        <p:spPr>
          <a:xfrm>
            <a:off x="797271" y="3377777"/>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73" name="Google Shape;2273;p65"/>
          <p:cNvSpPr txBox="1"/>
          <p:nvPr>
            <p:ph idx="5" type="subTitle"/>
          </p:nvPr>
        </p:nvSpPr>
        <p:spPr>
          <a:xfrm>
            <a:off x="710271" y="4140925"/>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2274" name="Google Shape;2274;p65"/>
          <p:cNvGrpSpPr/>
          <p:nvPr/>
        </p:nvGrpSpPr>
        <p:grpSpPr>
          <a:xfrm>
            <a:off x="-182994" y="4283910"/>
            <a:ext cx="1205407" cy="909041"/>
            <a:chOff x="-182994" y="4283910"/>
            <a:chExt cx="1205407" cy="909041"/>
          </a:xfrm>
        </p:grpSpPr>
        <p:sp>
          <p:nvSpPr>
            <p:cNvPr id="2275" name="Google Shape;2275;p65"/>
            <p:cNvSpPr/>
            <p:nvPr/>
          </p:nvSpPr>
          <p:spPr>
            <a:xfrm>
              <a:off x="-182994" y="4283910"/>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5"/>
            <p:cNvSpPr/>
            <p:nvPr/>
          </p:nvSpPr>
          <p:spPr>
            <a:xfrm>
              <a:off x="710279" y="484842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277" name="Shape 2277"/>
        <p:cNvGrpSpPr/>
        <p:nvPr/>
      </p:nvGrpSpPr>
      <p:grpSpPr>
        <a:xfrm>
          <a:off x="0" y="0"/>
          <a:ext cx="0" cy="0"/>
          <a:chOff x="0" y="0"/>
          <a:chExt cx="0" cy="0"/>
        </a:xfrm>
      </p:grpSpPr>
      <p:grpSp>
        <p:nvGrpSpPr>
          <p:cNvPr id="2278" name="Google Shape;2278;p66"/>
          <p:cNvGrpSpPr/>
          <p:nvPr/>
        </p:nvGrpSpPr>
        <p:grpSpPr>
          <a:xfrm>
            <a:off x="-78584" y="2935816"/>
            <a:ext cx="4507471" cy="2264909"/>
            <a:chOff x="-78584" y="2935816"/>
            <a:chExt cx="4507471" cy="2264909"/>
          </a:xfrm>
        </p:grpSpPr>
        <p:grpSp>
          <p:nvGrpSpPr>
            <p:cNvPr id="2279" name="Google Shape;2279;p66"/>
            <p:cNvGrpSpPr/>
            <p:nvPr/>
          </p:nvGrpSpPr>
          <p:grpSpPr>
            <a:xfrm>
              <a:off x="-78584" y="2935816"/>
              <a:ext cx="748887" cy="2264909"/>
              <a:chOff x="-78584" y="2935816"/>
              <a:chExt cx="748887" cy="2264909"/>
            </a:xfrm>
          </p:grpSpPr>
          <p:grpSp>
            <p:nvGrpSpPr>
              <p:cNvPr id="2280" name="Google Shape;2280;p66"/>
              <p:cNvGrpSpPr/>
              <p:nvPr/>
            </p:nvGrpSpPr>
            <p:grpSpPr>
              <a:xfrm>
                <a:off x="-78584" y="2935816"/>
                <a:ext cx="748887" cy="2264909"/>
                <a:chOff x="3221922" y="3632026"/>
                <a:chExt cx="349066" cy="1055705"/>
              </a:xfrm>
            </p:grpSpPr>
            <p:sp>
              <p:nvSpPr>
                <p:cNvPr id="2281" name="Google Shape;2281;p66"/>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6"/>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6"/>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6"/>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6"/>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6"/>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6"/>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6"/>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6"/>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6"/>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6"/>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6"/>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6"/>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6"/>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6"/>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6"/>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6"/>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6"/>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6"/>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6"/>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6"/>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6"/>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6"/>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6"/>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6"/>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6"/>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6"/>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6"/>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6"/>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6"/>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6"/>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6"/>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6"/>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6"/>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6"/>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6"/>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6"/>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6"/>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6"/>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6"/>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6"/>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6"/>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6"/>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6"/>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6"/>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6"/>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6"/>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8" name="Google Shape;2328;p66"/>
              <p:cNvGrpSpPr/>
              <p:nvPr/>
            </p:nvGrpSpPr>
            <p:grpSpPr>
              <a:xfrm>
                <a:off x="143447" y="3084218"/>
                <a:ext cx="410285" cy="820543"/>
                <a:chOff x="3049925" y="2302950"/>
                <a:chExt cx="137675" cy="275350"/>
              </a:xfrm>
            </p:grpSpPr>
            <p:sp>
              <p:nvSpPr>
                <p:cNvPr id="2329" name="Google Shape;2329;p66"/>
                <p:cNvSpPr/>
                <p:nvPr/>
              </p:nvSpPr>
              <p:spPr>
                <a:xfrm>
                  <a:off x="3130100" y="2363125"/>
                  <a:ext cx="57500" cy="57525"/>
                </a:xfrm>
                <a:custGeom>
                  <a:rect b="b" l="l" r="r" t="t"/>
                  <a:pathLst>
                    <a:path extrusionOk="0" h="2301" w="2300">
                      <a:moveTo>
                        <a:pt x="1151" y="1"/>
                      </a:moveTo>
                      <a:cubicBezTo>
                        <a:pt x="515" y="1"/>
                        <a:pt x="0" y="516"/>
                        <a:pt x="0" y="1151"/>
                      </a:cubicBezTo>
                      <a:cubicBezTo>
                        <a:pt x="0" y="1785"/>
                        <a:pt x="515" y="2300"/>
                        <a:pt x="1151" y="2300"/>
                      </a:cubicBezTo>
                      <a:cubicBezTo>
                        <a:pt x="1786" y="2300"/>
                        <a:pt x="2300" y="1785"/>
                        <a:pt x="2300" y="1151"/>
                      </a:cubicBezTo>
                      <a:cubicBezTo>
                        <a:pt x="2300" y="516"/>
                        <a:pt x="1786" y="1"/>
                        <a:pt x="1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6"/>
                <p:cNvSpPr/>
                <p:nvPr/>
              </p:nvSpPr>
              <p:spPr>
                <a:xfrm>
                  <a:off x="3049925" y="2363125"/>
                  <a:ext cx="26050" cy="26025"/>
                </a:xfrm>
                <a:custGeom>
                  <a:rect b="b" l="l" r="r" t="t"/>
                  <a:pathLst>
                    <a:path extrusionOk="0" h="1041" w="1042">
                      <a:moveTo>
                        <a:pt x="520" y="1"/>
                      </a:moveTo>
                      <a:cubicBezTo>
                        <a:pt x="233" y="1"/>
                        <a:pt x="0" y="234"/>
                        <a:pt x="0" y="521"/>
                      </a:cubicBezTo>
                      <a:cubicBezTo>
                        <a:pt x="0" y="808"/>
                        <a:pt x="233" y="1041"/>
                        <a:pt x="520" y="1041"/>
                      </a:cubicBezTo>
                      <a:cubicBezTo>
                        <a:pt x="807" y="1041"/>
                        <a:pt x="1042" y="808"/>
                        <a:pt x="1042" y="521"/>
                      </a:cubicBezTo>
                      <a:cubicBezTo>
                        <a:pt x="1042" y="234"/>
                        <a:pt x="807" y="1"/>
                        <a:pt x="5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6"/>
                <p:cNvSpPr/>
                <p:nvPr/>
              </p:nvSpPr>
              <p:spPr>
                <a:xfrm>
                  <a:off x="3090000" y="2474175"/>
                  <a:ext cx="26025" cy="26050"/>
                </a:xfrm>
                <a:custGeom>
                  <a:rect b="b" l="l" r="r" t="t"/>
                  <a:pathLst>
                    <a:path extrusionOk="0" h="1042" w="1041">
                      <a:moveTo>
                        <a:pt x="521" y="1"/>
                      </a:moveTo>
                      <a:cubicBezTo>
                        <a:pt x="234" y="1"/>
                        <a:pt x="1" y="233"/>
                        <a:pt x="1" y="522"/>
                      </a:cubicBezTo>
                      <a:cubicBezTo>
                        <a:pt x="1" y="809"/>
                        <a:pt x="234" y="1042"/>
                        <a:pt x="521" y="1042"/>
                      </a:cubicBezTo>
                      <a:cubicBezTo>
                        <a:pt x="808" y="1042"/>
                        <a:pt x="1041" y="809"/>
                        <a:pt x="1041" y="522"/>
                      </a:cubicBezTo>
                      <a:cubicBezTo>
                        <a:pt x="1041" y="233"/>
                        <a:pt x="808" y="1"/>
                        <a:pt x="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6"/>
                <p:cNvSpPr/>
                <p:nvPr/>
              </p:nvSpPr>
              <p:spPr>
                <a:xfrm>
                  <a:off x="3093175" y="2565275"/>
                  <a:ext cx="13025" cy="13025"/>
                </a:xfrm>
                <a:custGeom>
                  <a:rect b="b" l="l" r="r" t="t"/>
                  <a:pathLst>
                    <a:path extrusionOk="0" h="521" w="521">
                      <a:moveTo>
                        <a:pt x="260" y="1"/>
                      </a:moveTo>
                      <a:cubicBezTo>
                        <a:pt x="116" y="1"/>
                        <a:pt x="0" y="117"/>
                        <a:pt x="0" y="261"/>
                      </a:cubicBezTo>
                      <a:cubicBezTo>
                        <a:pt x="0" y="405"/>
                        <a:pt x="116" y="521"/>
                        <a:pt x="260" y="521"/>
                      </a:cubicBezTo>
                      <a:cubicBezTo>
                        <a:pt x="404" y="521"/>
                        <a:pt x="520" y="405"/>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6"/>
                <p:cNvSpPr/>
                <p:nvPr/>
              </p:nvSpPr>
              <p:spPr>
                <a:xfrm>
                  <a:off x="3130100" y="2467675"/>
                  <a:ext cx="13025" cy="13025"/>
                </a:xfrm>
                <a:custGeom>
                  <a:rect b="b" l="l" r="r" t="t"/>
                  <a:pathLst>
                    <a:path extrusionOk="0" h="521" w="521">
                      <a:moveTo>
                        <a:pt x="260" y="1"/>
                      </a:moveTo>
                      <a:cubicBezTo>
                        <a:pt x="117" y="1"/>
                        <a:pt x="0" y="117"/>
                        <a:pt x="0" y="261"/>
                      </a:cubicBezTo>
                      <a:cubicBezTo>
                        <a:pt x="0" y="404"/>
                        <a:pt x="117" y="521"/>
                        <a:pt x="260" y="521"/>
                      </a:cubicBezTo>
                      <a:cubicBezTo>
                        <a:pt x="404" y="521"/>
                        <a:pt x="520" y="404"/>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6"/>
                <p:cNvSpPr/>
                <p:nvPr/>
              </p:nvSpPr>
              <p:spPr>
                <a:xfrm>
                  <a:off x="3083500" y="2302950"/>
                  <a:ext cx="13025" cy="13025"/>
                </a:xfrm>
                <a:custGeom>
                  <a:rect b="b" l="l" r="r" t="t"/>
                  <a:pathLst>
                    <a:path extrusionOk="0" h="521" w="521">
                      <a:moveTo>
                        <a:pt x="261" y="1"/>
                      </a:moveTo>
                      <a:cubicBezTo>
                        <a:pt x="117" y="1"/>
                        <a:pt x="1" y="117"/>
                        <a:pt x="1" y="261"/>
                      </a:cubicBezTo>
                      <a:cubicBezTo>
                        <a:pt x="1" y="404"/>
                        <a:pt x="117" y="521"/>
                        <a:pt x="261" y="521"/>
                      </a:cubicBezTo>
                      <a:cubicBezTo>
                        <a:pt x="404" y="521"/>
                        <a:pt x="521" y="404"/>
                        <a:pt x="521" y="261"/>
                      </a:cubicBezTo>
                      <a:cubicBezTo>
                        <a:pt x="521" y="117"/>
                        <a:pt x="404" y="1"/>
                        <a:pt x="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35" name="Google Shape;2335;p66"/>
            <p:cNvSpPr/>
            <p:nvPr/>
          </p:nvSpPr>
          <p:spPr>
            <a:xfrm>
              <a:off x="411675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6" name="Google Shape;2336;p66"/>
          <p:cNvSpPr txBox="1"/>
          <p:nvPr>
            <p:ph type="title"/>
          </p:nvPr>
        </p:nvSpPr>
        <p:spPr>
          <a:xfrm>
            <a:off x="713262" y="539500"/>
            <a:ext cx="3642600" cy="948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37" name="Google Shape;2337;p66"/>
          <p:cNvSpPr txBox="1"/>
          <p:nvPr>
            <p:ph idx="1" type="subTitle"/>
          </p:nvPr>
        </p:nvSpPr>
        <p:spPr>
          <a:xfrm>
            <a:off x="713225" y="1563701"/>
            <a:ext cx="3642600" cy="124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38" name="Google Shape;2338;p66"/>
          <p:cNvSpPr txBox="1"/>
          <p:nvPr/>
        </p:nvSpPr>
        <p:spPr>
          <a:xfrm>
            <a:off x="713273" y="3600455"/>
            <a:ext cx="3642600" cy="73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lt1"/>
                </a:solidFill>
                <a:latin typeface="Open Sans"/>
                <a:ea typeface="Open Sans"/>
                <a:cs typeface="Open Sans"/>
                <a:sym typeface="Open Sans"/>
              </a:rPr>
              <a:t>CREDITS:</a:t>
            </a:r>
            <a:r>
              <a:rPr lang="en" sz="1200">
                <a:solidFill>
                  <a:schemeClr val="lt1"/>
                </a:solidFill>
                <a:latin typeface="Open Sans"/>
                <a:ea typeface="Open Sans"/>
                <a:cs typeface="Open Sans"/>
                <a:sym typeface="Open Sans"/>
              </a:rPr>
              <a:t> This presentation template was created by </a:t>
            </a:r>
            <a:r>
              <a:rPr b="1" lang="en" sz="1200" u="sng">
                <a:solidFill>
                  <a:schemeClr val="lt1"/>
                </a:solidFill>
                <a:latin typeface="Open Sans"/>
                <a:ea typeface="Open Sans"/>
                <a:cs typeface="Open Sans"/>
                <a:sym typeface="Open Sans"/>
                <a:hlinkClick r:id="rId2">
                  <a:extLst>
                    <a:ext uri="{A12FA001-AC4F-418D-AE19-62706E023703}">
                      <ahyp:hlinkClr val="tx"/>
                    </a:ext>
                  </a:extLst>
                </a:hlinkClick>
              </a:rPr>
              <a:t>Slidesgo</a:t>
            </a:r>
            <a:r>
              <a:rPr lang="en" sz="1200">
                <a:solidFill>
                  <a:schemeClr val="lt1"/>
                </a:solidFill>
                <a:latin typeface="Open Sans"/>
                <a:ea typeface="Open Sans"/>
                <a:cs typeface="Open Sans"/>
                <a:sym typeface="Open Sans"/>
              </a:rPr>
              <a:t>, and includes icons by </a:t>
            </a:r>
            <a:r>
              <a:rPr b="1" lang="en" sz="1200" u="sng">
                <a:solidFill>
                  <a:schemeClr val="lt1"/>
                </a:solidFill>
                <a:latin typeface="Open Sans"/>
                <a:ea typeface="Open Sans"/>
                <a:cs typeface="Open Sans"/>
                <a:sym typeface="Open Sans"/>
                <a:hlinkClick r:id="rId3">
                  <a:extLst>
                    <a:ext uri="{A12FA001-AC4F-418D-AE19-62706E023703}">
                      <ahyp:hlinkClr val="tx"/>
                    </a:ext>
                  </a:extLst>
                </a:hlinkClick>
              </a:rPr>
              <a:t>Flaticon</a:t>
            </a:r>
            <a:r>
              <a:rPr lang="en" sz="1200">
                <a:solidFill>
                  <a:schemeClr val="lt1"/>
                </a:solidFill>
                <a:latin typeface="Open Sans"/>
                <a:ea typeface="Open Sans"/>
                <a:cs typeface="Open Sans"/>
                <a:sym typeface="Open Sans"/>
              </a:rPr>
              <a:t>, and infographics &amp; images by </a:t>
            </a:r>
            <a:r>
              <a:rPr b="1" lang="en" sz="1200" u="sng">
                <a:solidFill>
                  <a:schemeClr val="lt1"/>
                </a:solidFill>
                <a:latin typeface="Open Sans"/>
                <a:ea typeface="Open Sans"/>
                <a:cs typeface="Open Sans"/>
                <a:sym typeface="Open Sans"/>
                <a:hlinkClick r:id="rId4">
                  <a:extLst>
                    <a:ext uri="{A12FA001-AC4F-418D-AE19-62706E023703}">
                      <ahyp:hlinkClr val="tx"/>
                    </a:ext>
                  </a:extLst>
                </a:hlinkClick>
              </a:rPr>
              <a:t>Freepik</a:t>
            </a:r>
            <a:r>
              <a:rPr lang="en" sz="1200" u="sng">
                <a:solidFill>
                  <a:schemeClr val="lt1"/>
                </a:solidFill>
                <a:latin typeface="Open Sans"/>
                <a:ea typeface="Open Sans"/>
                <a:cs typeface="Open Sans"/>
                <a:sym typeface="Open Sans"/>
              </a:rPr>
              <a:t> </a:t>
            </a:r>
            <a:endParaRPr b="1" sz="1200" u="sng">
              <a:solidFill>
                <a:schemeClr val="lt1"/>
              </a:solidFill>
              <a:latin typeface="Open Sans"/>
              <a:ea typeface="Open Sans"/>
              <a:cs typeface="Open Sans"/>
              <a:sym typeface="Open San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339" name="Shape 2339"/>
        <p:cNvGrpSpPr/>
        <p:nvPr/>
      </p:nvGrpSpPr>
      <p:grpSpPr>
        <a:xfrm>
          <a:off x="0" y="0"/>
          <a:ext cx="0" cy="0"/>
          <a:chOff x="0" y="0"/>
          <a:chExt cx="0" cy="0"/>
        </a:xfrm>
      </p:grpSpPr>
      <p:grpSp>
        <p:nvGrpSpPr>
          <p:cNvPr id="2340" name="Google Shape;2340;p67"/>
          <p:cNvGrpSpPr/>
          <p:nvPr/>
        </p:nvGrpSpPr>
        <p:grpSpPr>
          <a:xfrm>
            <a:off x="-471355" y="8"/>
            <a:ext cx="10043853" cy="5279346"/>
            <a:chOff x="-471355" y="8"/>
            <a:chExt cx="10043853" cy="5279346"/>
          </a:xfrm>
        </p:grpSpPr>
        <p:grpSp>
          <p:nvGrpSpPr>
            <p:cNvPr id="2341" name="Google Shape;2341;p67"/>
            <p:cNvGrpSpPr/>
            <p:nvPr/>
          </p:nvGrpSpPr>
          <p:grpSpPr>
            <a:xfrm flipH="1" rot="-896081">
              <a:off x="8544421" y="2884656"/>
              <a:ext cx="748876" cy="2264877"/>
              <a:chOff x="3221922" y="3632026"/>
              <a:chExt cx="349066" cy="1055705"/>
            </a:xfrm>
          </p:grpSpPr>
          <p:sp>
            <p:nvSpPr>
              <p:cNvPr id="2342" name="Google Shape;2342;p67"/>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7"/>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7"/>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7"/>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7"/>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7"/>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7"/>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7"/>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7"/>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7"/>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7"/>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7"/>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7"/>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7"/>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7"/>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7"/>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7"/>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7"/>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7"/>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7"/>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7"/>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7"/>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7"/>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7"/>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7"/>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7"/>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7"/>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7"/>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7"/>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7"/>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7"/>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7"/>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7"/>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7"/>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7"/>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7"/>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7"/>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7"/>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7"/>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7"/>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7"/>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7"/>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7"/>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7"/>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7"/>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7"/>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7"/>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9" name="Google Shape;2389;p67"/>
            <p:cNvGrpSpPr/>
            <p:nvPr/>
          </p:nvGrpSpPr>
          <p:grpSpPr>
            <a:xfrm rot="10800000">
              <a:off x="-7" y="8"/>
              <a:ext cx="1772825" cy="945955"/>
              <a:chOff x="7373568" y="4201833"/>
              <a:chExt cx="1772825" cy="945955"/>
            </a:xfrm>
          </p:grpSpPr>
          <p:sp>
            <p:nvSpPr>
              <p:cNvPr id="2390" name="Google Shape;2390;p67"/>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7"/>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2" name="Google Shape;2392;p67"/>
            <p:cNvGrpSpPr/>
            <p:nvPr/>
          </p:nvGrpSpPr>
          <p:grpSpPr>
            <a:xfrm>
              <a:off x="8762778" y="2007235"/>
              <a:ext cx="312152" cy="1409160"/>
              <a:chOff x="3969875" y="1708525"/>
              <a:chExt cx="94175" cy="425150"/>
            </a:xfrm>
          </p:grpSpPr>
          <p:sp>
            <p:nvSpPr>
              <p:cNvPr id="2393" name="Google Shape;2393;p6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7"/>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0" name="Google Shape;2400;p67"/>
            <p:cNvGrpSpPr/>
            <p:nvPr/>
          </p:nvGrpSpPr>
          <p:grpSpPr>
            <a:xfrm flipH="1" rot="-896081">
              <a:off x="-192154" y="2956231"/>
              <a:ext cx="748876" cy="2264877"/>
              <a:chOff x="3221922" y="3632026"/>
              <a:chExt cx="349066" cy="1055705"/>
            </a:xfrm>
          </p:grpSpPr>
          <p:sp>
            <p:nvSpPr>
              <p:cNvPr id="2401" name="Google Shape;2401;p67"/>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7"/>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7"/>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7"/>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7"/>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7"/>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7"/>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7"/>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7"/>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7"/>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7"/>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7"/>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7"/>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7"/>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7"/>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7"/>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7"/>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7"/>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7"/>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7"/>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7"/>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7"/>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7"/>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7"/>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7"/>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7"/>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7"/>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7"/>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7"/>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7"/>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7"/>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7"/>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7"/>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7"/>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7"/>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7"/>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7"/>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7"/>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7"/>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7"/>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7"/>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7"/>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7"/>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7"/>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7"/>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7"/>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7"/>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8" name="Google Shape;2448;p67"/>
            <p:cNvGrpSpPr/>
            <p:nvPr/>
          </p:nvGrpSpPr>
          <p:grpSpPr>
            <a:xfrm>
              <a:off x="173253" y="2477610"/>
              <a:ext cx="312152" cy="1409160"/>
              <a:chOff x="3969875" y="1708525"/>
              <a:chExt cx="94175" cy="425150"/>
            </a:xfrm>
          </p:grpSpPr>
          <p:sp>
            <p:nvSpPr>
              <p:cNvPr id="2449" name="Google Shape;2449;p6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7"/>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6" name="Google Shape;2456;p67"/>
            <p:cNvGrpSpPr/>
            <p:nvPr/>
          </p:nvGrpSpPr>
          <p:grpSpPr>
            <a:xfrm flipH="1" rot="10800000">
              <a:off x="7371168" y="8"/>
              <a:ext cx="1772825" cy="945955"/>
              <a:chOff x="7373568" y="4201833"/>
              <a:chExt cx="1772825" cy="945955"/>
            </a:xfrm>
          </p:grpSpPr>
          <p:sp>
            <p:nvSpPr>
              <p:cNvPr id="2457" name="Google Shape;2457;p67"/>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7"/>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459" name="Shape 2459"/>
        <p:cNvGrpSpPr/>
        <p:nvPr/>
      </p:nvGrpSpPr>
      <p:grpSpPr>
        <a:xfrm>
          <a:off x="0" y="0"/>
          <a:ext cx="0" cy="0"/>
          <a:chOff x="0" y="0"/>
          <a:chExt cx="0" cy="0"/>
        </a:xfrm>
      </p:grpSpPr>
      <p:grpSp>
        <p:nvGrpSpPr>
          <p:cNvPr id="2460" name="Google Shape;2460;p68"/>
          <p:cNvGrpSpPr/>
          <p:nvPr/>
        </p:nvGrpSpPr>
        <p:grpSpPr>
          <a:xfrm>
            <a:off x="-158368" y="-1066"/>
            <a:ext cx="9409657" cy="5148855"/>
            <a:chOff x="-158368" y="-1066"/>
            <a:chExt cx="9409657" cy="5148855"/>
          </a:xfrm>
        </p:grpSpPr>
        <p:grpSp>
          <p:nvGrpSpPr>
            <p:cNvPr id="2461" name="Google Shape;2461;p68"/>
            <p:cNvGrpSpPr/>
            <p:nvPr/>
          </p:nvGrpSpPr>
          <p:grpSpPr>
            <a:xfrm>
              <a:off x="0" y="12"/>
              <a:ext cx="1772825" cy="945955"/>
              <a:chOff x="0" y="12"/>
              <a:chExt cx="1772825" cy="945955"/>
            </a:xfrm>
          </p:grpSpPr>
          <p:sp>
            <p:nvSpPr>
              <p:cNvPr id="2462" name="Google Shape;2462;p68"/>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8"/>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4" name="Google Shape;2464;p68"/>
            <p:cNvGrpSpPr/>
            <p:nvPr/>
          </p:nvGrpSpPr>
          <p:grpSpPr>
            <a:xfrm>
              <a:off x="7373568" y="4201833"/>
              <a:ext cx="1772825" cy="945955"/>
              <a:chOff x="7373568" y="4201833"/>
              <a:chExt cx="1772825" cy="945955"/>
            </a:xfrm>
          </p:grpSpPr>
          <p:sp>
            <p:nvSpPr>
              <p:cNvPr id="2465" name="Google Shape;2465;p68"/>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8"/>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7" name="Google Shape;2467;p68"/>
            <p:cNvGrpSpPr/>
            <p:nvPr/>
          </p:nvGrpSpPr>
          <p:grpSpPr>
            <a:xfrm flipH="1" rot="-4014681">
              <a:off x="-177772" y="698962"/>
              <a:ext cx="849814" cy="519346"/>
              <a:chOff x="4423100" y="2537450"/>
              <a:chExt cx="448350" cy="274000"/>
            </a:xfrm>
          </p:grpSpPr>
          <p:sp>
            <p:nvSpPr>
              <p:cNvPr id="2468" name="Google Shape;2468;p68"/>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8"/>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8"/>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8"/>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8"/>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3" name="Google Shape;2473;p68"/>
            <p:cNvGrpSpPr/>
            <p:nvPr/>
          </p:nvGrpSpPr>
          <p:grpSpPr>
            <a:xfrm>
              <a:off x="8684966" y="2610560"/>
              <a:ext cx="312152" cy="1409160"/>
              <a:chOff x="3969875" y="1708525"/>
              <a:chExt cx="94175" cy="425150"/>
            </a:xfrm>
          </p:grpSpPr>
          <p:sp>
            <p:nvSpPr>
              <p:cNvPr id="2474" name="Google Shape;2474;p68"/>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8"/>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8"/>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8"/>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8"/>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8"/>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8"/>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1" name="Google Shape;2481;p68"/>
            <p:cNvGrpSpPr/>
            <p:nvPr/>
          </p:nvGrpSpPr>
          <p:grpSpPr>
            <a:xfrm flipH="1" rot="-5400000">
              <a:off x="8329082" y="3681803"/>
              <a:ext cx="1023895" cy="820519"/>
              <a:chOff x="4423100" y="2378550"/>
              <a:chExt cx="540200" cy="432900"/>
            </a:xfrm>
          </p:grpSpPr>
          <p:sp>
            <p:nvSpPr>
              <p:cNvPr id="2482" name="Google Shape;2482;p68"/>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8"/>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8"/>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8"/>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8"/>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8"/>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8"/>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9" name="Google Shape;2489;p68"/>
            <p:cNvGrpSpPr/>
            <p:nvPr/>
          </p:nvGrpSpPr>
          <p:grpSpPr>
            <a:xfrm>
              <a:off x="419219" y="-1066"/>
              <a:ext cx="151974" cy="947036"/>
              <a:chOff x="4018200" y="1847950"/>
              <a:chExt cx="45850" cy="285725"/>
            </a:xfrm>
          </p:grpSpPr>
          <p:sp>
            <p:nvSpPr>
              <p:cNvPr id="2490" name="Google Shape;2490;p68"/>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8"/>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8"/>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8"/>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97" name="Shape 2497"/>
        <p:cNvGrpSpPr/>
        <p:nvPr/>
      </p:nvGrpSpPr>
      <p:grpSpPr>
        <a:xfrm>
          <a:off x="0" y="0"/>
          <a:ext cx="0" cy="0"/>
          <a:chOff x="0" y="0"/>
          <a:chExt cx="0" cy="0"/>
        </a:xfrm>
      </p:grpSpPr>
      <p:grpSp>
        <p:nvGrpSpPr>
          <p:cNvPr id="2498" name="Google Shape;2498;p70"/>
          <p:cNvGrpSpPr/>
          <p:nvPr/>
        </p:nvGrpSpPr>
        <p:grpSpPr>
          <a:xfrm>
            <a:off x="-78584" y="369785"/>
            <a:ext cx="8996890" cy="4830941"/>
            <a:chOff x="-78584" y="369785"/>
            <a:chExt cx="8996890" cy="4830941"/>
          </a:xfrm>
        </p:grpSpPr>
        <p:grpSp>
          <p:nvGrpSpPr>
            <p:cNvPr id="2499" name="Google Shape;2499;p70"/>
            <p:cNvGrpSpPr/>
            <p:nvPr/>
          </p:nvGrpSpPr>
          <p:grpSpPr>
            <a:xfrm>
              <a:off x="-78584" y="2935816"/>
              <a:ext cx="748887" cy="2264909"/>
              <a:chOff x="3221922" y="3632026"/>
              <a:chExt cx="349066" cy="1055705"/>
            </a:xfrm>
          </p:grpSpPr>
          <p:sp>
            <p:nvSpPr>
              <p:cNvPr id="2500" name="Google Shape;2500;p70"/>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0"/>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0"/>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0"/>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0"/>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0"/>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0"/>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0"/>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0"/>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0"/>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0"/>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0"/>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0"/>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0"/>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0"/>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0"/>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0"/>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0"/>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0"/>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0"/>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0"/>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0"/>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0"/>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0"/>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0"/>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0"/>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0"/>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0"/>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0"/>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0"/>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0"/>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0"/>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0"/>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0"/>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0"/>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0"/>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0"/>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0"/>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0"/>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0"/>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0"/>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0"/>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0"/>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0"/>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0"/>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0"/>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0"/>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7" name="Google Shape;2547;p70"/>
            <p:cNvGrpSpPr/>
            <p:nvPr/>
          </p:nvGrpSpPr>
          <p:grpSpPr>
            <a:xfrm>
              <a:off x="8634328" y="369785"/>
              <a:ext cx="283978" cy="747254"/>
              <a:chOff x="3969875" y="1708525"/>
              <a:chExt cx="85675" cy="225450"/>
            </a:xfrm>
          </p:grpSpPr>
          <p:sp>
            <p:nvSpPr>
              <p:cNvPr id="2548" name="Google Shape;2548;p70"/>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0"/>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0"/>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0"/>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0"/>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0"/>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54" name="Google Shape;2554;p70"/>
          <p:cNvSpPr txBox="1"/>
          <p:nvPr>
            <p:ph type="ctrTitle"/>
          </p:nvPr>
        </p:nvSpPr>
        <p:spPr>
          <a:xfrm>
            <a:off x="713252" y="2209900"/>
            <a:ext cx="5867400" cy="910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191919"/>
              </a:buClr>
              <a:buSzPts val="5200"/>
              <a:buNone/>
              <a:defRPr b="1"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555" name="Google Shape;2555;p70"/>
          <p:cNvSpPr txBox="1"/>
          <p:nvPr>
            <p:ph idx="1" type="subTitle"/>
          </p:nvPr>
        </p:nvSpPr>
        <p:spPr>
          <a:xfrm>
            <a:off x="713225" y="3137950"/>
            <a:ext cx="58674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56" name="Shape 2556"/>
        <p:cNvGrpSpPr/>
        <p:nvPr/>
      </p:nvGrpSpPr>
      <p:grpSpPr>
        <a:xfrm>
          <a:off x="0" y="0"/>
          <a:ext cx="0" cy="0"/>
          <a:chOff x="0" y="0"/>
          <a:chExt cx="0" cy="0"/>
        </a:xfrm>
      </p:grpSpPr>
      <p:sp>
        <p:nvSpPr>
          <p:cNvPr id="2557" name="Google Shape;2557;p71"/>
          <p:cNvSpPr txBox="1"/>
          <p:nvPr>
            <p:ph type="title"/>
          </p:nvPr>
        </p:nvSpPr>
        <p:spPr>
          <a:xfrm>
            <a:off x="2908500" y="2007900"/>
            <a:ext cx="55224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58" name="Google Shape;2558;p71"/>
          <p:cNvSpPr txBox="1"/>
          <p:nvPr>
            <p:ph hasCustomPrompt="1" idx="2" type="title"/>
          </p:nvPr>
        </p:nvSpPr>
        <p:spPr>
          <a:xfrm>
            <a:off x="1375500" y="2093113"/>
            <a:ext cx="1385700" cy="1042500"/>
          </a:xfrm>
          <a:prstGeom prst="rect">
            <a:avLst/>
          </a:prstGeom>
          <a:solidFill>
            <a:schemeClr val="accen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59" name="Google Shape;2559;p71"/>
          <p:cNvSpPr txBox="1"/>
          <p:nvPr>
            <p:ph idx="1" type="subTitle"/>
          </p:nvPr>
        </p:nvSpPr>
        <p:spPr>
          <a:xfrm>
            <a:off x="2908500" y="2760625"/>
            <a:ext cx="55224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560" name="Google Shape;2560;p71"/>
          <p:cNvGrpSpPr/>
          <p:nvPr/>
        </p:nvGrpSpPr>
        <p:grpSpPr>
          <a:xfrm>
            <a:off x="-4546" y="3234385"/>
            <a:ext cx="3292846" cy="1920046"/>
            <a:chOff x="-4546" y="3234385"/>
            <a:chExt cx="3292846" cy="1920046"/>
          </a:xfrm>
        </p:grpSpPr>
        <p:grpSp>
          <p:nvGrpSpPr>
            <p:cNvPr id="2561" name="Google Shape;2561;p71"/>
            <p:cNvGrpSpPr/>
            <p:nvPr/>
          </p:nvGrpSpPr>
          <p:grpSpPr>
            <a:xfrm>
              <a:off x="-4546" y="3397413"/>
              <a:ext cx="3292846" cy="1757018"/>
              <a:chOff x="-4546" y="3397413"/>
              <a:chExt cx="3292846" cy="1757018"/>
            </a:xfrm>
          </p:grpSpPr>
          <p:sp>
            <p:nvSpPr>
              <p:cNvPr id="2562" name="Google Shape;2562;p71"/>
              <p:cNvSpPr/>
              <p:nvPr/>
            </p:nvSpPr>
            <p:spPr>
              <a:xfrm flipH="1" rot="10800000">
                <a:off x="-4546" y="3397413"/>
                <a:ext cx="3292846" cy="1757018"/>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1"/>
              <p:cNvSpPr/>
              <p:nvPr/>
            </p:nvSpPr>
            <p:spPr>
              <a:xfrm flipH="1" rot="10800000">
                <a:off x="-4546" y="3930469"/>
                <a:ext cx="1973382" cy="1223962"/>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4" name="Google Shape;2564;p71"/>
            <p:cNvGrpSpPr/>
            <p:nvPr/>
          </p:nvGrpSpPr>
          <p:grpSpPr>
            <a:xfrm flipH="1">
              <a:off x="215825" y="3234385"/>
              <a:ext cx="312152" cy="1409160"/>
              <a:chOff x="3969875" y="1708525"/>
              <a:chExt cx="94175" cy="425150"/>
            </a:xfrm>
          </p:grpSpPr>
          <p:sp>
            <p:nvSpPr>
              <p:cNvPr id="2565" name="Google Shape;2565;p7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1"/>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72" name="Shape 2572"/>
        <p:cNvGrpSpPr/>
        <p:nvPr/>
      </p:nvGrpSpPr>
      <p:grpSpPr>
        <a:xfrm>
          <a:off x="0" y="0"/>
          <a:ext cx="0" cy="0"/>
          <a:chOff x="0" y="0"/>
          <a:chExt cx="0" cy="0"/>
        </a:xfrm>
      </p:grpSpPr>
      <p:sp>
        <p:nvSpPr>
          <p:cNvPr id="2573" name="Google Shape;2573;p72"/>
          <p:cNvSpPr txBox="1"/>
          <p:nvPr>
            <p:ph type="title"/>
          </p:nvPr>
        </p:nvSpPr>
        <p:spPr>
          <a:xfrm>
            <a:off x="720000" y="445025"/>
            <a:ext cx="469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74" name="Google Shape;2574;p72"/>
          <p:cNvSpPr txBox="1"/>
          <p:nvPr>
            <p:ph idx="1" type="body"/>
          </p:nvPr>
        </p:nvSpPr>
        <p:spPr>
          <a:xfrm>
            <a:off x="720000" y="1215750"/>
            <a:ext cx="4052100" cy="2490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sz="1200"/>
            </a:lvl1pPr>
            <a:lvl2pPr indent="-304800" lvl="1" marL="914400" rtl="0">
              <a:lnSpc>
                <a:spcPct val="100000"/>
              </a:lnSpc>
              <a:spcBef>
                <a:spcPts val="0"/>
              </a:spcBef>
              <a:spcAft>
                <a:spcPts val="0"/>
              </a:spcAft>
              <a:buSzPts val="1200"/>
              <a:buFont typeface="Nunito Light"/>
              <a:buChar char="○"/>
              <a:defRPr sz="1200"/>
            </a:lvl2pPr>
            <a:lvl3pPr indent="-304800" lvl="2" marL="1371600" rtl="0">
              <a:lnSpc>
                <a:spcPct val="100000"/>
              </a:lnSpc>
              <a:spcBef>
                <a:spcPts val="0"/>
              </a:spcBef>
              <a:spcAft>
                <a:spcPts val="0"/>
              </a:spcAft>
              <a:buSzPts val="1200"/>
              <a:buFont typeface="Nunito Light"/>
              <a:buChar char="■"/>
              <a:defRPr sz="1200"/>
            </a:lvl3pPr>
            <a:lvl4pPr indent="-304800" lvl="3" marL="1828800" rtl="0">
              <a:lnSpc>
                <a:spcPct val="100000"/>
              </a:lnSpc>
              <a:spcBef>
                <a:spcPts val="0"/>
              </a:spcBef>
              <a:spcAft>
                <a:spcPts val="0"/>
              </a:spcAft>
              <a:buSzPts val="1200"/>
              <a:buFont typeface="Nunito Light"/>
              <a:buChar char="●"/>
              <a:defRPr sz="1200"/>
            </a:lvl4pPr>
            <a:lvl5pPr indent="-304800" lvl="4" marL="2286000" rtl="0">
              <a:lnSpc>
                <a:spcPct val="100000"/>
              </a:lnSpc>
              <a:spcBef>
                <a:spcPts val="0"/>
              </a:spcBef>
              <a:spcAft>
                <a:spcPts val="0"/>
              </a:spcAft>
              <a:buSzPts val="1200"/>
              <a:buFont typeface="Nunito Light"/>
              <a:buChar char="○"/>
              <a:defRPr sz="1200"/>
            </a:lvl5pPr>
            <a:lvl6pPr indent="-304800" lvl="5" marL="2743200" rtl="0">
              <a:lnSpc>
                <a:spcPct val="100000"/>
              </a:lnSpc>
              <a:spcBef>
                <a:spcPts val="0"/>
              </a:spcBef>
              <a:spcAft>
                <a:spcPts val="0"/>
              </a:spcAft>
              <a:buSzPts val="1200"/>
              <a:buFont typeface="Nunito Light"/>
              <a:buChar char="■"/>
              <a:defRPr sz="1200"/>
            </a:lvl6pPr>
            <a:lvl7pPr indent="-304800" lvl="6" marL="3200400" rtl="0">
              <a:lnSpc>
                <a:spcPct val="100000"/>
              </a:lnSpc>
              <a:spcBef>
                <a:spcPts val="0"/>
              </a:spcBef>
              <a:spcAft>
                <a:spcPts val="0"/>
              </a:spcAft>
              <a:buSzPts val="1200"/>
              <a:buFont typeface="Nunito Light"/>
              <a:buChar char="●"/>
              <a:defRPr sz="1200"/>
            </a:lvl7pPr>
            <a:lvl8pPr indent="-304800" lvl="7" marL="3657600" rtl="0">
              <a:lnSpc>
                <a:spcPct val="100000"/>
              </a:lnSpc>
              <a:spcBef>
                <a:spcPts val="0"/>
              </a:spcBef>
              <a:spcAft>
                <a:spcPts val="0"/>
              </a:spcAft>
              <a:buSzPts val="1200"/>
              <a:buFont typeface="Nunito Light"/>
              <a:buChar char="○"/>
              <a:defRPr sz="1200"/>
            </a:lvl8pPr>
            <a:lvl9pPr indent="-304800" lvl="8" marL="4114800" rtl="0">
              <a:lnSpc>
                <a:spcPct val="100000"/>
              </a:lnSpc>
              <a:spcBef>
                <a:spcPts val="0"/>
              </a:spcBef>
              <a:spcAft>
                <a:spcPts val="0"/>
              </a:spcAft>
              <a:buSzPts val="1200"/>
              <a:buFont typeface="Nunito Light"/>
              <a:buChar char="■"/>
              <a:defRPr sz="12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75" name="Shape 2575"/>
        <p:cNvGrpSpPr/>
        <p:nvPr/>
      </p:nvGrpSpPr>
      <p:grpSpPr>
        <a:xfrm>
          <a:off x="0" y="0"/>
          <a:ext cx="0" cy="0"/>
          <a:chOff x="0" y="0"/>
          <a:chExt cx="0" cy="0"/>
        </a:xfrm>
      </p:grpSpPr>
      <p:grpSp>
        <p:nvGrpSpPr>
          <p:cNvPr id="2576" name="Google Shape;2576;p73"/>
          <p:cNvGrpSpPr/>
          <p:nvPr/>
        </p:nvGrpSpPr>
        <p:grpSpPr>
          <a:xfrm>
            <a:off x="-78584" y="369785"/>
            <a:ext cx="9551618" cy="4830941"/>
            <a:chOff x="-78584" y="369785"/>
            <a:chExt cx="9551618" cy="4830941"/>
          </a:xfrm>
        </p:grpSpPr>
        <p:grpSp>
          <p:nvGrpSpPr>
            <p:cNvPr id="2577" name="Google Shape;2577;p73"/>
            <p:cNvGrpSpPr/>
            <p:nvPr/>
          </p:nvGrpSpPr>
          <p:grpSpPr>
            <a:xfrm>
              <a:off x="-78584" y="2935816"/>
              <a:ext cx="748887" cy="2264909"/>
              <a:chOff x="3221922" y="3632026"/>
              <a:chExt cx="349066" cy="1055705"/>
            </a:xfrm>
          </p:grpSpPr>
          <p:sp>
            <p:nvSpPr>
              <p:cNvPr id="2578" name="Google Shape;2578;p73"/>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3"/>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3"/>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3"/>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3"/>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3"/>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3"/>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3"/>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3"/>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3"/>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3"/>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3"/>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3"/>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3"/>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3"/>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3"/>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3"/>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3"/>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3"/>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3"/>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3"/>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3"/>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3"/>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3"/>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3"/>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3"/>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3"/>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3"/>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3"/>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3"/>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3"/>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3"/>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3"/>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3"/>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3"/>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3"/>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3"/>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3"/>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3"/>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3"/>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3"/>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3"/>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3"/>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3"/>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3"/>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3"/>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3"/>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5" name="Google Shape;2625;p73"/>
            <p:cNvGrpSpPr/>
            <p:nvPr/>
          </p:nvGrpSpPr>
          <p:grpSpPr>
            <a:xfrm>
              <a:off x="8526815" y="369785"/>
              <a:ext cx="946219" cy="2651446"/>
              <a:chOff x="8526815" y="369785"/>
              <a:chExt cx="946219" cy="2651446"/>
            </a:xfrm>
          </p:grpSpPr>
          <p:grpSp>
            <p:nvGrpSpPr>
              <p:cNvPr id="2626" name="Google Shape;2626;p73"/>
              <p:cNvGrpSpPr/>
              <p:nvPr/>
            </p:nvGrpSpPr>
            <p:grpSpPr>
              <a:xfrm>
                <a:off x="8526815" y="1426564"/>
                <a:ext cx="946219" cy="1594667"/>
                <a:chOff x="2567024" y="2978878"/>
                <a:chExt cx="344820" cy="581126"/>
              </a:xfrm>
            </p:grpSpPr>
            <p:sp>
              <p:nvSpPr>
                <p:cNvPr id="2627" name="Google Shape;2627;p73"/>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3"/>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3"/>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3"/>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3"/>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3"/>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3"/>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3"/>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3"/>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3"/>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3"/>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3"/>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3"/>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3"/>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3"/>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3"/>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3"/>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3"/>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3"/>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3"/>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3"/>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3"/>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3"/>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3"/>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3"/>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3"/>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3"/>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4" name="Google Shape;2654;p73"/>
              <p:cNvGrpSpPr/>
              <p:nvPr/>
            </p:nvGrpSpPr>
            <p:grpSpPr>
              <a:xfrm>
                <a:off x="8634328" y="369785"/>
                <a:ext cx="283978" cy="747254"/>
                <a:chOff x="3969875" y="1708525"/>
                <a:chExt cx="85675" cy="225450"/>
              </a:xfrm>
            </p:grpSpPr>
            <p:sp>
              <p:nvSpPr>
                <p:cNvPr id="2655" name="Google Shape;2655;p7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661" name="Google Shape;2661;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62" name="Google Shape;2662;p73"/>
          <p:cNvSpPr txBox="1"/>
          <p:nvPr>
            <p:ph idx="1" type="subTitle"/>
          </p:nvPr>
        </p:nvSpPr>
        <p:spPr>
          <a:xfrm>
            <a:off x="3354008" y="3511999"/>
            <a:ext cx="2227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63" name="Google Shape;2663;p73"/>
          <p:cNvSpPr txBox="1"/>
          <p:nvPr>
            <p:ph idx="2" type="subTitle"/>
          </p:nvPr>
        </p:nvSpPr>
        <p:spPr>
          <a:xfrm>
            <a:off x="720200" y="3511999"/>
            <a:ext cx="2227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64" name="Google Shape;2664;p73"/>
          <p:cNvSpPr txBox="1"/>
          <p:nvPr>
            <p:ph idx="3" type="subTitle"/>
          </p:nvPr>
        </p:nvSpPr>
        <p:spPr>
          <a:xfrm>
            <a:off x="3354000" y="1394225"/>
            <a:ext cx="22272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65" name="Google Shape;2665;p73"/>
          <p:cNvSpPr txBox="1"/>
          <p:nvPr>
            <p:ph idx="4" type="subTitle"/>
          </p:nvPr>
        </p:nvSpPr>
        <p:spPr>
          <a:xfrm>
            <a:off x="720000" y="1394225"/>
            <a:ext cx="22272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66" name="Shape 2666"/>
        <p:cNvGrpSpPr/>
        <p:nvPr/>
      </p:nvGrpSpPr>
      <p:grpSpPr>
        <a:xfrm>
          <a:off x="0" y="0"/>
          <a:ext cx="0" cy="0"/>
          <a:chOff x="0" y="0"/>
          <a:chExt cx="0" cy="0"/>
        </a:xfrm>
      </p:grpSpPr>
      <p:grpSp>
        <p:nvGrpSpPr>
          <p:cNvPr id="2667" name="Google Shape;2667;p74"/>
          <p:cNvGrpSpPr/>
          <p:nvPr/>
        </p:nvGrpSpPr>
        <p:grpSpPr>
          <a:xfrm>
            <a:off x="-79497" y="12"/>
            <a:ext cx="9651995" cy="5207768"/>
            <a:chOff x="-79497" y="12"/>
            <a:chExt cx="9651995" cy="5207768"/>
          </a:xfrm>
        </p:grpSpPr>
        <p:grpSp>
          <p:nvGrpSpPr>
            <p:cNvPr id="2668" name="Google Shape;2668;p74"/>
            <p:cNvGrpSpPr/>
            <p:nvPr/>
          </p:nvGrpSpPr>
          <p:grpSpPr>
            <a:xfrm flipH="1" rot="-896081">
              <a:off x="8544421" y="2884656"/>
              <a:ext cx="748876" cy="2264877"/>
              <a:chOff x="3221922" y="3632026"/>
              <a:chExt cx="349066" cy="1055705"/>
            </a:xfrm>
          </p:grpSpPr>
          <p:sp>
            <p:nvSpPr>
              <p:cNvPr id="2669" name="Google Shape;2669;p74"/>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4"/>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4"/>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4"/>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4"/>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4"/>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4"/>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4"/>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4"/>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4"/>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4"/>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4"/>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4"/>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4"/>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4"/>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4"/>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4"/>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4"/>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4"/>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4"/>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4"/>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4"/>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4"/>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4"/>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4"/>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4"/>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4"/>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4"/>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4"/>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4"/>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4"/>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4"/>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4"/>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4"/>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4"/>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4"/>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4"/>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4"/>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4"/>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4"/>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4"/>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4"/>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4"/>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4"/>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4"/>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4"/>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4"/>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6" name="Google Shape;2716;p74"/>
            <p:cNvGrpSpPr/>
            <p:nvPr/>
          </p:nvGrpSpPr>
          <p:grpSpPr>
            <a:xfrm>
              <a:off x="0" y="12"/>
              <a:ext cx="1772825" cy="945955"/>
              <a:chOff x="0" y="12"/>
              <a:chExt cx="1772825" cy="945955"/>
            </a:xfrm>
          </p:grpSpPr>
          <p:sp>
            <p:nvSpPr>
              <p:cNvPr id="2717" name="Google Shape;2717;p74"/>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4"/>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9" name="Google Shape;2719;p74"/>
            <p:cNvGrpSpPr/>
            <p:nvPr/>
          </p:nvGrpSpPr>
          <p:grpSpPr>
            <a:xfrm>
              <a:off x="7373568" y="4201833"/>
              <a:ext cx="1772825" cy="945955"/>
              <a:chOff x="7373568" y="4201833"/>
              <a:chExt cx="1772825" cy="945955"/>
            </a:xfrm>
          </p:grpSpPr>
          <p:sp>
            <p:nvSpPr>
              <p:cNvPr id="2720" name="Google Shape;2720;p74"/>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4"/>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2" name="Google Shape;2722;p74"/>
            <p:cNvGrpSpPr/>
            <p:nvPr/>
          </p:nvGrpSpPr>
          <p:grpSpPr>
            <a:xfrm flipH="1">
              <a:off x="-79497" y="4262427"/>
              <a:ext cx="1023895" cy="820519"/>
              <a:chOff x="4423100" y="2378550"/>
              <a:chExt cx="540200" cy="432900"/>
            </a:xfrm>
          </p:grpSpPr>
          <p:sp>
            <p:nvSpPr>
              <p:cNvPr id="2723" name="Google Shape;2723;p74"/>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4"/>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4"/>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4"/>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4"/>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4"/>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4"/>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0" name="Google Shape;2730;p74"/>
            <p:cNvGrpSpPr/>
            <p:nvPr/>
          </p:nvGrpSpPr>
          <p:grpSpPr>
            <a:xfrm>
              <a:off x="8762778" y="2007235"/>
              <a:ext cx="312152" cy="1409160"/>
              <a:chOff x="3969875" y="1708525"/>
              <a:chExt cx="94175" cy="425150"/>
            </a:xfrm>
          </p:grpSpPr>
          <p:sp>
            <p:nvSpPr>
              <p:cNvPr id="2731" name="Google Shape;2731;p74"/>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4"/>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4"/>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4"/>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4"/>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4"/>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4"/>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38" name="Google Shape;2738;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39" name="Shape 2739"/>
        <p:cNvGrpSpPr/>
        <p:nvPr/>
      </p:nvGrpSpPr>
      <p:grpSpPr>
        <a:xfrm>
          <a:off x="0" y="0"/>
          <a:ext cx="0" cy="0"/>
          <a:chOff x="0" y="0"/>
          <a:chExt cx="0" cy="0"/>
        </a:xfrm>
      </p:grpSpPr>
      <p:grpSp>
        <p:nvGrpSpPr>
          <p:cNvPr id="2740" name="Google Shape;2740;p75"/>
          <p:cNvGrpSpPr/>
          <p:nvPr/>
        </p:nvGrpSpPr>
        <p:grpSpPr>
          <a:xfrm>
            <a:off x="7373568" y="2007235"/>
            <a:ext cx="2083718" cy="3140554"/>
            <a:chOff x="7373568" y="2007235"/>
            <a:chExt cx="2083718" cy="3140554"/>
          </a:xfrm>
        </p:grpSpPr>
        <p:grpSp>
          <p:nvGrpSpPr>
            <p:cNvPr id="2741" name="Google Shape;2741;p75"/>
            <p:cNvGrpSpPr/>
            <p:nvPr/>
          </p:nvGrpSpPr>
          <p:grpSpPr>
            <a:xfrm flipH="1" rot="-896081">
              <a:off x="8429208" y="2600831"/>
              <a:ext cx="748876" cy="2264877"/>
              <a:chOff x="3221922" y="3632026"/>
              <a:chExt cx="349066" cy="1055705"/>
            </a:xfrm>
          </p:grpSpPr>
          <p:sp>
            <p:nvSpPr>
              <p:cNvPr id="2742" name="Google Shape;2742;p75"/>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5"/>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5"/>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5"/>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5"/>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5"/>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5"/>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5"/>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5"/>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5"/>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5"/>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5"/>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5"/>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5"/>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5"/>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5"/>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5"/>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5"/>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5"/>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5"/>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5"/>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5"/>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5"/>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5"/>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5"/>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5"/>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5"/>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5"/>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5"/>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5"/>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5"/>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5"/>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5"/>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5"/>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5"/>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5"/>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5"/>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5"/>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5"/>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5"/>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5"/>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5"/>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5"/>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5"/>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5"/>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5"/>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5"/>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9" name="Google Shape;2789;p75"/>
            <p:cNvGrpSpPr/>
            <p:nvPr/>
          </p:nvGrpSpPr>
          <p:grpSpPr>
            <a:xfrm>
              <a:off x="7373568" y="4201833"/>
              <a:ext cx="1772825" cy="945955"/>
              <a:chOff x="7373568" y="4201833"/>
              <a:chExt cx="1772825" cy="945955"/>
            </a:xfrm>
          </p:grpSpPr>
          <p:sp>
            <p:nvSpPr>
              <p:cNvPr id="2790" name="Google Shape;2790;p75"/>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5"/>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2" name="Google Shape;2792;p75"/>
            <p:cNvGrpSpPr/>
            <p:nvPr/>
          </p:nvGrpSpPr>
          <p:grpSpPr>
            <a:xfrm>
              <a:off x="8762778" y="2007235"/>
              <a:ext cx="312152" cy="1409160"/>
              <a:chOff x="3969875" y="1708525"/>
              <a:chExt cx="94175" cy="425150"/>
            </a:xfrm>
          </p:grpSpPr>
          <p:sp>
            <p:nvSpPr>
              <p:cNvPr id="2793" name="Google Shape;2793;p7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5"/>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00" name="Google Shape;2800;p75"/>
          <p:cNvSpPr txBox="1"/>
          <p:nvPr>
            <p:ph type="title"/>
          </p:nvPr>
        </p:nvSpPr>
        <p:spPr>
          <a:xfrm>
            <a:off x="4050175" y="1285845"/>
            <a:ext cx="3999600" cy="6939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01" name="Google Shape;2801;p75"/>
          <p:cNvSpPr txBox="1"/>
          <p:nvPr>
            <p:ph idx="1" type="subTitle"/>
          </p:nvPr>
        </p:nvSpPr>
        <p:spPr>
          <a:xfrm>
            <a:off x="4050175" y="1970655"/>
            <a:ext cx="3999600" cy="18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Open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2802" name="Google Shape;2802;p75"/>
          <p:cNvSpPr/>
          <p:nvPr>
            <p:ph idx="2" type="pic"/>
          </p:nvPr>
        </p:nvSpPr>
        <p:spPr>
          <a:xfrm>
            <a:off x="1129625" y="1285850"/>
            <a:ext cx="2571000" cy="2571900"/>
          </a:xfrm>
          <a:prstGeom prst="rect">
            <a:avLst/>
          </a:prstGeom>
          <a:no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03" name="Shape 2803"/>
        <p:cNvGrpSpPr/>
        <p:nvPr/>
      </p:nvGrpSpPr>
      <p:grpSpPr>
        <a:xfrm>
          <a:off x="0" y="0"/>
          <a:ext cx="0" cy="0"/>
          <a:chOff x="0" y="0"/>
          <a:chExt cx="0" cy="0"/>
        </a:xfrm>
      </p:grpSpPr>
      <p:grpSp>
        <p:nvGrpSpPr>
          <p:cNvPr id="2804" name="Google Shape;2804;p76"/>
          <p:cNvGrpSpPr/>
          <p:nvPr/>
        </p:nvGrpSpPr>
        <p:grpSpPr>
          <a:xfrm>
            <a:off x="-247374" y="1760657"/>
            <a:ext cx="4724541" cy="3472259"/>
            <a:chOff x="-247374" y="1760657"/>
            <a:chExt cx="4724541" cy="3472259"/>
          </a:xfrm>
        </p:grpSpPr>
        <p:sp>
          <p:nvSpPr>
            <p:cNvPr id="2805" name="Google Shape;2805;p76"/>
            <p:cNvSpPr/>
            <p:nvPr/>
          </p:nvSpPr>
          <p:spPr>
            <a:xfrm>
              <a:off x="4066392" y="46703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6" name="Google Shape;2806;p76"/>
            <p:cNvGrpSpPr/>
            <p:nvPr/>
          </p:nvGrpSpPr>
          <p:grpSpPr>
            <a:xfrm>
              <a:off x="-247374" y="1760657"/>
              <a:ext cx="960595" cy="3472259"/>
              <a:chOff x="-247374" y="1760657"/>
              <a:chExt cx="960595" cy="3472259"/>
            </a:xfrm>
          </p:grpSpPr>
          <p:grpSp>
            <p:nvGrpSpPr>
              <p:cNvPr id="2807" name="Google Shape;2807;p76"/>
              <p:cNvGrpSpPr/>
              <p:nvPr/>
            </p:nvGrpSpPr>
            <p:grpSpPr>
              <a:xfrm flipH="1">
                <a:off x="-247374" y="2327722"/>
                <a:ext cx="960595" cy="2905194"/>
                <a:chOff x="3221922" y="3632026"/>
                <a:chExt cx="349066" cy="1055705"/>
              </a:xfrm>
            </p:grpSpPr>
            <p:sp>
              <p:nvSpPr>
                <p:cNvPr id="2808" name="Google Shape;2808;p76"/>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6"/>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6"/>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6"/>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6"/>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6"/>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6"/>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6"/>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6"/>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6"/>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6"/>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6"/>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6"/>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6"/>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6"/>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6"/>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6"/>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6"/>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6"/>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6"/>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6"/>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6"/>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6"/>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6"/>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6"/>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6"/>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6"/>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6"/>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6"/>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6"/>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6"/>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6"/>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6"/>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6"/>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6"/>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6"/>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6"/>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6"/>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6"/>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6"/>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6"/>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6"/>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6"/>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6"/>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6"/>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6"/>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6"/>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5" name="Google Shape;2855;p76"/>
              <p:cNvGrpSpPr/>
              <p:nvPr/>
            </p:nvGrpSpPr>
            <p:grpSpPr>
              <a:xfrm rot="420477">
                <a:off x="163610" y="1774435"/>
                <a:ext cx="312149" cy="1409144"/>
                <a:chOff x="3969875" y="1708525"/>
                <a:chExt cx="94175" cy="425150"/>
              </a:xfrm>
            </p:grpSpPr>
            <p:sp>
              <p:nvSpPr>
                <p:cNvPr id="2856" name="Google Shape;2856;p76"/>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6"/>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6"/>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6"/>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6"/>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6"/>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6"/>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863" name="Google Shape;2863;p76"/>
          <p:cNvSpPr txBox="1"/>
          <p:nvPr>
            <p:ph type="title"/>
          </p:nvPr>
        </p:nvSpPr>
        <p:spPr>
          <a:xfrm>
            <a:off x="1106275" y="1222650"/>
            <a:ext cx="4605000" cy="21684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64" name="Shape 2864"/>
        <p:cNvGrpSpPr/>
        <p:nvPr/>
      </p:nvGrpSpPr>
      <p:grpSpPr>
        <a:xfrm>
          <a:off x="0" y="0"/>
          <a:ext cx="0" cy="0"/>
          <a:chOff x="0" y="0"/>
          <a:chExt cx="0" cy="0"/>
        </a:xfrm>
      </p:grpSpPr>
      <p:grpSp>
        <p:nvGrpSpPr>
          <p:cNvPr id="2865" name="Google Shape;2865;p77"/>
          <p:cNvGrpSpPr/>
          <p:nvPr/>
        </p:nvGrpSpPr>
        <p:grpSpPr>
          <a:xfrm>
            <a:off x="4884198" y="11407"/>
            <a:ext cx="4479698" cy="5221528"/>
            <a:chOff x="4884198" y="11407"/>
            <a:chExt cx="4479698" cy="5221528"/>
          </a:xfrm>
        </p:grpSpPr>
        <p:sp>
          <p:nvSpPr>
            <p:cNvPr id="2866" name="Google Shape;2866;p77"/>
            <p:cNvSpPr/>
            <p:nvPr/>
          </p:nvSpPr>
          <p:spPr>
            <a:xfrm flipH="1">
              <a:off x="4884198" y="46901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7" name="Google Shape;2867;p77"/>
            <p:cNvGrpSpPr/>
            <p:nvPr/>
          </p:nvGrpSpPr>
          <p:grpSpPr>
            <a:xfrm>
              <a:off x="6806441" y="11407"/>
              <a:ext cx="2557455" cy="5221528"/>
              <a:chOff x="6806441" y="11407"/>
              <a:chExt cx="2557455" cy="5221528"/>
            </a:xfrm>
          </p:grpSpPr>
          <p:sp>
            <p:nvSpPr>
              <p:cNvPr id="2868" name="Google Shape;2868;p77"/>
              <p:cNvSpPr/>
              <p:nvPr/>
            </p:nvSpPr>
            <p:spPr>
              <a:xfrm flipH="1">
                <a:off x="8161684" y="4323898"/>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9" name="Google Shape;2869;p77"/>
              <p:cNvGrpSpPr/>
              <p:nvPr/>
            </p:nvGrpSpPr>
            <p:grpSpPr>
              <a:xfrm>
                <a:off x="8403301" y="2238297"/>
                <a:ext cx="960595" cy="2905194"/>
                <a:chOff x="3221922" y="3632026"/>
                <a:chExt cx="349066" cy="1055705"/>
              </a:xfrm>
            </p:grpSpPr>
            <p:sp>
              <p:nvSpPr>
                <p:cNvPr id="2870" name="Google Shape;2870;p77"/>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7"/>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7"/>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7"/>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7"/>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7"/>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7"/>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7"/>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7"/>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7"/>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7"/>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7"/>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7"/>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7"/>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7"/>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7"/>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7"/>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7"/>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7"/>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7"/>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7"/>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7"/>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7"/>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7"/>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7"/>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7"/>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7"/>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7"/>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7"/>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7"/>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7"/>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7"/>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7"/>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7"/>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7"/>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7"/>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7"/>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7"/>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7" name="Google Shape;2917;p77"/>
              <p:cNvGrpSpPr/>
              <p:nvPr/>
            </p:nvGrpSpPr>
            <p:grpSpPr>
              <a:xfrm flipH="1">
                <a:off x="6806441" y="11407"/>
                <a:ext cx="2321869" cy="1238918"/>
                <a:chOff x="0" y="12"/>
                <a:chExt cx="1772825" cy="945955"/>
              </a:xfrm>
            </p:grpSpPr>
            <p:sp>
              <p:nvSpPr>
                <p:cNvPr id="2918" name="Google Shape;2918;p77"/>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0" name="Google Shape;2920;p77"/>
              <p:cNvGrpSpPr/>
              <p:nvPr/>
            </p:nvGrpSpPr>
            <p:grpSpPr>
              <a:xfrm flipH="1" rot="-420477">
                <a:off x="8640763" y="1685010"/>
                <a:ext cx="312149" cy="1409144"/>
                <a:chOff x="3969875" y="1708525"/>
                <a:chExt cx="94175" cy="425150"/>
              </a:xfrm>
            </p:grpSpPr>
            <p:sp>
              <p:nvSpPr>
                <p:cNvPr id="2921" name="Google Shape;2921;p7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7"/>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928" name="Google Shape;2928;p77"/>
          <p:cNvSpPr txBox="1"/>
          <p:nvPr>
            <p:ph type="title"/>
          </p:nvPr>
        </p:nvSpPr>
        <p:spPr>
          <a:xfrm>
            <a:off x="4177625" y="1191525"/>
            <a:ext cx="3509400" cy="10701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929" name="Google Shape;2929;p77"/>
          <p:cNvSpPr txBox="1"/>
          <p:nvPr>
            <p:ph idx="1" type="subTitle"/>
          </p:nvPr>
        </p:nvSpPr>
        <p:spPr>
          <a:xfrm>
            <a:off x="4177625" y="2185475"/>
            <a:ext cx="3509400" cy="113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30" name="Shape 2930"/>
        <p:cNvGrpSpPr/>
        <p:nvPr/>
      </p:nvGrpSpPr>
      <p:grpSpPr>
        <a:xfrm>
          <a:off x="0" y="0"/>
          <a:ext cx="0" cy="0"/>
          <a:chOff x="0" y="0"/>
          <a:chExt cx="0" cy="0"/>
        </a:xfrm>
      </p:grpSpPr>
      <p:sp>
        <p:nvSpPr>
          <p:cNvPr id="2931" name="Google Shape;2931;p78"/>
          <p:cNvSpPr/>
          <p:nvPr>
            <p:ph idx="2" type="pic"/>
          </p:nvPr>
        </p:nvSpPr>
        <p:spPr>
          <a:xfrm>
            <a:off x="0" y="0"/>
            <a:ext cx="9144000" cy="5143500"/>
          </a:xfrm>
          <a:prstGeom prst="rect">
            <a:avLst/>
          </a:prstGeom>
          <a:noFill/>
          <a:ln>
            <a:noFill/>
          </a:ln>
        </p:spPr>
      </p:sp>
      <p:sp>
        <p:nvSpPr>
          <p:cNvPr id="2932" name="Google Shape;2932;p78"/>
          <p:cNvSpPr txBox="1"/>
          <p:nvPr>
            <p:ph type="title"/>
          </p:nvPr>
        </p:nvSpPr>
        <p:spPr>
          <a:xfrm>
            <a:off x="720000" y="3856775"/>
            <a:ext cx="7704000" cy="7473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33" name="Shape 2933"/>
        <p:cNvGrpSpPr/>
        <p:nvPr/>
      </p:nvGrpSpPr>
      <p:grpSpPr>
        <a:xfrm>
          <a:off x="0" y="0"/>
          <a:ext cx="0" cy="0"/>
          <a:chOff x="0" y="0"/>
          <a:chExt cx="0" cy="0"/>
        </a:xfrm>
      </p:grpSpPr>
      <p:grpSp>
        <p:nvGrpSpPr>
          <p:cNvPr id="2934" name="Google Shape;2934;p79"/>
          <p:cNvGrpSpPr/>
          <p:nvPr/>
        </p:nvGrpSpPr>
        <p:grpSpPr>
          <a:xfrm>
            <a:off x="-78584" y="369785"/>
            <a:ext cx="9551618" cy="4830941"/>
            <a:chOff x="-78584" y="369785"/>
            <a:chExt cx="9551618" cy="4830941"/>
          </a:xfrm>
        </p:grpSpPr>
        <p:grpSp>
          <p:nvGrpSpPr>
            <p:cNvPr id="2935" name="Google Shape;2935;p79"/>
            <p:cNvGrpSpPr/>
            <p:nvPr/>
          </p:nvGrpSpPr>
          <p:grpSpPr>
            <a:xfrm>
              <a:off x="-78584" y="2935816"/>
              <a:ext cx="748887" cy="2264909"/>
              <a:chOff x="3221922" y="3632026"/>
              <a:chExt cx="349066" cy="1055705"/>
            </a:xfrm>
          </p:grpSpPr>
          <p:sp>
            <p:nvSpPr>
              <p:cNvPr id="2936" name="Google Shape;2936;p79"/>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9"/>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9"/>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9"/>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9"/>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9"/>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9"/>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9"/>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9"/>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9"/>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9"/>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9"/>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9"/>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9"/>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9"/>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9"/>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9"/>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9"/>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9"/>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9"/>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9"/>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9"/>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9"/>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9"/>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9"/>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9"/>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9"/>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9"/>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9"/>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9"/>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9"/>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9"/>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9"/>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9"/>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9"/>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9"/>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9"/>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9"/>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9"/>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9"/>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9"/>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9"/>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9"/>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9"/>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9"/>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9"/>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9"/>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3" name="Google Shape;2983;p79"/>
            <p:cNvGrpSpPr/>
            <p:nvPr/>
          </p:nvGrpSpPr>
          <p:grpSpPr>
            <a:xfrm>
              <a:off x="8526815" y="369785"/>
              <a:ext cx="946219" cy="2651446"/>
              <a:chOff x="8526815" y="369785"/>
              <a:chExt cx="946219" cy="2651446"/>
            </a:xfrm>
          </p:grpSpPr>
          <p:grpSp>
            <p:nvGrpSpPr>
              <p:cNvPr id="2984" name="Google Shape;2984;p79"/>
              <p:cNvGrpSpPr/>
              <p:nvPr/>
            </p:nvGrpSpPr>
            <p:grpSpPr>
              <a:xfrm>
                <a:off x="8526815" y="1426564"/>
                <a:ext cx="946219" cy="1594667"/>
                <a:chOff x="2567024" y="2978878"/>
                <a:chExt cx="344820" cy="581126"/>
              </a:xfrm>
            </p:grpSpPr>
            <p:sp>
              <p:nvSpPr>
                <p:cNvPr id="2985" name="Google Shape;2985;p79"/>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9"/>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9"/>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9"/>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9"/>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9"/>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9"/>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9"/>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9"/>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9"/>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9"/>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9"/>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9"/>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9"/>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9"/>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9"/>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9"/>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9"/>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9"/>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9"/>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9"/>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9"/>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9"/>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9"/>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9"/>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9"/>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9"/>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2" name="Google Shape;3012;p79"/>
              <p:cNvGrpSpPr/>
              <p:nvPr/>
            </p:nvGrpSpPr>
            <p:grpSpPr>
              <a:xfrm>
                <a:off x="8634328" y="369785"/>
                <a:ext cx="283978" cy="747254"/>
                <a:chOff x="3969875" y="1708525"/>
                <a:chExt cx="85675" cy="225450"/>
              </a:xfrm>
            </p:grpSpPr>
            <p:sp>
              <p:nvSpPr>
                <p:cNvPr id="3013" name="Google Shape;3013;p7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019" name="Google Shape;3019;p79"/>
          <p:cNvSpPr txBox="1"/>
          <p:nvPr>
            <p:ph hasCustomPrompt="1" type="title"/>
          </p:nvPr>
        </p:nvSpPr>
        <p:spPr>
          <a:xfrm>
            <a:off x="926650" y="2203775"/>
            <a:ext cx="5953800" cy="1024500"/>
          </a:xfrm>
          <a:prstGeom prst="rect">
            <a:avLst/>
          </a:prstGeom>
        </p:spPr>
        <p:txBody>
          <a:bodyPr anchorCtr="0" anchor="b" bIns="91425" lIns="91425" spcFirstLastPara="1" rIns="91425" wrap="square" tIns="91425">
            <a:noAutofit/>
          </a:bodyPr>
          <a:lstStyle>
            <a:lvl1pPr lvl="0" rtl="0">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020" name="Google Shape;3020;p79"/>
          <p:cNvSpPr txBox="1"/>
          <p:nvPr>
            <p:ph idx="1" type="subTitle"/>
          </p:nvPr>
        </p:nvSpPr>
        <p:spPr>
          <a:xfrm>
            <a:off x="926650" y="3228300"/>
            <a:ext cx="59538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021" name="Shape 3021"/>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022" name="Shape 3022"/>
        <p:cNvGrpSpPr/>
        <p:nvPr/>
      </p:nvGrpSpPr>
      <p:grpSpPr>
        <a:xfrm>
          <a:off x="0" y="0"/>
          <a:ext cx="0" cy="0"/>
          <a:chOff x="0" y="0"/>
          <a:chExt cx="0" cy="0"/>
        </a:xfrm>
      </p:grpSpPr>
      <p:grpSp>
        <p:nvGrpSpPr>
          <p:cNvPr id="3023" name="Google Shape;3023;p81"/>
          <p:cNvGrpSpPr/>
          <p:nvPr/>
        </p:nvGrpSpPr>
        <p:grpSpPr>
          <a:xfrm>
            <a:off x="9527" y="-37644"/>
            <a:ext cx="9146393" cy="5185432"/>
            <a:chOff x="9527" y="-37644"/>
            <a:chExt cx="9146393" cy="5185432"/>
          </a:xfrm>
        </p:grpSpPr>
        <p:grpSp>
          <p:nvGrpSpPr>
            <p:cNvPr id="3024" name="Google Shape;3024;p81"/>
            <p:cNvGrpSpPr/>
            <p:nvPr/>
          </p:nvGrpSpPr>
          <p:grpSpPr>
            <a:xfrm flipH="1">
              <a:off x="7383095" y="12"/>
              <a:ext cx="1772825" cy="945955"/>
              <a:chOff x="0" y="12"/>
              <a:chExt cx="1772825" cy="945955"/>
            </a:xfrm>
          </p:grpSpPr>
          <p:sp>
            <p:nvSpPr>
              <p:cNvPr id="3025" name="Google Shape;3025;p81"/>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1"/>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7" name="Google Shape;3027;p81"/>
            <p:cNvGrpSpPr/>
            <p:nvPr/>
          </p:nvGrpSpPr>
          <p:grpSpPr>
            <a:xfrm flipH="1">
              <a:off x="6812375" y="-37644"/>
              <a:ext cx="849803" cy="519340"/>
              <a:chOff x="4423100" y="2537450"/>
              <a:chExt cx="448350" cy="274000"/>
            </a:xfrm>
          </p:grpSpPr>
          <p:sp>
            <p:nvSpPr>
              <p:cNvPr id="3028" name="Google Shape;3028;p81"/>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1"/>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1"/>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1"/>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1"/>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3" name="Google Shape;3033;p81"/>
            <p:cNvGrpSpPr/>
            <p:nvPr/>
          </p:nvGrpSpPr>
          <p:grpSpPr>
            <a:xfrm>
              <a:off x="9527" y="3606810"/>
              <a:ext cx="1772825" cy="1540979"/>
              <a:chOff x="9527" y="3606810"/>
              <a:chExt cx="1772825" cy="1540979"/>
            </a:xfrm>
          </p:grpSpPr>
          <p:grpSp>
            <p:nvGrpSpPr>
              <p:cNvPr id="3034" name="Google Shape;3034;p81"/>
              <p:cNvGrpSpPr/>
              <p:nvPr/>
            </p:nvGrpSpPr>
            <p:grpSpPr>
              <a:xfrm>
                <a:off x="9527" y="4201833"/>
                <a:ext cx="1772825" cy="945955"/>
                <a:chOff x="9527" y="4201833"/>
                <a:chExt cx="1772825" cy="945955"/>
              </a:xfrm>
            </p:grpSpPr>
            <p:sp>
              <p:nvSpPr>
                <p:cNvPr id="3035" name="Google Shape;3035;p81"/>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1"/>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7" name="Google Shape;3037;p81"/>
              <p:cNvGrpSpPr/>
              <p:nvPr/>
            </p:nvGrpSpPr>
            <p:grpSpPr>
              <a:xfrm flipH="1">
                <a:off x="132350" y="3606810"/>
                <a:ext cx="312152" cy="1409160"/>
                <a:chOff x="3969875" y="1708525"/>
                <a:chExt cx="94175" cy="425150"/>
              </a:xfrm>
            </p:grpSpPr>
            <p:sp>
              <p:nvSpPr>
                <p:cNvPr id="3038" name="Google Shape;3038;p8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1"/>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45" name="Google Shape;3045;p81"/>
            <p:cNvGrpSpPr/>
            <p:nvPr/>
          </p:nvGrpSpPr>
          <p:grpSpPr>
            <a:xfrm flipH="1" rot="10800000">
              <a:off x="8668400" y="323078"/>
              <a:ext cx="283978" cy="747254"/>
              <a:chOff x="3969875" y="1708525"/>
              <a:chExt cx="85675" cy="225450"/>
            </a:xfrm>
          </p:grpSpPr>
          <p:sp>
            <p:nvSpPr>
              <p:cNvPr id="3046" name="Google Shape;3046;p8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52" name="Google Shape;3052;p8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53" name="Google Shape;3053;p81"/>
          <p:cNvSpPr txBox="1"/>
          <p:nvPr>
            <p:ph idx="1" type="subTitle"/>
          </p:nvPr>
        </p:nvSpPr>
        <p:spPr>
          <a:xfrm>
            <a:off x="7200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54" name="Google Shape;3054;p81"/>
          <p:cNvSpPr txBox="1"/>
          <p:nvPr>
            <p:ph idx="2" type="subTitle"/>
          </p:nvPr>
        </p:nvSpPr>
        <p:spPr>
          <a:xfrm>
            <a:off x="33657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55" name="Google Shape;3055;p81"/>
          <p:cNvSpPr txBox="1"/>
          <p:nvPr>
            <p:ph idx="3" type="subTitle"/>
          </p:nvPr>
        </p:nvSpPr>
        <p:spPr>
          <a:xfrm>
            <a:off x="7200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56" name="Google Shape;3056;p81"/>
          <p:cNvSpPr txBox="1"/>
          <p:nvPr>
            <p:ph idx="4" type="subTitle"/>
          </p:nvPr>
        </p:nvSpPr>
        <p:spPr>
          <a:xfrm>
            <a:off x="33657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57" name="Google Shape;3057;p81"/>
          <p:cNvSpPr txBox="1"/>
          <p:nvPr>
            <p:ph idx="5" type="subTitle"/>
          </p:nvPr>
        </p:nvSpPr>
        <p:spPr>
          <a:xfrm>
            <a:off x="6011400" y="2269367"/>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58" name="Google Shape;3058;p81"/>
          <p:cNvSpPr txBox="1"/>
          <p:nvPr>
            <p:ph idx="6" type="subTitle"/>
          </p:nvPr>
        </p:nvSpPr>
        <p:spPr>
          <a:xfrm>
            <a:off x="6011400" y="3931373"/>
            <a:ext cx="24126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59" name="Google Shape;3059;p81"/>
          <p:cNvSpPr txBox="1"/>
          <p:nvPr>
            <p:ph hasCustomPrompt="1" idx="7" type="title"/>
          </p:nvPr>
        </p:nvSpPr>
        <p:spPr>
          <a:xfrm>
            <a:off x="720000"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60" name="Google Shape;3060;p81"/>
          <p:cNvSpPr txBox="1"/>
          <p:nvPr>
            <p:ph hasCustomPrompt="1" idx="8" type="title"/>
          </p:nvPr>
        </p:nvSpPr>
        <p:spPr>
          <a:xfrm>
            <a:off x="720000"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61" name="Google Shape;3061;p81"/>
          <p:cNvSpPr txBox="1"/>
          <p:nvPr>
            <p:ph hasCustomPrompt="1" idx="9" type="title"/>
          </p:nvPr>
        </p:nvSpPr>
        <p:spPr>
          <a:xfrm>
            <a:off x="3365700"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62" name="Google Shape;3062;p81"/>
          <p:cNvSpPr txBox="1"/>
          <p:nvPr>
            <p:ph hasCustomPrompt="1" idx="13" type="title"/>
          </p:nvPr>
        </p:nvSpPr>
        <p:spPr>
          <a:xfrm>
            <a:off x="3365700"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63" name="Google Shape;3063;p81"/>
          <p:cNvSpPr txBox="1"/>
          <p:nvPr>
            <p:ph hasCustomPrompt="1" idx="14" type="title"/>
          </p:nvPr>
        </p:nvSpPr>
        <p:spPr>
          <a:xfrm>
            <a:off x="6011395" y="1372073"/>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64" name="Google Shape;3064;p81"/>
          <p:cNvSpPr txBox="1"/>
          <p:nvPr>
            <p:ph hasCustomPrompt="1" idx="15" type="title"/>
          </p:nvPr>
        </p:nvSpPr>
        <p:spPr>
          <a:xfrm>
            <a:off x="6011395" y="3034102"/>
            <a:ext cx="734700" cy="57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65" name="Google Shape;3065;p81"/>
          <p:cNvSpPr txBox="1"/>
          <p:nvPr>
            <p:ph idx="16" type="subTitle"/>
          </p:nvPr>
        </p:nvSpPr>
        <p:spPr>
          <a:xfrm>
            <a:off x="7200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66" name="Google Shape;3066;p81"/>
          <p:cNvSpPr txBox="1"/>
          <p:nvPr>
            <p:ph idx="17" type="subTitle"/>
          </p:nvPr>
        </p:nvSpPr>
        <p:spPr>
          <a:xfrm>
            <a:off x="33657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67" name="Google Shape;3067;p81"/>
          <p:cNvSpPr txBox="1"/>
          <p:nvPr>
            <p:ph idx="18" type="subTitle"/>
          </p:nvPr>
        </p:nvSpPr>
        <p:spPr>
          <a:xfrm>
            <a:off x="6011400" y="1957550"/>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68" name="Google Shape;3068;p81"/>
          <p:cNvSpPr txBox="1"/>
          <p:nvPr>
            <p:ph idx="19" type="subTitle"/>
          </p:nvPr>
        </p:nvSpPr>
        <p:spPr>
          <a:xfrm>
            <a:off x="7200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69" name="Google Shape;3069;p81"/>
          <p:cNvSpPr txBox="1"/>
          <p:nvPr>
            <p:ph idx="20" type="subTitle"/>
          </p:nvPr>
        </p:nvSpPr>
        <p:spPr>
          <a:xfrm>
            <a:off x="33657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70" name="Google Shape;3070;p81"/>
          <p:cNvSpPr txBox="1"/>
          <p:nvPr>
            <p:ph idx="21" type="subTitle"/>
          </p:nvPr>
        </p:nvSpPr>
        <p:spPr>
          <a:xfrm>
            <a:off x="6011400" y="3619631"/>
            <a:ext cx="2412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071" name="Shape 3071"/>
        <p:cNvGrpSpPr/>
        <p:nvPr/>
      </p:nvGrpSpPr>
      <p:grpSpPr>
        <a:xfrm>
          <a:off x="0" y="0"/>
          <a:ext cx="0" cy="0"/>
          <a:chOff x="0" y="0"/>
          <a:chExt cx="0" cy="0"/>
        </a:xfrm>
      </p:grpSpPr>
      <p:grpSp>
        <p:nvGrpSpPr>
          <p:cNvPr id="3072" name="Google Shape;3072;p82"/>
          <p:cNvGrpSpPr/>
          <p:nvPr/>
        </p:nvGrpSpPr>
        <p:grpSpPr>
          <a:xfrm>
            <a:off x="-353337" y="12"/>
            <a:ext cx="9499730" cy="5232924"/>
            <a:chOff x="-353337" y="12"/>
            <a:chExt cx="9499730" cy="5232924"/>
          </a:xfrm>
        </p:grpSpPr>
        <p:grpSp>
          <p:nvGrpSpPr>
            <p:cNvPr id="3073" name="Google Shape;3073;p82"/>
            <p:cNvGrpSpPr/>
            <p:nvPr/>
          </p:nvGrpSpPr>
          <p:grpSpPr>
            <a:xfrm flipH="1">
              <a:off x="7373568" y="12"/>
              <a:ext cx="1772825" cy="945955"/>
              <a:chOff x="0" y="12"/>
              <a:chExt cx="1772825" cy="945955"/>
            </a:xfrm>
          </p:grpSpPr>
          <p:sp>
            <p:nvSpPr>
              <p:cNvPr id="3074" name="Google Shape;3074;p82"/>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2"/>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6" name="Google Shape;3076;p82"/>
            <p:cNvGrpSpPr/>
            <p:nvPr/>
          </p:nvGrpSpPr>
          <p:grpSpPr>
            <a:xfrm>
              <a:off x="-353337" y="3386171"/>
              <a:ext cx="9486949" cy="1846765"/>
              <a:chOff x="-353337" y="3386171"/>
              <a:chExt cx="9486949" cy="1846765"/>
            </a:xfrm>
          </p:grpSpPr>
          <p:grpSp>
            <p:nvGrpSpPr>
              <p:cNvPr id="3077" name="Google Shape;3077;p82"/>
              <p:cNvGrpSpPr/>
              <p:nvPr/>
            </p:nvGrpSpPr>
            <p:grpSpPr>
              <a:xfrm flipH="1">
                <a:off x="0" y="4201833"/>
                <a:ext cx="1772825" cy="945955"/>
                <a:chOff x="7373568" y="4201833"/>
                <a:chExt cx="1772825" cy="945955"/>
              </a:xfrm>
            </p:grpSpPr>
            <p:sp>
              <p:nvSpPr>
                <p:cNvPr id="3078" name="Google Shape;3078;p82"/>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2"/>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0" name="Google Shape;3080;p82"/>
              <p:cNvGrpSpPr/>
              <p:nvPr/>
            </p:nvGrpSpPr>
            <p:grpSpPr>
              <a:xfrm flipH="1" rot="1045927">
                <a:off x="-253949" y="3520692"/>
                <a:ext cx="1023867" cy="820496"/>
                <a:chOff x="4423100" y="2378550"/>
                <a:chExt cx="540200" cy="432900"/>
              </a:xfrm>
            </p:grpSpPr>
            <p:sp>
              <p:nvSpPr>
                <p:cNvPr id="3081" name="Google Shape;3081;p82"/>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2"/>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2"/>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2"/>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2"/>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2"/>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2"/>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8" name="Google Shape;3088;p82"/>
              <p:cNvGrpSpPr/>
              <p:nvPr/>
            </p:nvGrpSpPr>
            <p:grpSpPr>
              <a:xfrm>
                <a:off x="101916" y="3386185"/>
                <a:ext cx="312152" cy="1409160"/>
                <a:chOff x="3969875" y="1708525"/>
                <a:chExt cx="94175" cy="425150"/>
              </a:xfrm>
            </p:grpSpPr>
            <p:sp>
              <p:nvSpPr>
                <p:cNvPr id="3089" name="Google Shape;3089;p82"/>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2"/>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2"/>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2"/>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2"/>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2"/>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2"/>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6" name="Google Shape;3096;p82"/>
              <p:cNvGrpSpPr/>
              <p:nvPr/>
            </p:nvGrpSpPr>
            <p:grpSpPr>
              <a:xfrm>
                <a:off x="4884198" y="4323898"/>
                <a:ext cx="4249413" cy="909038"/>
                <a:chOff x="4884198" y="4323898"/>
                <a:chExt cx="4249413" cy="909038"/>
              </a:xfrm>
            </p:grpSpPr>
            <p:sp>
              <p:nvSpPr>
                <p:cNvPr id="3097" name="Google Shape;3097;p82"/>
                <p:cNvSpPr/>
                <p:nvPr/>
              </p:nvSpPr>
              <p:spPr>
                <a:xfrm flipH="1">
                  <a:off x="4884198" y="46901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2"/>
                <p:cNvSpPr/>
                <p:nvPr/>
              </p:nvSpPr>
              <p:spPr>
                <a:xfrm flipH="1">
                  <a:off x="8466484" y="4323898"/>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099" name="Google Shape;3099;p8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100" name="Shape 3100"/>
        <p:cNvGrpSpPr/>
        <p:nvPr/>
      </p:nvGrpSpPr>
      <p:grpSpPr>
        <a:xfrm>
          <a:off x="0" y="0"/>
          <a:ext cx="0" cy="0"/>
          <a:chOff x="0" y="0"/>
          <a:chExt cx="0" cy="0"/>
        </a:xfrm>
      </p:grpSpPr>
      <p:grpSp>
        <p:nvGrpSpPr>
          <p:cNvPr id="3101" name="Google Shape;3101;p83"/>
          <p:cNvGrpSpPr/>
          <p:nvPr/>
        </p:nvGrpSpPr>
        <p:grpSpPr>
          <a:xfrm>
            <a:off x="-4544" y="4245385"/>
            <a:ext cx="5854049" cy="909038"/>
            <a:chOff x="-4544" y="4245385"/>
            <a:chExt cx="5854049" cy="909038"/>
          </a:xfrm>
        </p:grpSpPr>
        <p:sp>
          <p:nvSpPr>
            <p:cNvPr id="3102" name="Google Shape;3102;p83"/>
            <p:cNvSpPr/>
            <p:nvPr/>
          </p:nvSpPr>
          <p:spPr>
            <a:xfrm>
              <a:off x="-4544" y="4245385"/>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3"/>
            <p:cNvSpPr/>
            <p:nvPr/>
          </p:nvSpPr>
          <p:spPr>
            <a:xfrm>
              <a:off x="1141424" y="4690673"/>
              <a:ext cx="410276" cy="452827"/>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3"/>
            <p:cNvSpPr/>
            <p:nvPr/>
          </p:nvSpPr>
          <p:spPr>
            <a:xfrm>
              <a:off x="5537327" y="4798970"/>
              <a:ext cx="312177" cy="344532"/>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5" name="Google Shape;3105;p83"/>
          <p:cNvSpPr txBox="1"/>
          <p:nvPr>
            <p:ph type="title"/>
          </p:nvPr>
        </p:nvSpPr>
        <p:spPr>
          <a:xfrm>
            <a:off x="713250" y="3534625"/>
            <a:ext cx="59340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106" name="Google Shape;3106;p83"/>
          <p:cNvSpPr txBox="1"/>
          <p:nvPr>
            <p:ph idx="1" type="subTitle"/>
          </p:nvPr>
        </p:nvSpPr>
        <p:spPr>
          <a:xfrm>
            <a:off x="713250" y="1717228"/>
            <a:ext cx="7717500" cy="1817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34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107" name="Shape 3107"/>
        <p:cNvGrpSpPr/>
        <p:nvPr/>
      </p:nvGrpSpPr>
      <p:grpSpPr>
        <a:xfrm>
          <a:off x="0" y="0"/>
          <a:ext cx="0" cy="0"/>
          <a:chOff x="0" y="0"/>
          <a:chExt cx="0" cy="0"/>
        </a:xfrm>
      </p:grpSpPr>
      <p:grpSp>
        <p:nvGrpSpPr>
          <p:cNvPr id="3108" name="Google Shape;3108;p84"/>
          <p:cNvGrpSpPr/>
          <p:nvPr/>
        </p:nvGrpSpPr>
        <p:grpSpPr>
          <a:xfrm>
            <a:off x="8430766" y="2534393"/>
            <a:ext cx="748887" cy="2609108"/>
            <a:chOff x="8430766" y="2534393"/>
            <a:chExt cx="748887" cy="2609108"/>
          </a:xfrm>
        </p:grpSpPr>
        <p:grpSp>
          <p:nvGrpSpPr>
            <p:cNvPr id="3109" name="Google Shape;3109;p84"/>
            <p:cNvGrpSpPr/>
            <p:nvPr/>
          </p:nvGrpSpPr>
          <p:grpSpPr>
            <a:xfrm>
              <a:off x="8430766" y="2878591"/>
              <a:ext cx="748887" cy="2264909"/>
              <a:chOff x="3221922" y="3632026"/>
              <a:chExt cx="349066" cy="1055705"/>
            </a:xfrm>
          </p:grpSpPr>
          <p:sp>
            <p:nvSpPr>
              <p:cNvPr id="3110" name="Google Shape;3110;p84"/>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4"/>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4"/>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4"/>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4"/>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4"/>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4"/>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4"/>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4"/>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4"/>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4"/>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4"/>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4"/>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4"/>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4"/>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4"/>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4"/>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4"/>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4"/>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4"/>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4"/>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4"/>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4"/>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4"/>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4"/>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4"/>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4"/>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4"/>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4"/>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4"/>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4"/>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4"/>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4"/>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4"/>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4"/>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4"/>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4"/>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4"/>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4"/>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4"/>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4"/>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4"/>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4"/>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4"/>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4"/>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4"/>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4"/>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7" name="Google Shape;3157;p84"/>
            <p:cNvGrpSpPr/>
            <p:nvPr/>
          </p:nvGrpSpPr>
          <p:grpSpPr>
            <a:xfrm>
              <a:off x="8658372" y="2534393"/>
              <a:ext cx="410285" cy="820543"/>
              <a:chOff x="3049925" y="2302950"/>
              <a:chExt cx="137675" cy="275350"/>
            </a:xfrm>
          </p:grpSpPr>
          <p:sp>
            <p:nvSpPr>
              <p:cNvPr id="3158" name="Google Shape;3158;p84"/>
              <p:cNvSpPr/>
              <p:nvPr/>
            </p:nvSpPr>
            <p:spPr>
              <a:xfrm>
                <a:off x="3130100" y="2363125"/>
                <a:ext cx="57500" cy="57525"/>
              </a:xfrm>
              <a:custGeom>
                <a:rect b="b" l="l" r="r" t="t"/>
                <a:pathLst>
                  <a:path extrusionOk="0" h="2301" w="2300">
                    <a:moveTo>
                      <a:pt x="1151" y="1"/>
                    </a:moveTo>
                    <a:cubicBezTo>
                      <a:pt x="515" y="1"/>
                      <a:pt x="0" y="516"/>
                      <a:pt x="0" y="1151"/>
                    </a:cubicBezTo>
                    <a:cubicBezTo>
                      <a:pt x="0" y="1785"/>
                      <a:pt x="515" y="2300"/>
                      <a:pt x="1151" y="2300"/>
                    </a:cubicBezTo>
                    <a:cubicBezTo>
                      <a:pt x="1786" y="2300"/>
                      <a:pt x="2300" y="1785"/>
                      <a:pt x="2300" y="1151"/>
                    </a:cubicBezTo>
                    <a:cubicBezTo>
                      <a:pt x="2300" y="516"/>
                      <a:pt x="1786" y="1"/>
                      <a:pt x="1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4"/>
              <p:cNvSpPr/>
              <p:nvPr/>
            </p:nvSpPr>
            <p:spPr>
              <a:xfrm>
                <a:off x="3049925" y="2363125"/>
                <a:ext cx="26050" cy="26025"/>
              </a:xfrm>
              <a:custGeom>
                <a:rect b="b" l="l" r="r" t="t"/>
                <a:pathLst>
                  <a:path extrusionOk="0" h="1041" w="1042">
                    <a:moveTo>
                      <a:pt x="520" y="1"/>
                    </a:moveTo>
                    <a:cubicBezTo>
                      <a:pt x="233" y="1"/>
                      <a:pt x="0" y="234"/>
                      <a:pt x="0" y="521"/>
                    </a:cubicBezTo>
                    <a:cubicBezTo>
                      <a:pt x="0" y="808"/>
                      <a:pt x="233" y="1041"/>
                      <a:pt x="520" y="1041"/>
                    </a:cubicBezTo>
                    <a:cubicBezTo>
                      <a:pt x="807" y="1041"/>
                      <a:pt x="1042" y="808"/>
                      <a:pt x="1042" y="521"/>
                    </a:cubicBezTo>
                    <a:cubicBezTo>
                      <a:pt x="1042" y="234"/>
                      <a:pt x="807" y="1"/>
                      <a:pt x="5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4"/>
              <p:cNvSpPr/>
              <p:nvPr/>
            </p:nvSpPr>
            <p:spPr>
              <a:xfrm>
                <a:off x="3090000" y="2474175"/>
                <a:ext cx="26025" cy="26050"/>
              </a:xfrm>
              <a:custGeom>
                <a:rect b="b" l="l" r="r" t="t"/>
                <a:pathLst>
                  <a:path extrusionOk="0" h="1042" w="1041">
                    <a:moveTo>
                      <a:pt x="521" y="1"/>
                    </a:moveTo>
                    <a:cubicBezTo>
                      <a:pt x="234" y="1"/>
                      <a:pt x="1" y="233"/>
                      <a:pt x="1" y="522"/>
                    </a:cubicBezTo>
                    <a:cubicBezTo>
                      <a:pt x="1" y="809"/>
                      <a:pt x="234" y="1042"/>
                      <a:pt x="521" y="1042"/>
                    </a:cubicBezTo>
                    <a:cubicBezTo>
                      <a:pt x="808" y="1042"/>
                      <a:pt x="1041" y="809"/>
                      <a:pt x="1041" y="522"/>
                    </a:cubicBezTo>
                    <a:cubicBezTo>
                      <a:pt x="1041" y="233"/>
                      <a:pt x="808" y="1"/>
                      <a:pt x="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4"/>
              <p:cNvSpPr/>
              <p:nvPr/>
            </p:nvSpPr>
            <p:spPr>
              <a:xfrm>
                <a:off x="3093175" y="2565275"/>
                <a:ext cx="13025" cy="13025"/>
              </a:xfrm>
              <a:custGeom>
                <a:rect b="b" l="l" r="r" t="t"/>
                <a:pathLst>
                  <a:path extrusionOk="0" h="521" w="521">
                    <a:moveTo>
                      <a:pt x="260" y="1"/>
                    </a:moveTo>
                    <a:cubicBezTo>
                      <a:pt x="116" y="1"/>
                      <a:pt x="0" y="117"/>
                      <a:pt x="0" y="261"/>
                    </a:cubicBezTo>
                    <a:cubicBezTo>
                      <a:pt x="0" y="405"/>
                      <a:pt x="116" y="521"/>
                      <a:pt x="260" y="521"/>
                    </a:cubicBezTo>
                    <a:cubicBezTo>
                      <a:pt x="404" y="521"/>
                      <a:pt x="520" y="405"/>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4"/>
              <p:cNvSpPr/>
              <p:nvPr/>
            </p:nvSpPr>
            <p:spPr>
              <a:xfrm>
                <a:off x="3130100" y="2467675"/>
                <a:ext cx="13025" cy="13025"/>
              </a:xfrm>
              <a:custGeom>
                <a:rect b="b" l="l" r="r" t="t"/>
                <a:pathLst>
                  <a:path extrusionOk="0" h="521" w="521">
                    <a:moveTo>
                      <a:pt x="260" y="1"/>
                    </a:moveTo>
                    <a:cubicBezTo>
                      <a:pt x="117" y="1"/>
                      <a:pt x="0" y="117"/>
                      <a:pt x="0" y="261"/>
                    </a:cubicBezTo>
                    <a:cubicBezTo>
                      <a:pt x="0" y="404"/>
                      <a:pt x="117" y="521"/>
                      <a:pt x="260" y="521"/>
                    </a:cubicBezTo>
                    <a:cubicBezTo>
                      <a:pt x="404" y="521"/>
                      <a:pt x="520" y="404"/>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4"/>
              <p:cNvSpPr/>
              <p:nvPr/>
            </p:nvSpPr>
            <p:spPr>
              <a:xfrm>
                <a:off x="3083500" y="2302950"/>
                <a:ext cx="13025" cy="13025"/>
              </a:xfrm>
              <a:custGeom>
                <a:rect b="b" l="l" r="r" t="t"/>
                <a:pathLst>
                  <a:path extrusionOk="0" h="521" w="521">
                    <a:moveTo>
                      <a:pt x="261" y="1"/>
                    </a:moveTo>
                    <a:cubicBezTo>
                      <a:pt x="117" y="1"/>
                      <a:pt x="1" y="117"/>
                      <a:pt x="1" y="261"/>
                    </a:cubicBezTo>
                    <a:cubicBezTo>
                      <a:pt x="1" y="404"/>
                      <a:pt x="117" y="521"/>
                      <a:pt x="261" y="521"/>
                    </a:cubicBezTo>
                    <a:cubicBezTo>
                      <a:pt x="404" y="521"/>
                      <a:pt x="521" y="404"/>
                      <a:pt x="521" y="261"/>
                    </a:cubicBezTo>
                    <a:cubicBezTo>
                      <a:pt x="521" y="117"/>
                      <a:pt x="404" y="1"/>
                      <a:pt x="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64" name="Google Shape;3164;p84"/>
          <p:cNvSpPr txBox="1"/>
          <p:nvPr>
            <p:ph type="title"/>
          </p:nvPr>
        </p:nvSpPr>
        <p:spPr>
          <a:xfrm>
            <a:off x="882030" y="890712"/>
            <a:ext cx="2785500" cy="2245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65" name="Google Shape;3165;p84"/>
          <p:cNvSpPr txBox="1"/>
          <p:nvPr>
            <p:ph idx="1" type="subTitle"/>
          </p:nvPr>
        </p:nvSpPr>
        <p:spPr>
          <a:xfrm>
            <a:off x="882030" y="3136488"/>
            <a:ext cx="2785500" cy="111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66" name="Google Shape;3166;p84"/>
          <p:cNvSpPr/>
          <p:nvPr>
            <p:ph idx="2" type="pic"/>
          </p:nvPr>
        </p:nvSpPr>
        <p:spPr>
          <a:xfrm>
            <a:off x="4198892" y="539500"/>
            <a:ext cx="4063200" cy="4064400"/>
          </a:xfrm>
          <a:prstGeom prst="rect">
            <a:avLst/>
          </a:prstGeom>
          <a:noFill/>
          <a:ln>
            <a:noFill/>
          </a:ln>
        </p:spPr>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167" name="Shape 3167"/>
        <p:cNvGrpSpPr/>
        <p:nvPr/>
      </p:nvGrpSpPr>
      <p:grpSpPr>
        <a:xfrm>
          <a:off x="0" y="0"/>
          <a:ext cx="0" cy="0"/>
          <a:chOff x="0" y="0"/>
          <a:chExt cx="0" cy="0"/>
        </a:xfrm>
      </p:grpSpPr>
      <p:sp>
        <p:nvSpPr>
          <p:cNvPr id="3168" name="Google Shape;3168;p85"/>
          <p:cNvSpPr txBox="1"/>
          <p:nvPr>
            <p:ph type="title"/>
          </p:nvPr>
        </p:nvSpPr>
        <p:spPr>
          <a:xfrm>
            <a:off x="1170425" y="1572450"/>
            <a:ext cx="2575500" cy="1133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69" name="Google Shape;3169;p85"/>
          <p:cNvSpPr txBox="1"/>
          <p:nvPr>
            <p:ph idx="1" type="subTitle"/>
          </p:nvPr>
        </p:nvSpPr>
        <p:spPr>
          <a:xfrm>
            <a:off x="1170425" y="2629975"/>
            <a:ext cx="2575500" cy="94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170" name="Google Shape;3170;p85"/>
          <p:cNvGrpSpPr/>
          <p:nvPr/>
        </p:nvGrpSpPr>
        <p:grpSpPr>
          <a:xfrm>
            <a:off x="9527" y="-338828"/>
            <a:ext cx="9146393" cy="5486617"/>
            <a:chOff x="9527" y="-338828"/>
            <a:chExt cx="9146393" cy="5486617"/>
          </a:xfrm>
        </p:grpSpPr>
        <p:grpSp>
          <p:nvGrpSpPr>
            <p:cNvPr id="3171" name="Google Shape;3171;p85"/>
            <p:cNvGrpSpPr/>
            <p:nvPr/>
          </p:nvGrpSpPr>
          <p:grpSpPr>
            <a:xfrm>
              <a:off x="9527" y="-338828"/>
              <a:ext cx="9146393" cy="5486617"/>
              <a:chOff x="9527" y="-338828"/>
              <a:chExt cx="9146393" cy="5486617"/>
            </a:xfrm>
          </p:grpSpPr>
          <p:grpSp>
            <p:nvGrpSpPr>
              <p:cNvPr id="3172" name="Google Shape;3172;p85"/>
              <p:cNvGrpSpPr/>
              <p:nvPr/>
            </p:nvGrpSpPr>
            <p:grpSpPr>
              <a:xfrm flipH="1">
                <a:off x="7383095" y="12"/>
                <a:ext cx="1772825" cy="945955"/>
                <a:chOff x="0" y="12"/>
                <a:chExt cx="1772825" cy="945955"/>
              </a:xfrm>
            </p:grpSpPr>
            <p:sp>
              <p:nvSpPr>
                <p:cNvPr id="3173" name="Google Shape;3173;p85"/>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5"/>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5" name="Google Shape;3175;p85"/>
              <p:cNvGrpSpPr/>
              <p:nvPr/>
            </p:nvGrpSpPr>
            <p:grpSpPr>
              <a:xfrm flipH="1">
                <a:off x="6638282" y="-338823"/>
                <a:ext cx="1023895" cy="820519"/>
                <a:chOff x="4423100" y="2378550"/>
                <a:chExt cx="540200" cy="432900"/>
              </a:xfrm>
            </p:grpSpPr>
            <p:sp>
              <p:nvSpPr>
                <p:cNvPr id="3176" name="Google Shape;3176;p85"/>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5"/>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5"/>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5"/>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5"/>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5"/>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5"/>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3" name="Google Shape;3183;p85"/>
              <p:cNvGrpSpPr/>
              <p:nvPr/>
            </p:nvGrpSpPr>
            <p:grpSpPr>
              <a:xfrm>
                <a:off x="9527" y="3606810"/>
                <a:ext cx="1772825" cy="1540979"/>
                <a:chOff x="9527" y="3606810"/>
                <a:chExt cx="1772825" cy="1540979"/>
              </a:xfrm>
            </p:grpSpPr>
            <p:grpSp>
              <p:nvGrpSpPr>
                <p:cNvPr id="3184" name="Google Shape;3184;p85"/>
                <p:cNvGrpSpPr/>
                <p:nvPr/>
              </p:nvGrpSpPr>
              <p:grpSpPr>
                <a:xfrm>
                  <a:off x="9527" y="4201833"/>
                  <a:ext cx="1772825" cy="945955"/>
                  <a:chOff x="9527" y="4201833"/>
                  <a:chExt cx="1772825" cy="945955"/>
                </a:xfrm>
              </p:grpSpPr>
              <p:sp>
                <p:nvSpPr>
                  <p:cNvPr id="3185" name="Google Shape;3185;p85"/>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5"/>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7" name="Google Shape;3187;p85"/>
                <p:cNvGrpSpPr/>
                <p:nvPr/>
              </p:nvGrpSpPr>
              <p:grpSpPr>
                <a:xfrm flipH="1">
                  <a:off x="132350" y="3606810"/>
                  <a:ext cx="312152" cy="1409160"/>
                  <a:chOff x="3969875" y="1708525"/>
                  <a:chExt cx="94175" cy="425150"/>
                </a:xfrm>
              </p:grpSpPr>
              <p:sp>
                <p:nvSpPr>
                  <p:cNvPr id="3188" name="Google Shape;3188;p8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5"/>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95" name="Google Shape;3195;p85"/>
              <p:cNvGrpSpPr/>
              <p:nvPr/>
            </p:nvGrpSpPr>
            <p:grpSpPr>
              <a:xfrm flipH="1" rot="10800000">
                <a:off x="8668400" y="-338828"/>
                <a:ext cx="312152" cy="1409160"/>
                <a:chOff x="3969875" y="1708525"/>
                <a:chExt cx="94175" cy="425150"/>
              </a:xfrm>
            </p:grpSpPr>
            <p:sp>
              <p:nvSpPr>
                <p:cNvPr id="3196" name="Google Shape;3196;p8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5"/>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03" name="Google Shape;3203;p85"/>
            <p:cNvSpPr/>
            <p:nvPr/>
          </p:nvSpPr>
          <p:spPr>
            <a:xfrm>
              <a:off x="189510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3204" name="Shape 3204"/>
        <p:cNvGrpSpPr/>
        <p:nvPr/>
      </p:nvGrpSpPr>
      <p:grpSpPr>
        <a:xfrm>
          <a:off x="0" y="0"/>
          <a:ext cx="0" cy="0"/>
          <a:chOff x="0" y="0"/>
          <a:chExt cx="0" cy="0"/>
        </a:xfrm>
      </p:grpSpPr>
      <p:sp>
        <p:nvSpPr>
          <p:cNvPr id="3205" name="Google Shape;3205;p86"/>
          <p:cNvSpPr txBox="1"/>
          <p:nvPr>
            <p:ph type="title"/>
          </p:nvPr>
        </p:nvSpPr>
        <p:spPr>
          <a:xfrm>
            <a:off x="5403400" y="1572425"/>
            <a:ext cx="2570100" cy="1133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3206" name="Google Shape;3206;p86"/>
          <p:cNvSpPr txBox="1"/>
          <p:nvPr>
            <p:ph idx="1" type="subTitle"/>
          </p:nvPr>
        </p:nvSpPr>
        <p:spPr>
          <a:xfrm>
            <a:off x="5403400" y="2629950"/>
            <a:ext cx="2570100" cy="94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grpSp>
        <p:nvGrpSpPr>
          <p:cNvPr id="3207" name="Google Shape;3207;p86"/>
          <p:cNvGrpSpPr/>
          <p:nvPr/>
        </p:nvGrpSpPr>
        <p:grpSpPr>
          <a:xfrm>
            <a:off x="-232985" y="-338823"/>
            <a:ext cx="9388905" cy="5504529"/>
            <a:chOff x="-232985" y="-338823"/>
            <a:chExt cx="9388905" cy="5504529"/>
          </a:xfrm>
        </p:grpSpPr>
        <p:grpSp>
          <p:nvGrpSpPr>
            <p:cNvPr id="3208" name="Google Shape;3208;p86"/>
            <p:cNvGrpSpPr/>
            <p:nvPr/>
          </p:nvGrpSpPr>
          <p:grpSpPr>
            <a:xfrm flipH="1">
              <a:off x="9527" y="-338823"/>
              <a:ext cx="9146393" cy="5486611"/>
              <a:chOff x="9527" y="-338823"/>
              <a:chExt cx="9146393" cy="5486611"/>
            </a:xfrm>
          </p:grpSpPr>
          <p:grpSp>
            <p:nvGrpSpPr>
              <p:cNvPr id="3209" name="Google Shape;3209;p86"/>
              <p:cNvGrpSpPr/>
              <p:nvPr/>
            </p:nvGrpSpPr>
            <p:grpSpPr>
              <a:xfrm flipH="1">
                <a:off x="7383095" y="12"/>
                <a:ext cx="1772825" cy="945955"/>
                <a:chOff x="0" y="12"/>
                <a:chExt cx="1772825" cy="945955"/>
              </a:xfrm>
            </p:grpSpPr>
            <p:sp>
              <p:nvSpPr>
                <p:cNvPr id="3210" name="Google Shape;3210;p86"/>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6"/>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2" name="Google Shape;3212;p86"/>
              <p:cNvGrpSpPr/>
              <p:nvPr/>
            </p:nvGrpSpPr>
            <p:grpSpPr>
              <a:xfrm flipH="1">
                <a:off x="6638282" y="-338823"/>
                <a:ext cx="1023895" cy="820519"/>
                <a:chOff x="4423100" y="2378550"/>
                <a:chExt cx="540200" cy="432900"/>
              </a:xfrm>
            </p:grpSpPr>
            <p:sp>
              <p:nvSpPr>
                <p:cNvPr id="3213" name="Google Shape;3213;p86"/>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6"/>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6"/>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6"/>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6"/>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6"/>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6"/>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0" name="Google Shape;3220;p86"/>
              <p:cNvGrpSpPr/>
              <p:nvPr/>
            </p:nvGrpSpPr>
            <p:grpSpPr>
              <a:xfrm>
                <a:off x="9527" y="3606810"/>
                <a:ext cx="1772825" cy="1540979"/>
                <a:chOff x="9527" y="3606810"/>
                <a:chExt cx="1772825" cy="1540979"/>
              </a:xfrm>
            </p:grpSpPr>
            <p:grpSp>
              <p:nvGrpSpPr>
                <p:cNvPr id="3221" name="Google Shape;3221;p86"/>
                <p:cNvGrpSpPr/>
                <p:nvPr/>
              </p:nvGrpSpPr>
              <p:grpSpPr>
                <a:xfrm>
                  <a:off x="9527" y="4201833"/>
                  <a:ext cx="1772825" cy="945955"/>
                  <a:chOff x="9527" y="4201833"/>
                  <a:chExt cx="1772825" cy="945955"/>
                </a:xfrm>
              </p:grpSpPr>
              <p:sp>
                <p:nvSpPr>
                  <p:cNvPr id="3222" name="Google Shape;3222;p86"/>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6"/>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4" name="Google Shape;3224;p86"/>
                <p:cNvGrpSpPr/>
                <p:nvPr/>
              </p:nvGrpSpPr>
              <p:grpSpPr>
                <a:xfrm flipH="1">
                  <a:off x="132350" y="3606810"/>
                  <a:ext cx="312152" cy="1409160"/>
                  <a:chOff x="3969875" y="1708525"/>
                  <a:chExt cx="94175" cy="425150"/>
                </a:xfrm>
              </p:grpSpPr>
              <p:sp>
                <p:nvSpPr>
                  <p:cNvPr id="3225" name="Google Shape;3225;p86"/>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6"/>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6"/>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6"/>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6"/>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6"/>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6"/>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2" name="Google Shape;3232;p86"/>
              <p:cNvGrpSpPr/>
              <p:nvPr/>
            </p:nvGrpSpPr>
            <p:grpSpPr>
              <a:xfrm flipH="1" rot="10800000">
                <a:off x="8668400" y="323078"/>
                <a:ext cx="283978" cy="747254"/>
                <a:chOff x="3969875" y="1708525"/>
                <a:chExt cx="85675" cy="225450"/>
              </a:xfrm>
            </p:grpSpPr>
            <p:sp>
              <p:nvSpPr>
                <p:cNvPr id="3233" name="Google Shape;3233;p86"/>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6"/>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6"/>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6"/>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6"/>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6"/>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9" name="Google Shape;3239;p86"/>
            <p:cNvGrpSpPr/>
            <p:nvPr/>
          </p:nvGrpSpPr>
          <p:grpSpPr>
            <a:xfrm>
              <a:off x="-232985" y="3571039"/>
              <a:ext cx="6648648" cy="1594667"/>
              <a:chOff x="-232985" y="3571039"/>
              <a:chExt cx="6648648" cy="1594667"/>
            </a:xfrm>
          </p:grpSpPr>
          <p:grpSp>
            <p:nvGrpSpPr>
              <p:cNvPr id="3240" name="Google Shape;3240;p86"/>
              <p:cNvGrpSpPr/>
              <p:nvPr/>
            </p:nvGrpSpPr>
            <p:grpSpPr>
              <a:xfrm>
                <a:off x="-232985" y="3571039"/>
                <a:ext cx="946219" cy="1594667"/>
                <a:chOff x="2567024" y="2978878"/>
                <a:chExt cx="344820" cy="581126"/>
              </a:xfrm>
            </p:grpSpPr>
            <p:sp>
              <p:nvSpPr>
                <p:cNvPr id="3241" name="Google Shape;3241;p86"/>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6"/>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6"/>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6"/>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6"/>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6"/>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6"/>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6"/>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6"/>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6"/>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6"/>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6"/>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6"/>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6"/>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6"/>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6"/>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6"/>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6"/>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6"/>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6"/>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6"/>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6"/>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6"/>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6"/>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6"/>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6"/>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6"/>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8" name="Google Shape;3268;p86"/>
              <p:cNvSpPr/>
              <p:nvPr/>
            </p:nvSpPr>
            <p:spPr>
              <a:xfrm>
                <a:off x="6103529"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2">
    <p:spTree>
      <p:nvGrpSpPr>
        <p:cNvPr id="3269" name="Shape 3269"/>
        <p:cNvGrpSpPr/>
        <p:nvPr/>
      </p:nvGrpSpPr>
      <p:grpSpPr>
        <a:xfrm>
          <a:off x="0" y="0"/>
          <a:ext cx="0" cy="0"/>
          <a:chOff x="0" y="0"/>
          <a:chExt cx="0" cy="0"/>
        </a:xfrm>
      </p:grpSpPr>
      <p:sp>
        <p:nvSpPr>
          <p:cNvPr id="3270" name="Google Shape;3270;p87"/>
          <p:cNvSpPr txBox="1"/>
          <p:nvPr>
            <p:ph idx="1" type="subTitle"/>
          </p:nvPr>
        </p:nvSpPr>
        <p:spPr>
          <a:xfrm>
            <a:off x="713225" y="1333425"/>
            <a:ext cx="7704000" cy="307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grpSp>
        <p:nvGrpSpPr>
          <p:cNvPr id="3271" name="Google Shape;3271;p87"/>
          <p:cNvGrpSpPr/>
          <p:nvPr/>
        </p:nvGrpSpPr>
        <p:grpSpPr>
          <a:xfrm>
            <a:off x="9527" y="-338823"/>
            <a:ext cx="9146393" cy="5486611"/>
            <a:chOff x="9527" y="-338823"/>
            <a:chExt cx="9146393" cy="5486611"/>
          </a:xfrm>
        </p:grpSpPr>
        <p:grpSp>
          <p:nvGrpSpPr>
            <p:cNvPr id="3272" name="Google Shape;3272;p87"/>
            <p:cNvGrpSpPr/>
            <p:nvPr/>
          </p:nvGrpSpPr>
          <p:grpSpPr>
            <a:xfrm>
              <a:off x="9527" y="-338823"/>
              <a:ext cx="9146393" cy="5486611"/>
              <a:chOff x="9527" y="-338823"/>
              <a:chExt cx="9146393" cy="5486611"/>
            </a:xfrm>
          </p:grpSpPr>
          <p:grpSp>
            <p:nvGrpSpPr>
              <p:cNvPr id="3273" name="Google Shape;3273;p87"/>
              <p:cNvGrpSpPr/>
              <p:nvPr/>
            </p:nvGrpSpPr>
            <p:grpSpPr>
              <a:xfrm flipH="1">
                <a:off x="7383095" y="12"/>
                <a:ext cx="1772825" cy="945955"/>
                <a:chOff x="0" y="12"/>
                <a:chExt cx="1772825" cy="945955"/>
              </a:xfrm>
            </p:grpSpPr>
            <p:sp>
              <p:nvSpPr>
                <p:cNvPr id="3274" name="Google Shape;3274;p87"/>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7"/>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6" name="Google Shape;3276;p87"/>
              <p:cNvGrpSpPr/>
              <p:nvPr/>
            </p:nvGrpSpPr>
            <p:grpSpPr>
              <a:xfrm flipH="1">
                <a:off x="6638282" y="-338823"/>
                <a:ext cx="1023895" cy="820519"/>
                <a:chOff x="4423100" y="2378550"/>
                <a:chExt cx="540200" cy="432900"/>
              </a:xfrm>
            </p:grpSpPr>
            <p:sp>
              <p:nvSpPr>
                <p:cNvPr id="3277" name="Google Shape;3277;p87"/>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7"/>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7"/>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7"/>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7"/>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7"/>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7"/>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4" name="Google Shape;3284;p87"/>
              <p:cNvGrpSpPr/>
              <p:nvPr/>
            </p:nvGrpSpPr>
            <p:grpSpPr>
              <a:xfrm>
                <a:off x="9527" y="3606810"/>
                <a:ext cx="1772825" cy="1540979"/>
                <a:chOff x="9527" y="3606810"/>
                <a:chExt cx="1772825" cy="1540979"/>
              </a:xfrm>
            </p:grpSpPr>
            <p:grpSp>
              <p:nvGrpSpPr>
                <p:cNvPr id="3285" name="Google Shape;3285;p87"/>
                <p:cNvGrpSpPr/>
                <p:nvPr/>
              </p:nvGrpSpPr>
              <p:grpSpPr>
                <a:xfrm>
                  <a:off x="9527" y="4201833"/>
                  <a:ext cx="1772825" cy="945955"/>
                  <a:chOff x="9527" y="4201833"/>
                  <a:chExt cx="1772825" cy="945955"/>
                </a:xfrm>
              </p:grpSpPr>
              <p:sp>
                <p:nvSpPr>
                  <p:cNvPr id="3286" name="Google Shape;3286;p87"/>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7"/>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8" name="Google Shape;3288;p87"/>
                <p:cNvGrpSpPr/>
                <p:nvPr/>
              </p:nvGrpSpPr>
              <p:grpSpPr>
                <a:xfrm flipH="1">
                  <a:off x="132350" y="3606810"/>
                  <a:ext cx="312152" cy="1409160"/>
                  <a:chOff x="3969875" y="1708525"/>
                  <a:chExt cx="94175" cy="425150"/>
                </a:xfrm>
              </p:grpSpPr>
              <p:sp>
                <p:nvSpPr>
                  <p:cNvPr id="3289" name="Google Shape;3289;p8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7"/>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6" name="Google Shape;3296;p87"/>
              <p:cNvGrpSpPr/>
              <p:nvPr/>
            </p:nvGrpSpPr>
            <p:grpSpPr>
              <a:xfrm flipH="1" rot="10800000">
                <a:off x="8668400" y="323078"/>
                <a:ext cx="283978" cy="747254"/>
                <a:chOff x="3969875" y="1708525"/>
                <a:chExt cx="85675" cy="225450"/>
              </a:xfrm>
            </p:grpSpPr>
            <p:sp>
              <p:nvSpPr>
                <p:cNvPr id="3297" name="Google Shape;3297;p87"/>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7"/>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7"/>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7"/>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7"/>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7"/>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03" name="Google Shape;3303;p87"/>
            <p:cNvSpPr/>
            <p:nvPr/>
          </p:nvSpPr>
          <p:spPr>
            <a:xfrm>
              <a:off x="189510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4" name="Google Shape;3304;p8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305" name="Shape 3305"/>
        <p:cNvGrpSpPr/>
        <p:nvPr/>
      </p:nvGrpSpPr>
      <p:grpSpPr>
        <a:xfrm>
          <a:off x="0" y="0"/>
          <a:ext cx="0" cy="0"/>
          <a:chOff x="0" y="0"/>
          <a:chExt cx="0" cy="0"/>
        </a:xfrm>
      </p:grpSpPr>
      <p:grpSp>
        <p:nvGrpSpPr>
          <p:cNvPr id="3306" name="Google Shape;3306;p88"/>
          <p:cNvGrpSpPr/>
          <p:nvPr/>
        </p:nvGrpSpPr>
        <p:grpSpPr>
          <a:xfrm>
            <a:off x="-3" y="11403"/>
            <a:ext cx="9128308" cy="5208327"/>
            <a:chOff x="-3" y="11403"/>
            <a:chExt cx="9128308" cy="5208327"/>
          </a:xfrm>
        </p:grpSpPr>
        <p:grpSp>
          <p:nvGrpSpPr>
            <p:cNvPr id="3307" name="Google Shape;3307;p88"/>
            <p:cNvGrpSpPr/>
            <p:nvPr/>
          </p:nvGrpSpPr>
          <p:grpSpPr>
            <a:xfrm>
              <a:off x="-3" y="4376679"/>
              <a:ext cx="1496127" cy="843051"/>
              <a:chOff x="-3" y="4376679"/>
              <a:chExt cx="1496127" cy="843051"/>
            </a:xfrm>
          </p:grpSpPr>
          <p:grpSp>
            <p:nvGrpSpPr>
              <p:cNvPr id="3308" name="Google Shape;3308;p88"/>
              <p:cNvGrpSpPr/>
              <p:nvPr/>
            </p:nvGrpSpPr>
            <p:grpSpPr>
              <a:xfrm flipH="1" rot="10800000">
                <a:off x="-3" y="4376679"/>
                <a:ext cx="1400000" cy="747021"/>
                <a:chOff x="0" y="12"/>
                <a:chExt cx="1772825" cy="945955"/>
              </a:xfrm>
            </p:grpSpPr>
            <p:sp>
              <p:nvSpPr>
                <p:cNvPr id="3309" name="Google Shape;3309;p88"/>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8"/>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1" name="Google Shape;3311;p88"/>
              <p:cNvSpPr/>
              <p:nvPr/>
            </p:nvSpPr>
            <p:spPr>
              <a:xfrm flipH="1">
                <a:off x="1085348" y="4766329"/>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2" name="Google Shape;3312;p88"/>
            <p:cNvGrpSpPr/>
            <p:nvPr/>
          </p:nvGrpSpPr>
          <p:grpSpPr>
            <a:xfrm flipH="1">
              <a:off x="7728304" y="11403"/>
              <a:ext cx="1400000" cy="747021"/>
              <a:chOff x="0" y="12"/>
              <a:chExt cx="1772825" cy="945955"/>
            </a:xfrm>
          </p:grpSpPr>
          <p:sp>
            <p:nvSpPr>
              <p:cNvPr id="3313" name="Google Shape;3313;p88"/>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8"/>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15" name="Google Shape;3315;p8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16" name="Google Shape;3316;p88"/>
          <p:cNvSpPr txBox="1"/>
          <p:nvPr>
            <p:ph idx="1" type="subTitle"/>
          </p:nvPr>
        </p:nvSpPr>
        <p:spPr>
          <a:xfrm>
            <a:off x="720000" y="3607997"/>
            <a:ext cx="3817500" cy="6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17" name="Google Shape;3317;p88"/>
          <p:cNvSpPr txBox="1"/>
          <p:nvPr>
            <p:ph idx="2" type="subTitle"/>
          </p:nvPr>
        </p:nvSpPr>
        <p:spPr>
          <a:xfrm>
            <a:off x="720000" y="2125797"/>
            <a:ext cx="3817500" cy="69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18" name="Google Shape;3318;p88"/>
          <p:cNvSpPr txBox="1"/>
          <p:nvPr>
            <p:ph idx="3" type="subTitle"/>
          </p:nvPr>
        </p:nvSpPr>
        <p:spPr>
          <a:xfrm>
            <a:off x="720000" y="1616825"/>
            <a:ext cx="3817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19" name="Google Shape;3319;p88"/>
          <p:cNvSpPr txBox="1"/>
          <p:nvPr>
            <p:ph idx="4" type="subTitle"/>
          </p:nvPr>
        </p:nvSpPr>
        <p:spPr>
          <a:xfrm>
            <a:off x="720000" y="3099025"/>
            <a:ext cx="38175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3320" name="Shape 3320"/>
        <p:cNvGrpSpPr/>
        <p:nvPr/>
      </p:nvGrpSpPr>
      <p:grpSpPr>
        <a:xfrm>
          <a:off x="0" y="0"/>
          <a:ext cx="0" cy="0"/>
          <a:chOff x="0" y="0"/>
          <a:chExt cx="0" cy="0"/>
        </a:xfrm>
      </p:grpSpPr>
      <p:sp>
        <p:nvSpPr>
          <p:cNvPr id="3321" name="Google Shape;3321;p8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22" name="Google Shape;3322;p89"/>
          <p:cNvSpPr txBox="1"/>
          <p:nvPr>
            <p:ph idx="1" type="subTitle"/>
          </p:nvPr>
        </p:nvSpPr>
        <p:spPr>
          <a:xfrm>
            <a:off x="4665011" y="1286625"/>
            <a:ext cx="3318300" cy="304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3" name="Google Shape;3323;p89"/>
          <p:cNvSpPr txBox="1"/>
          <p:nvPr>
            <p:ph idx="2" type="subTitle"/>
          </p:nvPr>
        </p:nvSpPr>
        <p:spPr>
          <a:xfrm>
            <a:off x="1160700" y="1286625"/>
            <a:ext cx="3318300" cy="304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324" name="Google Shape;3324;p89"/>
          <p:cNvGrpSpPr/>
          <p:nvPr/>
        </p:nvGrpSpPr>
        <p:grpSpPr>
          <a:xfrm>
            <a:off x="-226210" y="12"/>
            <a:ext cx="9372604" cy="5209994"/>
            <a:chOff x="-226210" y="12"/>
            <a:chExt cx="9372604" cy="5209994"/>
          </a:xfrm>
        </p:grpSpPr>
        <p:grpSp>
          <p:nvGrpSpPr>
            <p:cNvPr id="3325" name="Google Shape;3325;p89"/>
            <p:cNvGrpSpPr/>
            <p:nvPr/>
          </p:nvGrpSpPr>
          <p:grpSpPr>
            <a:xfrm>
              <a:off x="0" y="12"/>
              <a:ext cx="1772825" cy="945955"/>
              <a:chOff x="0" y="12"/>
              <a:chExt cx="1772825" cy="945955"/>
            </a:xfrm>
          </p:grpSpPr>
          <p:sp>
            <p:nvSpPr>
              <p:cNvPr id="3326" name="Google Shape;3326;p89"/>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9"/>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8" name="Google Shape;3328;p89"/>
            <p:cNvGrpSpPr/>
            <p:nvPr/>
          </p:nvGrpSpPr>
          <p:grpSpPr>
            <a:xfrm>
              <a:off x="7373568" y="4201833"/>
              <a:ext cx="1772825" cy="945955"/>
              <a:chOff x="7373568" y="4201833"/>
              <a:chExt cx="1772825" cy="945955"/>
            </a:xfrm>
          </p:grpSpPr>
          <p:sp>
            <p:nvSpPr>
              <p:cNvPr id="3329" name="Google Shape;3329;p89"/>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9"/>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1" name="Google Shape;3331;p89"/>
            <p:cNvGrpSpPr/>
            <p:nvPr/>
          </p:nvGrpSpPr>
          <p:grpSpPr>
            <a:xfrm>
              <a:off x="-226210" y="3615339"/>
              <a:ext cx="946219" cy="1594667"/>
              <a:chOff x="2567024" y="2978878"/>
              <a:chExt cx="344820" cy="581126"/>
            </a:xfrm>
          </p:grpSpPr>
          <p:sp>
            <p:nvSpPr>
              <p:cNvPr id="3332" name="Google Shape;3332;p89"/>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9"/>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9"/>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9"/>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9"/>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9"/>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9"/>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9"/>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9"/>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9"/>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9"/>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9"/>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9"/>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9"/>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9"/>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9"/>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9"/>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9"/>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9"/>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9"/>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9"/>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9"/>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9"/>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9"/>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9"/>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9"/>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9"/>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9" name="Google Shape;3359;p89"/>
            <p:cNvGrpSpPr/>
            <p:nvPr/>
          </p:nvGrpSpPr>
          <p:grpSpPr>
            <a:xfrm flipH="1">
              <a:off x="220827" y="2814710"/>
              <a:ext cx="283978" cy="747254"/>
              <a:chOff x="3969875" y="1708525"/>
              <a:chExt cx="85675" cy="225450"/>
            </a:xfrm>
          </p:grpSpPr>
          <p:sp>
            <p:nvSpPr>
              <p:cNvPr id="3360" name="Google Shape;3360;p8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366" name="Shape 3366"/>
        <p:cNvGrpSpPr/>
        <p:nvPr/>
      </p:nvGrpSpPr>
      <p:grpSpPr>
        <a:xfrm>
          <a:off x="0" y="0"/>
          <a:ext cx="0" cy="0"/>
          <a:chOff x="0" y="0"/>
          <a:chExt cx="0" cy="0"/>
        </a:xfrm>
      </p:grpSpPr>
      <p:grpSp>
        <p:nvGrpSpPr>
          <p:cNvPr id="3367" name="Google Shape;3367;p90"/>
          <p:cNvGrpSpPr/>
          <p:nvPr/>
        </p:nvGrpSpPr>
        <p:grpSpPr>
          <a:xfrm>
            <a:off x="7383095" y="12"/>
            <a:ext cx="1772825" cy="5141975"/>
            <a:chOff x="7383095" y="12"/>
            <a:chExt cx="1772825" cy="5141975"/>
          </a:xfrm>
        </p:grpSpPr>
        <p:grpSp>
          <p:nvGrpSpPr>
            <p:cNvPr id="3368" name="Google Shape;3368;p90"/>
            <p:cNvGrpSpPr/>
            <p:nvPr/>
          </p:nvGrpSpPr>
          <p:grpSpPr>
            <a:xfrm flipH="1">
              <a:off x="7383095" y="4196032"/>
              <a:ext cx="1772825" cy="945955"/>
              <a:chOff x="9527" y="4201833"/>
              <a:chExt cx="1772825" cy="945955"/>
            </a:xfrm>
          </p:grpSpPr>
          <p:sp>
            <p:nvSpPr>
              <p:cNvPr id="3369" name="Google Shape;3369;p90"/>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90"/>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1" name="Google Shape;3371;p90"/>
            <p:cNvGrpSpPr/>
            <p:nvPr/>
          </p:nvGrpSpPr>
          <p:grpSpPr>
            <a:xfrm flipH="1">
              <a:off x="8647053" y="2786860"/>
              <a:ext cx="312152" cy="1409160"/>
              <a:chOff x="3969875" y="1708525"/>
              <a:chExt cx="94175" cy="425150"/>
            </a:xfrm>
          </p:grpSpPr>
          <p:sp>
            <p:nvSpPr>
              <p:cNvPr id="3372" name="Google Shape;3372;p90"/>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90"/>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90"/>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90"/>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90"/>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90"/>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90"/>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9" name="Google Shape;3379;p90"/>
            <p:cNvGrpSpPr/>
            <p:nvPr/>
          </p:nvGrpSpPr>
          <p:grpSpPr>
            <a:xfrm flipH="1">
              <a:off x="7383095" y="12"/>
              <a:ext cx="1772825" cy="945955"/>
              <a:chOff x="0" y="12"/>
              <a:chExt cx="1772825" cy="945955"/>
            </a:xfrm>
          </p:grpSpPr>
          <p:sp>
            <p:nvSpPr>
              <p:cNvPr id="3380" name="Google Shape;3380;p90"/>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90"/>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82" name="Google Shape;3382;p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83" name="Google Shape;3383;p90"/>
          <p:cNvSpPr txBox="1"/>
          <p:nvPr>
            <p:ph idx="1" type="subTitle"/>
          </p:nvPr>
        </p:nvSpPr>
        <p:spPr>
          <a:xfrm>
            <a:off x="720000" y="1802392"/>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84" name="Google Shape;3384;p90"/>
          <p:cNvSpPr txBox="1"/>
          <p:nvPr>
            <p:ph idx="2" type="subTitle"/>
          </p:nvPr>
        </p:nvSpPr>
        <p:spPr>
          <a:xfrm>
            <a:off x="720000" y="2897767"/>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85" name="Google Shape;3385;p90"/>
          <p:cNvSpPr txBox="1"/>
          <p:nvPr>
            <p:ph idx="3" type="subTitle"/>
          </p:nvPr>
        </p:nvSpPr>
        <p:spPr>
          <a:xfrm>
            <a:off x="720000" y="3993142"/>
            <a:ext cx="5296800" cy="52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86" name="Google Shape;3386;p90"/>
          <p:cNvSpPr txBox="1"/>
          <p:nvPr>
            <p:ph idx="4" type="subTitle"/>
          </p:nvPr>
        </p:nvSpPr>
        <p:spPr>
          <a:xfrm>
            <a:off x="720000" y="1337175"/>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87" name="Google Shape;3387;p90"/>
          <p:cNvSpPr txBox="1"/>
          <p:nvPr>
            <p:ph idx="5" type="subTitle"/>
          </p:nvPr>
        </p:nvSpPr>
        <p:spPr>
          <a:xfrm>
            <a:off x="720000" y="2432550"/>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88" name="Google Shape;3388;p90"/>
          <p:cNvSpPr txBox="1"/>
          <p:nvPr>
            <p:ph idx="6" type="subTitle"/>
          </p:nvPr>
        </p:nvSpPr>
        <p:spPr>
          <a:xfrm>
            <a:off x="720000" y="3527925"/>
            <a:ext cx="52968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389" name="Shape 3389"/>
        <p:cNvGrpSpPr/>
        <p:nvPr/>
      </p:nvGrpSpPr>
      <p:grpSpPr>
        <a:xfrm>
          <a:off x="0" y="0"/>
          <a:ext cx="0" cy="0"/>
          <a:chOff x="0" y="0"/>
          <a:chExt cx="0" cy="0"/>
        </a:xfrm>
      </p:grpSpPr>
      <p:grpSp>
        <p:nvGrpSpPr>
          <p:cNvPr id="3390" name="Google Shape;3390;p91"/>
          <p:cNvGrpSpPr/>
          <p:nvPr/>
        </p:nvGrpSpPr>
        <p:grpSpPr>
          <a:xfrm>
            <a:off x="-304792" y="-203479"/>
            <a:ext cx="2083718" cy="3078145"/>
            <a:chOff x="-304792" y="-203479"/>
            <a:chExt cx="2083718" cy="3078145"/>
          </a:xfrm>
        </p:grpSpPr>
        <p:grpSp>
          <p:nvGrpSpPr>
            <p:cNvPr id="3391" name="Google Shape;3391;p91"/>
            <p:cNvGrpSpPr/>
            <p:nvPr/>
          </p:nvGrpSpPr>
          <p:grpSpPr>
            <a:xfrm flipH="1" rot="9903919">
              <a:off x="-25590" y="-145233"/>
              <a:ext cx="748876" cy="2264877"/>
              <a:chOff x="3221922" y="3632026"/>
              <a:chExt cx="349066" cy="1055705"/>
            </a:xfrm>
          </p:grpSpPr>
          <p:sp>
            <p:nvSpPr>
              <p:cNvPr id="3392" name="Google Shape;3392;p91"/>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91"/>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91"/>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91"/>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91"/>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91"/>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91"/>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91"/>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91"/>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91"/>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91"/>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91"/>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91"/>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91"/>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91"/>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91"/>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91"/>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91"/>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91"/>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91"/>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91"/>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91"/>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91"/>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91"/>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91"/>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91"/>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91"/>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91"/>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91"/>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91"/>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91"/>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91"/>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91"/>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91"/>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91"/>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91"/>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91"/>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91"/>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91"/>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91"/>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91"/>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91"/>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91"/>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91"/>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91"/>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91"/>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91"/>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9" name="Google Shape;3439;p91"/>
            <p:cNvGrpSpPr/>
            <p:nvPr/>
          </p:nvGrpSpPr>
          <p:grpSpPr>
            <a:xfrm rot="10800000">
              <a:off x="6101" y="12"/>
              <a:ext cx="1772825" cy="945955"/>
              <a:chOff x="7373568" y="4201833"/>
              <a:chExt cx="1772825" cy="945955"/>
            </a:xfrm>
          </p:grpSpPr>
          <p:sp>
            <p:nvSpPr>
              <p:cNvPr id="3440" name="Google Shape;3440;p91"/>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91"/>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2" name="Google Shape;3442;p91"/>
            <p:cNvGrpSpPr/>
            <p:nvPr/>
          </p:nvGrpSpPr>
          <p:grpSpPr>
            <a:xfrm rot="10800000">
              <a:off x="130913" y="1465506"/>
              <a:ext cx="312152" cy="1409160"/>
              <a:chOff x="3969875" y="1708525"/>
              <a:chExt cx="94175" cy="425150"/>
            </a:xfrm>
          </p:grpSpPr>
          <p:sp>
            <p:nvSpPr>
              <p:cNvPr id="3443" name="Google Shape;3443;p9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9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9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9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91"/>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9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9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50" name="Google Shape;3450;p9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51" name="Google Shape;3451;p91"/>
          <p:cNvSpPr txBox="1"/>
          <p:nvPr>
            <p:ph idx="1" type="subTitle"/>
          </p:nvPr>
        </p:nvSpPr>
        <p:spPr>
          <a:xfrm>
            <a:off x="7137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52" name="Google Shape;3452;p91"/>
          <p:cNvSpPr txBox="1"/>
          <p:nvPr>
            <p:ph idx="2" type="subTitle"/>
          </p:nvPr>
        </p:nvSpPr>
        <p:spPr>
          <a:xfrm>
            <a:off x="34464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53" name="Google Shape;3453;p91"/>
          <p:cNvSpPr txBox="1"/>
          <p:nvPr>
            <p:ph idx="3" type="subTitle"/>
          </p:nvPr>
        </p:nvSpPr>
        <p:spPr>
          <a:xfrm>
            <a:off x="7137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54" name="Google Shape;3454;p91"/>
          <p:cNvSpPr txBox="1"/>
          <p:nvPr>
            <p:ph idx="4" type="subTitle"/>
          </p:nvPr>
        </p:nvSpPr>
        <p:spPr>
          <a:xfrm>
            <a:off x="34464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55" name="Google Shape;3455;p91"/>
          <p:cNvSpPr txBox="1"/>
          <p:nvPr>
            <p:ph idx="5" type="subTitle"/>
          </p:nvPr>
        </p:nvSpPr>
        <p:spPr>
          <a:xfrm>
            <a:off x="7120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56" name="Google Shape;3456;p91"/>
          <p:cNvSpPr txBox="1"/>
          <p:nvPr>
            <p:ph idx="6" type="subTitle"/>
          </p:nvPr>
        </p:nvSpPr>
        <p:spPr>
          <a:xfrm>
            <a:off x="34464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57" name="Google Shape;3457;p91"/>
          <p:cNvSpPr txBox="1"/>
          <p:nvPr>
            <p:ph idx="7" type="subTitle"/>
          </p:nvPr>
        </p:nvSpPr>
        <p:spPr>
          <a:xfrm>
            <a:off x="7120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58" name="Google Shape;3458;p91"/>
          <p:cNvSpPr txBox="1"/>
          <p:nvPr>
            <p:ph idx="8" type="subTitle"/>
          </p:nvPr>
        </p:nvSpPr>
        <p:spPr>
          <a:xfrm>
            <a:off x="34464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459" name="Shape 3459"/>
        <p:cNvGrpSpPr/>
        <p:nvPr/>
      </p:nvGrpSpPr>
      <p:grpSpPr>
        <a:xfrm>
          <a:off x="0" y="0"/>
          <a:ext cx="0" cy="0"/>
          <a:chOff x="0" y="0"/>
          <a:chExt cx="0" cy="0"/>
        </a:xfrm>
      </p:grpSpPr>
      <p:grpSp>
        <p:nvGrpSpPr>
          <p:cNvPr id="3460" name="Google Shape;3460;p92"/>
          <p:cNvGrpSpPr/>
          <p:nvPr/>
        </p:nvGrpSpPr>
        <p:grpSpPr>
          <a:xfrm>
            <a:off x="9527" y="12"/>
            <a:ext cx="9146393" cy="5147777"/>
            <a:chOff x="9527" y="12"/>
            <a:chExt cx="9146393" cy="5147777"/>
          </a:xfrm>
        </p:grpSpPr>
        <p:grpSp>
          <p:nvGrpSpPr>
            <p:cNvPr id="3461" name="Google Shape;3461;p92"/>
            <p:cNvGrpSpPr/>
            <p:nvPr/>
          </p:nvGrpSpPr>
          <p:grpSpPr>
            <a:xfrm>
              <a:off x="9527" y="12"/>
              <a:ext cx="9146393" cy="5147777"/>
              <a:chOff x="9527" y="12"/>
              <a:chExt cx="9146393" cy="5147777"/>
            </a:xfrm>
          </p:grpSpPr>
          <p:grpSp>
            <p:nvGrpSpPr>
              <p:cNvPr id="3462" name="Google Shape;3462;p92"/>
              <p:cNvGrpSpPr/>
              <p:nvPr/>
            </p:nvGrpSpPr>
            <p:grpSpPr>
              <a:xfrm flipH="1">
                <a:off x="7383095" y="12"/>
                <a:ext cx="1772825" cy="945955"/>
                <a:chOff x="0" y="12"/>
                <a:chExt cx="1772825" cy="945955"/>
              </a:xfrm>
            </p:grpSpPr>
            <p:sp>
              <p:nvSpPr>
                <p:cNvPr id="3463" name="Google Shape;3463;p92"/>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92"/>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5" name="Google Shape;3465;p92"/>
              <p:cNvGrpSpPr/>
              <p:nvPr/>
            </p:nvGrpSpPr>
            <p:grpSpPr>
              <a:xfrm>
                <a:off x="9527" y="4201833"/>
                <a:ext cx="1772825" cy="945955"/>
                <a:chOff x="9527" y="4201833"/>
                <a:chExt cx="1772825" cy="945955"/>
              </a:xfrm>
            </p:grpSpPr>
            <p:sp>
              <p:nvSpPr>
                <p:cNvPr id="3466" name="Google Shape;3466;p92"/>
                <p:cNvSpPr/>
                <p:nvPr/>
              </p:nvSpPr>
              <p:spPr>
                <a:xfrm flipH="1" rot="10800000">
                  <a:off x="9527"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92"/>
                <p:cNvSpPr/>
                <p:nvPr/>
              </p:nvSpPr>
              <p:spPr>
                <a:xfrm flipH="1" rot="10800000">
                  <a:off x="9527"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204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8" name="Google Shape;3468;p92"/>
            <p:cNvGrpSpPr/>
            <p:nvPr/>
          </p:nvGrpSpPr>
          <p:grpSpPr>
            <a:xfrm flipH="1">
              <a:off x="185700" y="202472"/>
              <a:ext cx="312152" cy="1409160"/>
              <a:chOff x="3969875" y="1708525"/>
              <a:chExt cx="94175" cy="425150"/>
            </a:xfrm>
          </p:grpSpPr>
          <p:sp>
            <p:nvSpPr>
              <p:cNvPr id="3469" name="Google Shape;3469;p92"/>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92"/>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92"/>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92"/>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92"/>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92"/>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92"/>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76" name="Google Shape;3476;p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77" name="Google Shape;3477;p92"/>
          <p:cNvSpPr txBox="1"/>
          <p:nvPr>
            <p:ph idx="1" type="subTitle"/>
          </p:nvPr>
        </p:nvSpPr>
        <p:spPr>
          <a:xfrm>
            <a:off x="7137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78" name="Google Shape;3478;p92"/>
          <p:cNvSpPr txBox="1"/>
          <p:nvPr>
            <p:ph idx="2" type="subTitle"/>
          </p:nvPr>
        </p:nvSpPr>
        <p:spPr>
          <a:xfrm>
            <a:off x="3446400"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79" name="Google Shape;3479;p92"/>
          <p:cNvSpPr txBox="1"/>
          <p:nvPr>
            <p:ph idx="3" type="subTitle"/>
          </p:nvPr>
        </p:nvSpPr>
        <p:spPr>
          <a:xfrm>
            <a:off x="7137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80" name="Google Shape;3480;p92"/>
          <p:cNvSpPr txBox="1"/>
          <p:nvPr>
            <p:ph idx="4" type="subTitle"/>
          </p:nvPr>
        </p:nvSpPr>
        <p:spPr>
          <a:xfrm>
            <a:off x="3446400"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81" name="Google Shape;3481;p92"/>
          <p:cNvSpPr txBox="1"/>
          <p:nvPr>
            <p:ph idx="5" type="subTitle"/>
          </p:nvPr>
        </p:nvSpPr>
        <p:spPr>
          <a:xfrm>
            <a:off x="6182501" y="2128400"/>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82" name="Google Shape;3482;p92"/>
          <p:cNvSpPr txBox="1"/>
          <p:nvPr>
            <p:ph idx="6" type="subTitle"/>
          </p:nvPr>
        </p:nvSpPr>
        <p:spPr>
          <a:xfrm>
            <a:off x="6182501" y="3615125"/>
            <a:ext cx="2247900" cy="7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83" name="Google Shape;3483;p92"/>
          <p:cNvSpPr txBox="1"/>
          <p:nvPr>
            <p:ph idx="7" type="subTitle"/>
          </p:nvPr>
        </p:nvSpPr>
        <p:spPr>
          <a:xfrm>
            <a:off x="7120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84" name="Google Shape;3484;p92"/>
          <p:cNvSpPr txBox="1"/>
          <p:nvPr>
            <p:ph idx="8" type="subTitle"/>
          </p:nvPr>
        </p:nvSpPr>
        <p:spPr>
          <a:xfrm>
            <a:off x="34464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85" name="Google Shape;3485;p92"/>
          <p:cNvSpPr txBox="1"/>
          <p:nvPr>
            <p:ph idx="9" type="subTitle"/>
          </p:nvPr>
        </p:nvSpPr>
        <p:spPr>
          <a:xfrm>
            <a:off x="6180800" y="1813550"/>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86" name="Google Shape;3486;p92"/>
          <p:cNvSpPr txBox="1"/>
          <p:nvPr>
            <p:ph idx="13" type="subTitle"/>
          </p:nvPr>
        </p:nvSpPr>
        <p:spPr>
          <a:xfrm>
            <a:off x="7120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87" name="Google Shape;3487;p92"/>
          <p:cNvSpPr txBox="1"/>
          <p:nvPr>
            <p:ph idx="14" type="subTitle"/>
          </p:nvPr>
        </p:nvSpPr>
        <p:spPr>
          <a:xfrm>
            <a:off x="34464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88" name="Google Shape;3488;p92"/>
          <p:cNvSpPr txBox="1"/>
          <p:nvPr>
            <p:ph idx="15" type="subTitle"/>
          </p:nvPr>
        </p:nvSpPr>
        <p:spPr>
          <a:xfrm>
            <a:off x="6180800" y="3299149"/>
            <a:ext cx="2251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489" name="Shape 3489"/>
        <p:cNvGrpSpPr/>
        <p:nvPr/>
      </p:nvGrpSpPr>
      <p:grpSpPr>
        <a:xfrm>
          <a:off x="0" y="0"/>
          <a:ext cx="0" cy="0"/>
          <a:chOff x="0" y="0"/>
          <a:chExt cx="0" cy="0"/>
        </a:xfrm>
      </p:grpSpPr>
      <p:sp>
        <p:nvSpPr>
          <p:cNvPr id="3490" name="Google Shape;3490;p93"/>
          <p:cNvSpPr txBox="1"/>
          <p:nvPr>
            <p:ph hasCustomPrompt="1" type="title"/>
          </p:nvPr>
        </p:nvSpPr>
        <p:spPr>
          <a:xfrm>
            <a:off x="797271" y="629975"/>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491" name="Google Shape;3491;p93"/>
          <p:cNvSpPr txBox="1"/>
          <p:nvPr>
            <p:ph idx="1" type="subTitle"/>
          </p:nvPr>
        </p:nvSpPr>
        <p:spPr>
          <a:xfrm>
            <a:off x="710271" y="1387974"/>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492" name="Google Shape;3492;p93"/>
          <p:cNvSpPr txBox="1"/>
          <p:nvPr>
            <p:ph hasCustomPrompt="1" idx="2" type="title"/>
          </p:nvPr>
        </p:nvSpPr>
        <p:spPr>
          <a:xfrm>
            <a:off x="797271" y="2003876"/>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493" name="Google Shape;3493;p93"/>
          <p:cNvSpPr txBox="1"/>
          <p:nvPr>
            <p:ph idx="3" type="subTitle"/>
          </p:nvPr>
        </p:nvSpPr>
        <p:spPr>
          <a:xfrm>
            <a:off x="710271" y="2764450"/>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494" name="Google Shape;3494;p93"/>
          <p:cNvSpPr txBox="1"/>
          <p:nvPr>
            <p:ph hasCustomPrompt="1" idx="4" type="title"/>
          </p:nvPr>
        </p:nvSpPr>
        <p:spPr>
          <a:xfrm>
            <a:off x="797271" y="3377777"/>
            <a:ext cx="3827400" cy="768900"/>
          </a:xfrm>
          <a:prstGeom prst="rect">
            <a:avLst/>
          </a:prstGeom>
          <a:solidFill>
            <a:schemeClr val="accent1"/>
          </a:solid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495" name="Google Shape;3495;p93"/>
          <p:cNvSpPr txBox="1"/>
          <p:nvPr>
            <p:ph idx="5" type="subTitle"/>
          </p:nvPr>
        </p:nvSpPr>
        <p:spPr>
          <a:xfrm>
            <a:off x="710271" y="4140925"/>
            <a:ext cx="39144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3496" name="Google Shape;3496;p93"/>
          <p:cNvGrpSpPr/>
          <p:nvPr/>
        </p:nvGrpSpPr>
        <p:grpSpPr>
          <a:xfrm>
            <a:off x="-182994" y="4283910"/>
            <a:ext cx="1205407" cy="909041"/>
            <a:chOff x="-182994" y="4283910"/>
            <a:chExt cx="1205407" cy="909041"/>
          </a:xfrm>
        </p:grpSpPr>
        <p:sp>
          <p:nvSpPr>
            <p:cNvPr id="3497" name="Google Shape;3497;p93"/>
            <p:cNvSpPr/>
            <p:nvPr/>
          </p:nvSpPr>
          <p:spPr>
            <a:xfrm>
              <a:off x="-182994" y="4283910"/>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93"/>
            <p:cNvSpPr/>
            <p:nvPr/>
          </p:nvSpPr>
          <p:spPr>
            <a:xfrm>
              <a:off x="710279" y="484842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499" name="Shape 3499"/>
        <p:cNvGrpSpPr/>
        <p:nvPr/>
      </p:nvGrpSpPr>
      <p:grpSpPr>
        <a:xfrm>
          <a:off x="0" y="0"/>
          <a:ext cx="0" cy="0"/>
          <a:chOff x="0" y="0"/>
          <a:chExt cx="0" cy="0"/>
        </a:xfrm>
      </p:grpSpPr>
      <p:grpSp>
        <p:nvGrpSpPr>
          <p:cNvPr id="3500" name="Google Shape;3500;p94"/>
          <p:cNvGrpSpPr/>
          <p:nvPr/>
        </p:nvGrpSpPr>
        <p:grpSpPr>
          <a:xfrm>
            <a:off x="-78584" y="2935816"/>
            <a:ext cx="4507471" cy="2264909"/>
            <a:chOff x="-78584" y="2935816"/>
            <a:chExt cx="4507471" cy="2264909"/>
          </a:xfrm>
        </p:grpSpPr>
        <p:grpSp>
          <p:nvGrpSpPr>
            <p:cNvPr id="3501" name="Google Shape;3501;p94"/>
            <p:cNvGrpSpPr/>
            <p:nvPr/>
          </p:nvGrpSpPr>
          <p:grpSpPr>
            <a:xfrm>
              <a:off x="-78584" y="2935816"/>
              <a:ext cx="748887" cy="2264909"/>
              <a:chOff x="-78584" y="2935816"/>
              <a:chExt cx="748887" cy="2264909"/>
            </a:xfrm>
          </p:grpSpPr>
          <p:grpSp>
            <p:nvGrpSpPr>
              <p:cNvPr id="3502" name="Google Shape;3502;p94"/>
              <p:cNvGrpSpPr/>
              <p:nvPr/>
            </p:nvGrpSpPr>
            <p:grpSpPr>
              <a:xfrm>
                <a:off x="-78584" y="2935816"/>
                <a:ext cx="748887" cy="2264909"/>
                <a:chOff x="3221922" y="3632026"/>
                <a:chExt cx="349066" cy="1055705"/>
              </a:xfrm>
            </p:grpSpPr>
            <p:sp>
              <p:nvSpPr>
                <p:cNvPr id="3503" name="Google Shape;3503;p94"/>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94"/>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94"/>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94"/>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94"/>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94"/>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94"/>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94"/>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94"/>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94"/>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94"/>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94"/>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94"/>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94"/>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94"/>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94"/>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94"/>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94"/>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94"/>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94"/>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94"/>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94"/>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94"/>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94"/>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94"/>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94"/>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94"/>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94"/>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94"/>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94"/>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94"/>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94"/>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94"/>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94"/>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94"/>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94"/>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94"/>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94"/>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94"/>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94"/>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94"/>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94"/>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94"/>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94"/>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94"/>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94"/>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94"/>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0" name="Google Shape;3550;p94"/>
              <p:cNvGrpSpPr/>
              <p:nvPr/>
            </p:nvGrpSpPr>
            <p:grpSpPr>
              <a:xfrm>
                <a:off x="143447" y="3084218"/>
                <a:ext cx="410285" cy="820543"/>
                <a:chOff x="3049925" y="2302950"/>
                <a:chExt cx="137675" cy="275350"/>
              </a:xfrm>
            </p:grpSpPr>
            <p:sp>
              <p:nvSpPr>
                <p:cNvPr id="3551" name="Google Shape;3551;p94"/>
                <p:cNvSpPr/>
                <p:nvPr/>
              </p:nvSpPr>
              <p:spPr>
                <a:xfrm>
                  <a:off x="3130100" y="2363125"/>
                  <a:ext cx="57500" cy="57525"/>
                </a:xfrm>
                <a:custGeom>
                  <a:rect b="b" l="l" r="r" t="t"/>
                  <a:pathLst>
                    <a:path extrusionOk="0" h="2301" w="2300">
                      <a:moveTo>
                        <a:pt x="1151" y="1"/>
                      </a:moveTo>
                      <a:cubicBezTo>
                        <a:pt x="515" y="1"/>
                        <a:pt x="0" y="516"/>
                        <a:pt x="0" y="1151"/>
                      </a:cubicBezTo>
                      <a:cubicBezTo>
                        <a:pt x="0" y="1785"/>
                        <a:pt x="515" y="2300"/>
                        <a:pt x="1151" y="2300"/>
                      </a:cubicBezTo>
                      <a:cubicBezTo>
                        <a:pt x="1786" y="2300"/>
                        <a:pt x="2300" y="1785"/>
                        <a:pt x="2300" y="1151"/>
                      </a:cubicBezTo>
                      <a:cubicBezTo>
                        <a:pt x="2300" y="516"/>
                        <a:pt x="1786" y="1"/>
                        <a:pt x="1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94"/>
                <p:cNvSpPr/>
                <p:nvPr/>
              </p:nvSpPr>
              <p:spPr>
                <a:xfrm>
                  <a:off x="3049925" y="2363125"/>
                  <a:ext cx="26050" cy="26025"/>
                </a:xfrm>
                <a:custGeom>
                  <a:rect b="b" l="l" r="r" t="t"/>
                  <a:pathLst>
                    <a:path extrusionOk="0" h="1041" w="1042">
                      <a:moveTo>
                        <a:pt x="520" y="1"/>
                      </a:moveTo>
                      <a:cubicBezTo>
                        <a:pt x="233" y="1"/>
                        <a:pt x="0" y="234"/>
                        <a:pt x="0" y="521"/>
                      </a:cubicBezTo>
                      <a:cubicBezTo>
                        <a:pt x="0" y="808"/>
                        <a:pt x="233" y="1041"/>
                        <a:pt x="520" y="1041"/>
                      </a:cubicBezTo>
                      <a:cubicBezTo>
                        <a:pt x="807" y="1041"/>
                        <a:pt x="1042" y="808"/>
                        <a:pt x="1042" y="521"/>
                      </a:cubicBezTo>
                      <a:cubicBezTo>
                        <a:pt x="1042" y="234"/>
                        <a:pt x="807" y="1"/>
                        <a:pt x="5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94"/>
                <p:cNvSpPr/>
                <p:nvPr/>
              </p:nvSpPr>
              <p:spPr>
                <a:xfrm>
                  <a:off x="3090000" y="2474175"/>
                  <a:ext cx="26025" cy="26050"/>
                </a:xfrm>
                <a:custGeom>
                  <a:rect b="b" l="l" r="r" t="t"/>
                  <a:pathLst>
                    <a:path extrusionOk="0" h="1042" w="1041">
                      <a:moveTo>
                        <a:pt x="521" y="1"/>
                      </a:moveTo>
                      <a:cubicBezTo>
                        <a:pt x="234" y="1"/>
                        <a:pt x="1" y="233"/>
                        <a:pt x="1" y="522"/>
                      </a:cubicBezTo>
                      <a:cubicBezTo>
                        <a:pt x="1" y="809"/>
                        <a:pt x="234" y="1042"/>
                        <a:pt x="521" y="1042"/>
                      </a:cubicBezTo>
                      <a:cubicBezTo>
                        <a:pt x="808" y="1042"/>
                        <a:pt x="1041" y="809"/>
                        <a:pt x="1041" y="522"/>
                      </a:cubicBezTo>
                      <a:cubicBezTo>
                        <a:pt x="1041" y="233"/>
                        <a:pt x="808" y="1"/>
                        <a:pt x="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94"/>
                <p:cNvSpPr/>
                <p:nvPr/>
              </p:nvSpPr>
              <p:spPr>
                <a:xfrm>
                  <a:off x="3093175" y="2565275"/>
                  <a:ext cx="13025" cy="13025"/>
                </a:xfrm>
                <a:custGeom>
                  <a:rect b="b" l="l" r="r" t="t"/>
                  <a:pathLst>
                    <a:path extrusionOk="0" h="521" w="521">
                      <a:moveTo>
                        <a:pt x="260" y="1"/>
                      </a:moveTo>
                      <a:cubicBezTo>
                        <a:pt x="116" y="1"/>
                        <a:pt x="0" y="117"/>
                        <a:pt x="0" y="261"/>
                      </a:cubicBezTo>
                      <a:cubicBezTo>
                        <a:pt x="0" y="405"/>
                        <a:pt x="116" y="521"/>
                        <a:pt x="260" y="521"/>
                      </a:cubicBezTo>
                      <a:cubicBezTo>
                        <a:pt x="404" y="521"/>
                        <a:pt x="520" y="405"/>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94"/>
                <p:cNvSpPr/>
                <p:nvPr/>
              </p:nvSpPr>
              <p:spPr>
                <a:xfrm>
                  <a:off x="3130100" y="2467675"/>
                  <a:ext cx="13025" cy="13025"/>
                </a:xfrm>
                <a:custGeom>
                  <a:rect b="b" l="l" r="r" t="t"/>
                  <a:pathLst>
                    <a:path extrusionOk="0" h="521" w="521">
                      <a:moveTo>
                        <a:pt x="260" y="1"/>
                      </a:moveTo>
                      <a:cubicBezTo>
                        <a:pt x="117" y="1"/>
                        <a:pt x="0" y="117"/>
                        <a:pt x="0" y="261"/>
                      </a:cubicBezTo>
                      <a:cubicBezTo>
                        <a:pt x="0" y="404"/>
                        <a:pt x="117" y="521"/>
                        <a:pt x="260" y="521"/>
                      </a:cubicBezTo>
                      <a:cubicBezTo>
                        <a:pt x="404" y="521"/>
                        <a:pt x="520" y="404"/>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94"/>
                <p:cNvSpPr/>
                <p:nvPr/>
              </p:nvSpPr>
              <p:spPr>
                <a:xfrm>
                  <a:off x="3083500" y="2302950"/>
                  <a:ext cx="13025" cy="13025"/>
                </a:xfrm>
                <a:custGeom>
                  <a:rect b="b" l="l" r="r" t="t"/>
                  <a:pathLst>
                    <a:path extrusionOk="0" h="521" w="521">
                      <a:moveTo>
                        <a:pt x="261" y="1"/>
                      </a:moveTo>
                      <a:cubicBezTo>
                        <a:pt x="117" y="1"/>
                        <a:pt x="1" y="117"/>
                        <a:pt x="1" y="261"/>
                      </a:cubicBezTo>
                      <a:cubicBezTo>
                        <a:pt x="1" y="404"/>
                        <a:pt x="117" y="521"/>
                        <a:pt x="261" y="521"/>
                      </a:cubicBezTo>
                      <a:cubicBezTo>
                        <a:pt x="404" y="521"/>
                        <a:pt x="521" y="404"/>
                        <a:pt x="521" y="261"/>
                      </a:cubicBezTo>
                      <a:cubicBezTo>
                        <a:pt x="521" y="117"/>
                        <a:pt x="404" y="1"/>
                        <a:pt x="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57" name="Google Shape;3557;p94"/>
            <p:cNvSpPr/>
            <p:nvPr/>
          </p:nvSpPr>
          <p:spPr>
            <a:xfrm>
              <a:off x="4116754" y="4798977"/>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8" name="Google Shape;3558;p94"/>
          <p:cNvSpPr txBox="1"/>
          <p:nvPr>
            <p:ph type="title"/>
          </p:nvPr>
        </p:nvSpPr>
        <p:spPr>
          <a:xfrm>
            <a:off x="713262" y="539500"/>
            <a:ext cx="3642600" cy="948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59" name="Google Shape;3559;p94"/>
          <p:cNvSpPr txBox="1"/>
          <p:nvPr>
            <p:ph idx="1" type="subTitle"/>
          </p:nvPr>
        </p:nvSpPr>
        <p:spPr>
          <a:xfrm>
            <a:off x="713225" y="1563701"/>
            <a:ext cx="3642600" cy="1244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60" name="Google Shape;3560;p94"/>
          <p:cNvSpPr txBox="1"/>
          <p:nvPr/>
        </p:nvSpPr>
        <p:spPr>
          <a:xfrm>
            <a:off x="713273" y="3600455"/>
            <a:ext cx="3642600" cy="73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lt1"/>
                </a:solidFill>
                <a:latin typeface="Open Sans"/>
                <a:ea typeface="Open Sans"/>
                <a:cs typeface="Open Sans"/>
                <a:sym typeface="Open Sans"/>
              </a:rPr>
              <a:t>CREDITS:</a:t>
            </a:r>
            <a:r>
              <a:rPr lang="en" sz="1200">
                <a:solidFill>
                  <a:schemeClr val="lt1"/>
                </a:solidFill>
                <a:latin typeface="Open Sans"/>
                <a:ea typeface="Open Sans"/>
                <a:cs typeface="Open Sans"/>
                <a:sym typeface="Open Sans"/>
              </a:rPr>
              <a:t> This presentation template was created by </a:t>
            </a:r>
            <a:r>
              <a:rPr b="1" lang="en" sz="1200" u="sng">
                <a:solidFill>
                  <a:schemeClr val="lt1"/>
                </a:solidFill>
                <a:latin typeface="Open Sans"/>
                <a:ea typeface="Open Sans"/>
                <a:cs typeface="Open Sans"/>
                <a:sym typeface="Open Sans"/>
                <a:hlinkClick r:id="rId2">
                  <a:extLst>
                    <a:ext uri="{A12FA001-AC4F-418D-AE19-62706E023703}">
                      <ahyp:hlinkClr val="tx"/>
                    </a:ext>
                  </a:extLst>
                </a:hlinkClick>
              </a:rPr>
              <a:t>Slidesgo</a:t>
            </a:r>
            <a:r>
              <a:rPr lang="en" sz="1200">
                <a:solidFill>
                  <a:schemeClr val="lt1"/>
                </a:solidFill>
                <a:latin typeface="Open Sans"/>
                <a:ea typeface="Open Sans"/>
                <a:cs typeface="Open Sans"/>
                <a:sym typeface="Open Sans"/>
              </a:rPr>
              <a:t>, and includes icons by </a:t>
            </a:r>
            <a:r>
              <a:rPr b="1" lang="en" sz="1200" u="sng">
                <a:solidFill>
                  <a:schemeClr val="lt1"/>
                </a:solidFill>
                <a:latin typeface="Open Sans"/>
                <a:ea typeface="Open Sans"/>
                <a:cs typeface="Open Sans"/>
                <a:sym typeface="Open Sans"/>
                <a:hlinkClick r:id="rId3">
                  <a:extLst>
                    <a:ext uri="{A12FA001-AC4F-418D-AE19-62706E023703}">
                      <ahyp:hlinkClr val="tx"/>
                    </a:ext>
                  </a:extLst>
                </a:hlinkClick>
              </a:rPr>
              <a:t>Flaticon</a:t>
            </a:r>
            <a:r>
              <a:rPr lang="en" sz="1200">
                <a:solidFill>
                  <a:schemeClr val="lt1"/>
                </a:solidFill>
                <a:latin typeface="Open Sans"/>
                <a:ea typeface="Open Sans"/>
                <a:cs typeface="Open Sans"/>
                <a:sym typeface="Open Sans"/>
              </a:rPr>
              <a:t>, and infographics &amp; images by </a:t>
            </a:r>
            <a:r>
              <a:rPr b="1" lang="en" sz="1200" u="sng">
                <a:solidFill>
                  <a:schemeClr val="lt1"/>
                </a:solidFill>
                <a:latin typeface="Open Sans"/>
                <a:ea typeface="Open Sans"/>
                <a:cs typeface="Open Sans"/>
                <a:sym typeface="Open Sans"/>
                <a:hlinkClick r:id="rId4">
                  <a:extLst>
                    <a:ext uri="{A12FA001-AC4F-418D-AE19-62706E023703}">
                      <ahyp:hlinkClr val="tx"/>
                    </a:ext>
                  </a:extLst>
                </a:hlinkClick>
              </a:rPr>
              <a:t>Freepik</a:t>
            </a:r>
            <a:r>
              <a:rPr lang="en" sz="1200" u="sng">
                <a:solidFill>
                  <a:schemeClr val="lt1"/>
                </a:solidFill>
                <a:latin typeface="Open Sans"/>
                <a:ea typeface="Open Sans"/>
                <a:cs typeface="Open Sans"/>
                <a:sym typeface="Open Sans"/>
              </a:rPr>
              <a:t> </a:t>
            </a:r>
            <a:endParaRPr b="1" sz="1200" u="sng">
              <a:solidFill>
                <a:schemeClr val="lt1"/>
              </a:solidFill>
              <a:latin typeface="Open Sans"/>
              <a:ea typeface="Open Sans"/>
              <a:cs typeface="Open Sans"/>
              <a:sym typeface="Open Sans"/>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561" name="Shape 3561"/>
        <p:cNvGrpSpPr/>
        <p:nvPr/>
      </p:nvGrpSpPr>
      <p:grpSpPr>
        <a:xfrm>
          <a:off x="0" y="0"/>
          <a:ext cx="0" cy="0"/>
          <a:chOff x="0" y="0"/>
          <a:chExt cx="0" cy="0"/>
        </a:xfrm>
      </p:grpSpPr>
      <p:grpSp>
        <p:nvGrpSpPr>
          <p:cNvPr id="3562" name="Google Shape;3562;p95"/>
          <p:cNvGrpSpPr/>
          <p:nvPr/>
        </p:nvGrpSpPr>
        <p:grpSpPr>
          <a:xfrm>
            <a:off x="-471355" y="8"/>
            <a:ext cx="10043853" cy="5279346"/>
            <a:chOff x="-471355" y="8"/>
            <a:chExt cx="10043853" cy="5279346"/>
          </a:xfrm>
        </p:grpSpPr>
        <p:grpSp>
          <p:nvGrpSpPr>
            <p:cNvPr id="3563" name="Google Shape;3563;p95"/>
            <p:cNvGrpSpPr/>
            <p:nvPr/>
          </p:nvGrpSpPr>
          <p:grpSpPr>
            <a:xfrm flipH="1" rot="-896081">
              <a:off x="8544421" y="2884656"/>
              <a:ext cx="748876" cy="2264877"/>
              <a:chOff x="3221922" y="3632026"/>
              <a:chExt cx="349066" cy="1055705"/>
            </a:xfrm>
          </p:grpSpPr>
          <p:sp>
            <p:nvSpPr>
              <p:cNvPr id="3564" name="Google Shape;3564;p95"/>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95"/>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95"/>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95"/>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95"/>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95"/>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95"/>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95"/>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95"/>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95"/>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95"/>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95"/>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95"/>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95"/>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95"/>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95"/>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95"/>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95"/>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95"/>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95"/>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95"/>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95"/>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95"/>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95"/>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95"/>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95"/>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95"/>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95"/>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95"/>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95"/>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95"/>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95"/>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95"/>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95"/>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95"/>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95"/>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95"/>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95"/>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95"/>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95"/>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95"/>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95"/>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95"/>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95"/>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95"/>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95"/>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95"/>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95"/>
            <p:cNvGrpSpPr/>
            <p:nvPr/>
          </p:nvGrpSpPr>
          <p:grpSpPr>
            <a:xfrm rot="10800000">
              <a:off x="-7" y="8"/>
              <a:ext cx="1772825" cy="945955"/>
              <a:chOff x="7373568" y="4201833"/>
              <a:chExt cx="1772825" cy="945955"/>
            </a:xfrm>
          </p:grpSpPr>
          <p:sp>
            <p:nvSpPr>
              <p:cNvPr id="3612" name="Google Shape;3612;p95"/>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95"/>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4" name="Google Shape;3614;p95"/>
            <p:cNvGrpSpPr/>
            <p:nvPr/>
          </p:nvGrpSpPr>
          <p:grpSpPr>
            <a:xfrm>
              <a:off x="8762778" y="2007235"/>
              <a:ext cx="312152" cy="1409160"/>
              <a:chOff x="3969875" y="1708525"/>
              <a:chExt cx="94175" cy="425150"/>
            </a:xfrm>
          </p:grpSpPr>
          <p:sp>
            <p:nvSpPr>
              <p:cNvPr id="3615" name="Google Shape;3615;p9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9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9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9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95"/>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9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9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2" name="Google Shape;3622;p95"/>
            <p:cNvGrpSpPr/>
            <p:nvPr/>
          </p:nvGrpSpPr>
          <p:grpSpPr>
            <a:xfrm flipH="1" rot="-896081">
              <a:off x="-192154" y="2956231"/>
              <a:ext cx="748876" cy="2264877"/>
              <a:chOff x="3221922" y="3632026"/>
              <a:chExt cx="349066" cy="1055705"/>
            </a:xfrm>
          </p:grpSpPr>
          <p:sp>
            <p:nvSpPr>
              <p:cNvPr id="3623" name="Google Shape;3623;p95"/>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95"/>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95"/>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95"/>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95"/>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95"/>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95"/>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95"/>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95"/>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95"/>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95"/>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95"/>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95"/>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95"/>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95"/>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95"/>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95"/>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95"/>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95"/>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95"/>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95"/>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95"/>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95"/>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95"/>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95"/>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95"/>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95"/>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95"/>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95"/>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95"/>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95"/>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95"/>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95"/>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95"/>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95"/>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95"/>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95"/>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95"/>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95"/>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95"/>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95"/>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95"/>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95"/>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95"/>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95"/>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95"/>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95"/>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95"/>
            <p:cNvGrpSpPr/>
            <p:nvPr/>
          </p:nvGrpSpPr>
          <p:grpSpPr>
            <a:xfrm>
              <a:off x="173253" y="2477610"/>
              <a:ext cx="312152" cy="1409160"/>
              <a:chOff x="3969875" y="1708525"/>
              <a:chExt cx="94175" cy="425150"/>
            </a:xfrm>
          </p:grpSpPr>
          <p:sp>
            <p:nvSpPr>
              <p:cNvPr id="3671" name="Google Shape;3671;p95"/>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95"/>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95"/>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95"/>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95"/>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95"/>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95"/>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8" name="Google Shape;3678;p95"/>
            <p:cNvGrpSpPr/>
            <p:nvPr/>
          </p:nvGrpSpPr>
          <p:grpSpPr>
            <a:xfrm flipH="1" rot="10800000">
              <a:off x="7371168" y="8"/>
              <a:ext cx="1772825" cy="945955"/>
              <a:chOff x="7373568" y="4201833"/>
              <a:chExt cx="1772825" cy="945955"/>
            </a:xfrm>
          </p:grpSpPr>
          <p:sp>
            <p:nvSpPr>
              <p:cNvPr id="3679" name="Google Shape;3679;p95"/>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95"/>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681" name="Shape 3681"/>
        <p:cNvGrpSpPr/>
        <p:nvPr/>
      </p:nvGrpSpPr>
      <p:grpSpPr>
        <a:xfrm>
          <a:off x="0" y="0"/>
          <a:ext cx="0" cy="0"/>
          <a:chOff x="0" y="0"/>
          <a:chExt cx="0" cy="0"/>
        </a:xfrm>
      </p:grpSpPr>
      <p:grpSp>
        <p:nvGrpSpPr>
          <p:cNvPr id="3682" name="Google Shape;3682;p96"/>
          <p:cNvGrpSpPr/>
          <p:nvPr/>
        </p:nvGrpSpPr>
        <p:grpSpPr>
          <a:xfrm>
            <a:off x="-158368" y="-1066"/>
            <a:ext cx="9409657" cy="5148855"/>
            <a:chOff x="-158368" y="-1066"/>
            <a:chExt cx="9409657" cy="5148855"/>
          </a:xfrm>
        </p:grpSpPr>
        <p:grpSp>
          <p:nvGrpSpPr>
            <p:cNvPr id="3683" name="Google Shape;3683;p96"/>
            <p:cNvGrpSpPr/>
            <p:nvPr/>
          </p:nvGrpSpPr>
          <p:grpSpPr>
            <a:xfrm>
              <a:off x="0" y="12"/>
              <a:ext cx="1772825" cy="945955"/>
              <a:chOff x="0" y="12"/>
              <a:chExt cx="1772825" cy="945955"/>
            </a:xfrm>
          </p:grpSpPr>
          <p:sp>
            <p:nvSpPr>
              <p:cNvPr id="3684" name="Google Shape;3684;p96"/>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96"/>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96"/>
            <p:cNvGrpSpPr/>
            <p:nvPr/>
          </p:nvGrpSpPr>
          <p:grpSpPr>
            <a:xfrm>
              <a:off x="7373568" y="4201833"/>
              <a:ext cx="1772825" cy="945955"/>
              <a:chOff x="7373568" y="4201833"/>
              <a:chExt cx="1772825" cy="945955"/>
            </a:xfrm>
          </p:grpSpPr>
          <p:sp>
            <p:nvSpPr>
              <p:cNvPr id="3687" name="Google Shape;3687;p96"/>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96"/>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96"/>
            <p:cNvGrpSpPr/>
            <p:nvPr/>
          </p:nvGrpSpPr>
          <p:grpSpPr>
            <a:xfrm flipH="1" rot="-4014681">
              <a:off x="-177772" y="698962"/>
              <a:ext cx="849814" cy="519346"/>
              <a:chOff x="4423100" y="2537450"/>
              <a:chExt cx="448350" cy="274000"/>
            </a:xfrm>
          </p:grpSpPr>
          <p:sp>
            <p:nvSpPr>
              <p:cNvPr id="3690" name="Google Shape;3690;p96"/>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96"/>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96"/>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96"/>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96"/>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96"/>
            <p:cNvGrpSpPr/>
            <p:nvPr/>
          </p:nvGrpSpPr>
          <p:grpSpPr>
            <a:xfrm>
              <a:off x="8684966" y="2610560"/>
              <a:ext cx="312152" cy="1409160"/>
              <a:chOff x="3969875" y="1708525"/>
              <a:chExt cx="94175" cy="425150"/>
            </a:xfrm>
          </p:grpSpPr>
          <p:sp>
            <p:nvSpPr>
              <p:cNvPr id="3696" name="Google Shape;3696;p96"/>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96"/>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96"/>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96"/>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96"/>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96"/>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96"/>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3" name="Google Shape;3703;p96"/>
            <p:cNvGrpSpPr/>
            <p:nvPr/>
          </p:nvGrpSpPr>
          <p:grpSpPr>
            <a:xfrm flipH="1" rot="-5400000">
              <a:off x="8329082" y="3681803"/>
              <a:ext cx="1023895" cy="820519"/>
              <a:chOff x="4423100" y="2378550"/>
              <a:chExt cx="540200" cy="432900"/>
            </a:xfrm>
          </p:grpSpPr>
          <p:sp>
            <p:nvSpPr>
              <p:cNvPr id="3704" name="Google Shape;3704;p96"/>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96"/>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96"/>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96"/>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96"/>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96"/>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96"/>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1" name="Google Shape;3711;p96"/>
            <p:cNvGrpSpPr/>
            <p:nvPr/>
          </p:nvGrpSpPr>
          <p:grpSpPr>
            <a:xfrm>
              <a:off x="419219" y="-1066"/>
              <a:ext cx="151974" cy="947036"/>
              <a:chOff x="4018200" y="1847950"/>
              <a:chExt cx="45850" cy="285725"/>
            </a:xfrm>
          </p:grpSpPr>
          <p:sp>
            <p:nvSpPr>
              <p:cNvPr id="3712" name="Google Shape;3712;p96"/>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96"/>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96"/>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96"/>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19" name="Shape 3719"/>
        <p:cNvGrpSpPr/>
        <p:nvPr/>
      </p:nvGrpSpPr>
      <p:grpSpPr>
        <a:xfrm>
          <a:off x="0" y="0"/>
          <a:ext cx="0" cy="0"/>
          <a:chOff x="0" y="0"/>
          <a:chExt cx="0" cy="0"/>
        </a:xfrm>
      </p:grpSpPr>
      <p:grpSp>
        <p:nvGrpSpPr>
          <p:cNvPr id="3720" name="Google Shape;3720;p98"/>
          <p:cNvGrpSpPr/>
          <p:nvPr/>
        </p:nvGrpSpPr>
        <p:grpSpPr>
          <a:xfrm>
            <a:off x="-78584" y="369785"/>
            <a:ext cx="8996890" cy="4830941"/>
            <a:chOff x="-78584" y="369785"/>
            <a:chExt cx="8996890" cy="4830941"/>
          </a:xfrm>
        </p:grpSpPr>
        <p:grpSp>
          <p:nvGrpSpPr>
            <p:cNvPr id="3721" name="Google Shape;3721;p98"/>
            <p:cNvGrpSpPr/>
            <p:nvPr/>
          </p:nvGrpSpPr>
          <p:grpSpPr>
            <a:xfrm>
              <a:off x="-78584" y="2935816"/>
              <a:ext cx="748887" cy="2264909"/>
              <a:chOff x="3221922" y="3632026"/>
              <a:chExt cx="349066" cy="1055705"/>
            </a:xfrm>
          </p:grpSpPr>
          <p:sp>
            <p:nvSpPr>
              <p:cNvPr id="3722" name="Google Shape;3722;p98"/>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98"/>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98"/>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98"/>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98"/>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98"/>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98"/>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98"/>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98"/>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98"/>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98"/>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98"/>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98"/>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98"/>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98"/>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98"/>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98"/>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98"/>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98"/>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98"/>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98"/>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98"/>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98"/>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98"/>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98"/>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98"/>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98"/>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98"/>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98"/>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98"/>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98"/>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98"/>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98"/>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98"/>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98"/>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98"/>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98"/>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98"/>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98"/>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98"/>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98"/>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98"/>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98"/>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98"/>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98"/>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98"/>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98"/>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98"/>
            <p:cNvGrpSpPr/>
            <p:nvPr/>
          </p:nvGrpSpPr>
          <p:grpSpPr>
            <a:xfrm>
              <a:off x="8634328" y="369785"/>
              <a:ext cx="283978" cy="747254"/>
              <a:chOff x="3969875" y="1708525"/>
              <a:chExt cx="85675" cy="225450"/>
            </a:xfrm>
          </p:grpSpPr>
          <p:sp>
            <p:nvSpPr>
              <p:cNvPr id="3770" name="Google Shape;3770;p98"/>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98"/>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98"/>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98"/>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98"/>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98"/>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76" name="Google Shape;3776;p98"/>
          <p:cNvSpPr txBox="1"/>
          <p:nvPr>
            <p:ph type="ctrTitle"/>
          </p:nvPr>
        </p:nvSpPr>
        <p:spPr>
          <a:xfrm>
            <a:off x="713252" y="2209900"/>
            <a:ext cx="5867400" cy="910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Clr>
                <a:srgbClr val="191919"/>
              </a:buClr>
              <a:buSzPts val="5200"/>
              <a:buNone/>
              <a:defRPr b="1"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3777" name="Google Shape;3777;p98"/>
          <p:cNvSpPr txBox="1"/>
          <p:nvPr>
            <p:ph idx="1" type="subTitle"/>
          </p:nvPr>
        </p:nvSpPr>
        <p:spPr>
          <a:xfrm>
            <a:off x="713225" y="3137950"/>
            <a:ext cx="58674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78" name="Shape 3778"/>
        <p:cNvGrpSpPr/>
        <p:nvPr/>
      </p:nvGrpSpPr>
      <p:grpSpPr>
        <a:xfrm>
          <a:off x="0" y="0"/>
          <a:ext cx="0" cy="0"/>
          <a:chOff x="0" y="0"/>
          <a:chExt cx="0" cy="0"/>
        </a:xfrm>
      </p:grpSpPr>
      <p:sp>
        <p:nvSpPr>
          <p:cNvPr id="3779" name="Google Shape;3779;p99"/>
          <p:cNvSpPr txBox="1"/>
          <p:nvPr>
            <p:ph type="title"/>
          </p:nvPr>
        </p:nvSpPr>
        <p:spPr>
          <a:xfrm>
            <a:off x="2908500" y="2007900"/>
            <a:ext cx="55224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780" name="Google Shape;3780;p99"/>
          <p:cNvSpPr txBox="1"/>
          <p:nvPr>
            <p:ph hasCustomPrompt="1" idx="2" type="title"/>
          </p:nvPr>
        </p:nvSpPr>
        <p:spPr>
          <a:xfrm>
            <a:off x="1375500" y="2093113"/>
            <a:ext cx="1385700" cy="1042500"/>
          </a:xfrm>
          <a:prstGeom prst="rect">
            <a:avLst/>
          </a:prstGeom>
          <a:solidFill>
            <a:schemeClr val="accen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781" name="Google Shape;3781;p99"/>
          <p:cNvSpPr txBox="1"/>
          <p:nvPr>
            <p:ph idx="1" type="subTitle"/>
          </p:nvPr>
        </p:nvSpPr>
        <p:spPr>
          <a:xfrm>
            <a:off x="2908500" y="2760625"/>
            <a:ext cx="55224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782" name="Google Shape;3782;p99"/>
          <p:cNvGrpSpPr/>
          <p:nvPr/>
        </p:nvGrpSpPr>
        <p:grpSpPr>
          <a:xfrm>
            <a:off x="-4546" y="3234385"/>
            <a:ext cx="3292846" cy="1920046"/>
            <a:chOff x="-4546" y="3234385"/>
            <a:chExt cx="3292846" cy="1920046"/>
          </a:xfrm>
        </p:grpSpPr>
        <p:grpSp>
          <p:nvGrpSpPr>
            <p:cNvPr id="3783" name="Google Shape;3783;p99"/>
            <p:cNvGrpSpPr/>
            <p:nvPr/>
          </p:nvGrpSpPr>
          <p:grpSpPr>
            <a:xfrm>
              <a:off x="-4546" y="3397413"/>
              <a:ext cx="3292846" cy="1757018"/>
              <a:chOff x="-4546" y="3397413"/>
              <a:chExt cx="3292846" cy="1757018"/>
            </a:xfrm>
          </p:grpSpPr>
          <p:sp>
            <p:nvSpPr>
              <p:cNvPr id="3784" name="Google Shape;3784;p99"/>
              <p:cNvSpPr/>
              <p:nvPr/>
            </p:nvSpPr>
            <p:spPr>
              <a:xfrm flipH="1" rot="10800000">
                <a:off x="-4546" y="3397413"/>
                <a:ext cx="3292846" cy="1757018"/>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99"/>
              <p:cNvSpPr/>
              <p:nvPr/>
            </p:nvSpPr>
            <p:spPr>
              <a:xfrm flipH="1" rot="10800000">
                <a:off x="-4546" y="3930469"/>
                <a:ext cx="1973382" cy="1223962"/>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6" name="Google Shape;3786;p99"/>
            <p:cNvGrpSpPr/>
            <p:nvPr/>
          </p:nvGrpSpPr>
          <p:grpSpPr>
            <a:xfrm flipH="1">
              <a:off x="215825" y="3234385"/>
              <a:ext cx="312152" cy="1409160"/>
              <a:chOff x="3969875" y="1708525"/>
              <a:chExt cx="94175" cy="425150"/>
            </a:xfrm>
          </p:grpSpPr>
          <p:sp>
            <p:nvSpPr>
              <p:cNvPr id="3787" name="Google Shape;3787;p99"/>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99"/>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99"/>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99"/>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99"/>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99"/>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99"/>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94" name="Shape 3794"/>
        <p:cNvGrpSpPr/>
        <p:nvPr/>
      </p:nvGrpSpPr>
      <p:grpSpPr>
        <a:xfrm>
          <a:off x="0" y="0"/>
          <a:ext cx="0" cy="0"/>
          <a:chOff x="0" y="0"/>
          <a:chExt cx="0" cy="0"/>
        </a:xfrm>
      </p:grpSpPr>
      <p:sp>
        <p:nvSpPr>
          <p:cNvPr id="3795" name="Google Shape;3795;p100"/>
          <p:cNvSpPr txBox="1"/>
          <p:nvPr>
            <p:ph type="title"/>
          </p:nvPr>
        </p:nvSpPr>
        <p:spPr>
          <a:xfrm>
            <a:off x="720000" y="445025"/>
            <a:ext cx="469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96" name="Google Shape;3796;p100"/>
          <p:cNvSpPr txBox="1"/>
          <p:nvPr>
            <p:ph idx="1" type="body"/>
          </p:nvPr>
        </p:nvSpPr>
        <p:spPr>
          <a:xfrm>
            <a:off x="720000" y="1215750"/>
            <a:ext cx="4052100" cy="2490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sz="1200"/>
            </a:lvl1pPr>
            <a:lvl2pPr indent="-304800" lvl="1" marL="914400" rtl="0">
              <a:lnSpc>
                <a:spcPct val="100000"/>
              </a:lnSpc>
              <a:spcBef>
                <a:spcPts val="0"/>
              </a:spcBef>
              <a:spcAft>
                <a:spcPts val="0"/>
              </a:spcAft>
              <a:buSzPts val="1200"/>
              <a:buFont typeface="Nunito Light"/>
              <a:buChar char="○"/>
              <a:defRPr sz="1200"/>
            </a:lvl2pPr>
            <a:lvl3pPr indent="-304800" lvl="2" marL="1371600" rtl="0">
              <a:lnSpc>
                <a:spcPct val="100000"/>
              </a:lnSpc>
              <a:spcBef>
                <a:spcPts val="0"/>
              </a:spcBef>
              <a:spcAft>
                <a:spcPts val="0"/>
              </a:spcAft>
              <a:buSzPts val="1200"/>
              <a:buFont typeface="Nunito Light"/>
              <a:buChar char="■"/>
              <a:defRPr sz="1200"/>
            </a:lvl3pPr>
            <a:lvl4pPr indent="-304800" lvl="3" marL="1828800" rtl="0">
              <a:lnSpc>
                <a:spcPct val="100000"/>
              </a:lnSpc>
              <a:spcBef>
                <a:spcPts val="0"/>
              </a:spcBef>
              <a:spcAft>
                <a:spcPts val="0"/>
              </a:spcAft>
              <a:buSzPts val="1200"/>
              <a:buFont typeface="Nunito Light"/>
              <a:buChar char="●"/>
              <a:defRPr sz="1200"/>
            </a:lvl4pPr>
            <a:lvl5pPr indent="-304800" lvl="4" marL="2286000" rtl="0">
              <a:lnSpc>
                <a:spcPct val="100000"/>
              </a:lnSpc>
              <a:spcBef>
                <a:spcPts val="0"/>
              </a:spcBef>
              <a:spcAft>
                <a:spcPts val="0"/>
              </a:spcAft>
              <a:buSzPts val="1200"/>
              <a:buFont typeface="Nunito Light"/>
              <a:buChar char="○"/>
              <a:defRPr sz="1200"/>
            </a:lvl5pPr>
            <a:lvl6pPr indent="-304800" lvl="5" marL="2743200" rtl="0">
              <a:lnSpc>
                <a:spcPct val="100000"/>
              </a:lnSpc>
              <a:spcBef>
                <a:spcPts val="0"/>
              </a:spcBef>
              <a:spcAft>
                <a:spcPts val="0"/>
              </a:spcAft>
              <a:buSzPts val="1200"/>
              <a:buFont typeface="Nunito Light"/>
              <a:buChar char="■"/>
              <a:defRPr sz="1200"/>
            </a:lvl6pPr>
            <a:lvl7pPr indent="-304800" lvl="6" marL="3200400" rtl="0">
              <a:lnSpc>
                <a:spcPct val="100000"/>
              </a:lnSpc>
              <a:spcBef>
                <a:spcPts val="0"/>
              </a:spcBef>
              <a:spcAft>
                <a:spcPts val="0"/>
              </a:spcAft>
              <a:buSzPts val="1200"/>
              <a:buFont typeface="Nunito Light"/>
              <a:buChar char="●"/>
              <a:defRPr sz="1200"/>
            </a:lvl7pPr>
            <a:lvl8pPr indent="-304800" lvl="7" marL="3657600" rtl="0">
              <a:lnSpc>
                <a:spcPct val="100000"/>
              </a:lnSpc>
              <a:spcBef>
                <a:spcPts val="0"/>
              </a:spcBef>
              <a:spcAft>
                <a:spcPts val="0"/>
              </a:spcAft>
              <a:buSzPts val="1200"/>
              <a:buFont typeface="Nunito Light"/>
              <a:buChar char="○"/>
              <a:defRPr sz="1200"/>
            </a:lvl8pPr>
            <a:lvl9pPr indent="-304800" lvl="8" marL="4114800" rtl="0">
              <a:lnSpc>
                <a:spcPct val="100000"/>
              </a:lnSpc>
              <a:spcBef>
                <a:spcPts val="0"/>
              </a:spcBef>
              <a:spcAft>
                <a:spcPts val="0"/>
              </a:spcAft>
              <a:buSzPts val="1200"/>
              <a:buFont typeface="Nunito Light"/>
              <a:buChar char="■"/>
              <a:defRPr sz="12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97" name="Shape 3797"/>
        <p:cNvGrpSpPr/>
        <p:nvPr/>
      </p:nvGrpSpPr>
      <p:grpSpPr>
        <a:xfrm>
          <a:off x="0" y="0"/>
          <a:ext cx="0" cy="0"/>
          <a:chOff x="0" y="0"/>
          <a:chExt cx="0" cy="0"/>
        </a:xfrm>
      </p:grpSpPr>
      <p:grpSp>
        <p:nvGrpSpPr>
          <p:cNvPr id="3798" name="Google Shape;3798;p101"/>
          <p:cNvGrpSpPr/>
          <p:nvPr/>
        </p:nvGrpSpPr>
        <p:grpSpPr>
          <a:xfrm>
            <a:off x="-78584" y="369785"/>
            <a:ext cx="9551618" cy="4830941"/>
            <a:chOff x="-78584" y="369785"/>
            <a:chExt cx="9551618" cy="4830941"/>
          </a:xfrm>
        </p:grpSpPr>
        <p:grpSp>
          <p:nvGrpSpPr>
            <p:cNvPr id="3799" name="Google Shape;3799;p101"/>
            <p:cNvGrpSpPr/>
            <p:nvPr/>
          </p:nvGrpSpPr>
          <p:grpSpPr>
            <a:xfrm>
              <a:off x="-78584" y="2935816"/>
              <a:ext cx="748887" cy="2264909"/>
              <a:chOff x="3221922" y="3632026"/>
              <a:chExt cx="349066" cy="1055705"/>
            </a:xfrm>
          </p:grpSpPr>
          <p:sp>
            <p:nvSpPr>
              <p:cNvPr id="3800" name="Google Shape;3800;p101"/>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01"/>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01"/>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01"/>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01"/>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01"/>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01"/>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01"/>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01"/>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01"/>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01"/>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01"/>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01"/>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01"/>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01"/>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01"/>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01"/>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01"/>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01"/>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01"/>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01"/>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01"/>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01"/>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01"/>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01"/>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01"/>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01"/>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01"/>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01"/>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01"/>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01"/>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01"/>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01"/>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01"/>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01"/>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01"/>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01"/>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01"/>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01"/>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01"/>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01"/>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01"/>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01"/>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01"/>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01"/>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01"/>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01"/>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101"/>
            <p:cNvGrpSpPr/>
            <p:nvPr/>
          </p:nvGrpSpPr>
          <p:grpSpPr>
            <a:xfrm>
              <a:off x="8526815" y="369785"/>
              <a:ext cx="946219" cy="2651446"/>
              <a:chOff x="8526815" y="369785"/>
              <a:chExt cx="946219" cy="2651446"/>
            </a:xfrm>
          </p:grpSpPr>
          <p:grpSp>
            <p:nvGrpSpPr>
              <p:cNvPr id="3848" name="Google Shape;3848;p101"/>
              <p:cNvGrpSpPr/>
              <p:nvPr/>
            </p:nvGrpSpPr>
            <p:grpSpPr>
              <a:xfrm>
                <a:off x="8526815" y="1426564"/>
                <a:ext cx="946219" cy="1594667"/>
                <a:chOff x="2567024" y="2978878"/>
                <a:chExt cx="344820" cy="581126"/>
              </a:xfrm>
            </p:grpSpPr>
            <p:sp>
              <p:nvSpPr>
                <p:cNvPr id="3849" name="Google Shape;3849;p101"/>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01"/>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01"/>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01"/>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01"/>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01"/>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01"/>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01"/>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01"/>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01"/>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01"/>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01"/>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01"/>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01"/>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01"/>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01"/>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01"/>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01"/>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01"/>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01"/>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01"/>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01"/>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01"/>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01"/>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01"/>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01"/>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01"/>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6" name="Google Shape;3876;p101"/>
              <p:cNvGrpSpPr/>
              <p:nvPr/>
            </p:nvGrpSpPr>
            <p:grpSpPr>
              <a:xfrm>
                <a:off x="8634328" y="369785"/>
                <a:ext cx="283978" cy="747254"/>
                <a:chOff x="3969875" y="1708525"/>
                <a:chExt cx="85675" cy="225450"/>
              </a:xfrm>
            </p:grpSpPr>
            <p:sp>
              <p:nvSpPr>
                <p:cNvPr id="3877" name="Google Shape;3877;p101"/>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01"/>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01"/>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01"/>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01"/>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01"/>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883" name="Google Shape;3883;p1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84" name="Google Shape;3884;p101"/>
          <p:cNvSpPr txBox="1"/>
          <p:nvPr>
            <p:ph idx="1" type="subTitle"/>
          </p:nvPr>
        </p:nvSpPr>
        <p:spPr>
          <a:xfrm>
            <a:off x="3354008" y="3511999"/>
            <a:ext cx="2227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885" name="Google Shape;3885;p101"/>
          <p:cNvSpPr txBox="1"/>
          <p:nvPr>
            <p:ph idx="2" type="subTitle"/>
          </p:nvPr>
        </p:nvSpPr>
        <p:spPr>
          <a:xfrm>
            <a:off x="720200" y="3511999"/>
            <a:ext cx="22272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886" name="Google Shape;3886;p101"/>
          <p:cNvSpPr txBox="1"/>
          <p:nvPr>
            <p:ph idx="3" type="subTitle"/>
          </p:nvPr>
        </p:nvSpPr>
        <p:spPr>
          <a:xfrm>
            <a:off x="3354000" y="1394225"/>
            <a:ext cx="22272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87" name="Google Shape;3887;p101"/>
          <p:cNvSpPr txBox="1"/>
          <p:nvPr>
            <p:ph idx="4" type="subTitle"/>
          </p:nvPr>
        </p:nvSpPr>
        <p:spPr>
          <a:xfrm>
            <a:off x="720000" y="1394225"/>
            <a:ext cx="22272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latin typeface="El Messiri"/>
                <a:ea typeface="El Messiri"/>
                <a:cs typeface="El Messiri"/>
                <a:sym typeface="El Messiri"/>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88" name="Shape 3888"/>
        <p:cNvGrpSpPr/>
        <p:nvPr/>
      </p:nvGrpSpPr>
      <p:grpSpPr>
        <a:xfrm>
          <a:off x="0" y="0"/>
          <a:ext cx="0" cy="0"/>
          <a:chOff x="0" y="0"/>
          <a:chExt cx="0" cy="0"/>
        </a:xfrm>
      </p:grpSpPr>
      <p:grpSp>
        <p:nvGrpSpPr>
          <p:cNvPr id="3889" name="Google Shape;3889;p102"/>
          <p:cNvGrpSpPr/>
          <p:nvPr/>
        </p:nvGrpSpPr>
        <p:grpSpPr>
          <a:xfrm>
            <a:off x="-79497" y="12"/>
            <a:ext cx="9651995" cy="5207768"/>
            <a:chOff x="-79497" y="12"/>
            <a:chExt cx="9651995" cy="5207768"/>
          </a:xfrm>
        </p:grpSpPr>
        <p:grpSp>
          <p:nvGrpSpPr>
            <p:cNvPr id="3890" name="Google Shape;3890;p102"/>
            <p:cNvGrpSpPr/>
            <p:nvPr/>
          </p:nvGrpSpPr>
          <p:grpSpPr>
            <a:xfrm flipH="1" rot="-896081">
              <a:off x="8544421" y="2884656"/>
              <a:ext cx="748876" cy="2264877"/>
              <a:chOff x="3221922" y="3632026"/>
              <a:chExt cx="349066" cy="1055705"/>
            </a:xfrm>
          </p:grpSpPr>
          <p:sp>
            <p:nvSpPr>
              <p:cNvPr id="3891" name="Google Shape;3891;p102"/>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02"/>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02"/>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02"/>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02"/>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02"/>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02"/>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02"/>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02"/>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02"/>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02"/>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02"/>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02"/>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02"/>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02"/>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02"/>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02"/>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02"/>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02"/>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02"/>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02"/>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02"/>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02"/>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02"/>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02"/>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02"/>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02"/>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02"/>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02"/>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02"/>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02"/>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02"/>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02"/>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02"/>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02"/>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02"/>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02"/>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02"/>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02"/>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02"/>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02"/>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02"/>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02"/>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02"/>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02"/>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02"/>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02"/>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102"/>
            <p:cNvGrpSpPr/>
            <p:nvPr/>
          </p:nvGrpSpPr>
          <p:grpSpPr>
            <a:xfrm>
              <a:off x="0" y="12"/>
              <a:ext cx="1772825" cy="945955"/>
              <a:chOff x="0" y="12"/>
              <a:chExt cx="1772825" cy="945955"/>
            </a:xfrm>
          </p:grpSpPr>
          <p:sp>
            <p:nvSpPr>
              <p:cNvPr id="3939" name="Google Shape;3939;p102"/>
              <p:cNvSpPr/>
              <p:nvPr/>
            </p:nvSpPr>
            <p:spPr>
              <a:xfrm>
                <a:off x="0" y="12"/>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02"/>
              <p:cNvSpPr/>
              <p:nvPr/>
            </p:nvSpPr>
            <p:spPr>
              <a:xfrm>
                <a:off x="0" y="12"/>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102"/>
            <p:cNvGrpSpPr/>
            <p:nvPr/>
          </p:nvGrpSpPr>
          <p:grpSpPr>
            <a:xfrm>
              <a:off x="7373568" y="4201833"/>
              <a:ext cx="1772825" cy="945955"/>
              <a:chOff x="7373568" y="4201833"/>
              <a:chExt cx="1772825" cy="945955"/>
            </a:xfrm>
          </p:grpSpPr>
          <p:sp>
            <p:nvSpPr>
              <p:cNvPr id="3942" name="Google Shape;3942;p102"/>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02"/>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a:effectLst>
                <a:outerShdw blurRad="142875" rotWithShape="0" algn="bl" dir="13260000" dist="11430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102"/>
            <p:cNvGrpSpPr/>
            <p:nvPr/>
          </p:nvGrpSpPr>
          <p:grpSpPr>
            <a:xfrm flipH="1">
              <a:off x="-79497" y="4262427"/>
              <a:ext cx="1023895" cy="820519"/>
              <a:chOff x="4423100" y="2378550"/>
              <a:chExt cx="540200" cy="432900"/>
            </a:xfrm>
          </p:grpSpPr>
          <p:sp>
            <p:nvSpPr>
              <p:cNvPr id="3945" name="Google Shape;3945;p102"/>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02"/>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02"/>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02"/>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02"/>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02"/>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02"/>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102"/>
            <p:cNvGrpSpPr/>
            <p:nvPr/>
          </p:nvGrpSpPr>
          <p:grpSpPr>
            <a:xfrm>
              <a:off x="8762778" y="2007235"/>
              <a:ext cx="312152" cy="1409160"/>
              <a:chOff x="3969875" y="1708525"/>
              <a:chExt cx="94175" cy="425150"/>
            </a:xfrm>
          </p:grpSpPr>
          <p:sp>
            <p:nvSpPr>
              <p:cNvPr id="3953" name="Google Shape;3953;p102"/>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02"/>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02"/>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02"/>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02"/>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02"/>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02"/>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60" name="Google Shape;3960;p1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61" name="Shape 3961"/>
        <p:cNvGrpSpPr/>
        <p:nvPr/>
      </p:nvGrpSpPr>
      <p:grpSpPr>
        <a:xfrm>
          <a:off x="0" y="0"/>
          <a:ext cx="0" cy="0"/>
          <a:chOff x="0" y="0"/>
          <a:chExt cx="0" cy="0"/>
        </a:xfrm>
      </p:grpSpPr>
      <p:grpSp>
        <p:nvGrpSpPr>
          <p:cNvPr id="3962" name="Google Shape;3962;p103"/>
          <p:cNvGrpSpPr/>
          <p:nvPr/>
        </p:nvGrpSpPr>
        <p:grpSpPr>
          <a:xfrm>
            <a:off x="7373568" y="2007235"/>
            <a:ext cx="2083718" cy="3140554"/>
            <a:chOff x="7373568" y="2007235"/>
            <a:chExt cx="2083718" cy="3140554"/>
          </a:xfrm>
        </p:grpSpPr>
        <p:grpSp>
          <p:nvGrpSpPr>
            <p:cNvPr id="3963" name="Google Shape;3963;p103"/>
            <p:cNvGrpSpPr/>
            <p:nvPr/>
          </p:nvGrpSpPr>
          <p:grpSpPr>
            <a:xfrm flipH="1" rot="-896081">
              <a:off x="8429208" y="2600831"/>
              <a:ext cx="748876" cy="2264877"/>
              <a:chOff x="3221922" y="3632026"/>
              <a:chExt cx="349066" cy="1055705"/>
            </a:xfrm>
          </p:grpSpPr>
          <p:sp>
            <p:nvSpPr>
              <p:cNvPr id="3964" name="Google Shape;3964;p103"/>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03"/>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03"/>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03"/>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03"/>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03"/>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03"/>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03"/>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03"/>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03"/>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03"/>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03"/>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03"/>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03"/>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03"/>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03"/>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03"/>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03"/>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03"/>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03"/>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03"/>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03"/>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03"/>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03"/>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03"/>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03"/>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03"/>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03"/>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03"/>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03"/>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03"/>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03"/>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03"/>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03"/>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03"/>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03"/>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03"/>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03"/>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03"/>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03"/>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03"/>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03"/>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03"/>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03"/>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03"/>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03"/>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03"/>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103"/>
            <p:cNvGrpSpPr/>
            <p:nvPr/>
          </p:nvGrpSpPr>
          <p:grpSpPr>
            <a:xfrm>
              <a:off x="7373568" y="4201833"/>
              <a:ext cx="1772825" cy="945955"/>
              <a:chOff x="7373568" y="4201833"/>
              <a:chExt cx="1772825" cy="945955"/>
            </a:xfrm>
          </p:grpSpPr>
          <p:sp>
            <p:nvSpPr>
              <p:cNvPr id="4012" name="Google Shape;4012;p103"/>
              <p:cNvSpPr/>
              <p:nvPr/>
            </p:nvSpPr>
            <p:spPr>
              <a:xfrm rot="10800000">
                <a:off x="7373568" y="4201833"/>
                <a:ext cx="1772825" cy="945955"/>
              </a:xfrm>
              <a:custGeom>
                <a:rect b="b" l="l" r="r" t="t"/>
                <a:pathLst>
                  <a:path extrusionOk="0" h="14203" w="26618">
                    <a:moveTo>
                      <a:pt x="26618" y="1"/>
                    </a:moveTo>
                    <a:cubicBezTo>
                      <a:pt x="25545" y="1185"/>
                      <a:pt x="24243" y="2181"/>
                      <a:pt x="22847" y="2964"/>
                    </a:cubicBezTo>
                    <a:cubicBezTo>
                      <a:pt x="20286" y="4402"/>
                      <a:pt x="17414" y="5188"/>
                      <a:pt x="14537" y="5775"/>
                    </a:cubicBezTo>
                    <a:cubicBezTo>
                      <a:pt x="11964" y="6301"/>
                      <a:pt x="9321" y="6692"/>
                      <a:pt x="6951" y="7823"/>
                    </a:cubicBezTo>
                    <a:cubicBezTo>
                      <a:pt x="4024" y="9221"/>
                      <a:pt x="1855" y="11534"/>
                      <a:pt x="1" y="14203"/>
                    </a:cubicBezTo>
                    <a:lnTo>
                      <a:pt x="1" y="1"/>
                    </a:lnTo>
                    <a:lnTo>
                      <a:pt x="26618" y="1"/>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03"/>
              <p:cNvSpPr/>
              <p:nvPr/>
            </p:nvSpPr>
            <p:spPr>
              <a:xfrm rot="10800000">
                <a:off x="8083950" y="4488824"/>
                <a:ext cx="1062443" cy="658965"/>
              </a:xfrm>
              <a:custGeom>
                <a:rect b="b" l="l" r="r" t="t"/>
                <a:pathLst>
                  <a:path extrusionOk="0" h="9894" w="15952">
                    <a:moveTo>
                      <a:pt x="10061" y="0"/>
                    </a:moveTo>
                    <a:cubicBezTo>
                      <a:pt x="8081" y="2322"/>
                      <a:pt x="4779" y="2011"/>
                      <a:pt x="2181" y="3127"/>
                    </a:cubicBezTo>
                    <a:cubicBezTo>
                      <a:pt x="1638" y="3360"/>
                      <a:pt x="1136" y="3702"/>
                      <a:pt x="783" y="4182"/>
                    </a:cubicBezTo>
                    <a:cubicBezTo>
                      <a:pt x="1241" y="2826"/>
                      <a:pt x="2329" y="1926"/>
                      <a:pt x="3299" y="940"/>
                    </a:cubicBezTo>
                    <a:cubicBezTo>
                      <a:pt x="3594" y="642"/>
                      <a:pt x="3865" y="326"/>
                      <a:pt x="4125" y="0"/>
                    </a:cubicBezTo>
                    <a:lnTo>
                      <a:pt x="0" y="0"/>
                    </a:lnTo>
                    <a:lnTo>
                      <a:pt x="0" y="9893"/>
                    </a:lnTo>
                    <a:cubicBezTo>
                      <a:pt x="1195" y="7972"/>
                      <a:pt x="2651" y="6276"/>
                      <a:pt x="4556" y="4980"/>
                    </a:cubicBezTo>
                    <a:cubicBezTo>
                      <a:pt x="6726" y="3501"/>
                      <a:pt x="9277" y="2712"/>
                      <a:pt x="11742" y="1801"/>
                    </a:cubicBezTo>
                    <a:cubicBezTo>
                      <a:pt x="13170" y="1272"/>
                      <a:pt x="14592" y="691"/>
                      <a:pt x="15952" y="0"/>
                    </a:cubicBezTo>
                    <a:lnTo>
                      <a:pt x="10061"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103"/>
            <p:cNvGrpSpPr/>
            <p:nvPr/>
          </p:nvGrpSpPr>
          <p:grpSpPr>
            <a:xfrm>
              <a:off x="8762778" y="2007235"/>
              <a:ext cx="312152" cy="1409160"/>
              <a:chOff x="3969875" y="1708525"/>
              <a:chExt cx="94175" cy="425150"/>
            </a:xfrm>
          </p:grpSpPr>
          <p:sp>
            <p:nvSpPr>
              <p:cNvPr id="4015" name="Google Shape;4015;p103"/>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03"/>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03"/>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03"/>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03"/>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03"/>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03"/>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22" name="Google Shape;4022;p103"/>
          <p:cNvSpPr txBox="1"/>
          <p:nvPr>
            <p:ph type="title"/>
          </p:nvPr>
        </p:nvSpPr>
        <p:spPr>
          <a:xfrm>
            <a:off x="4050175" y="1285845"/>
            <a:ext cx="3999600" cy="6939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23" name="Google Shape;4023;p103"/>
          <p:cNvSpPr txBox="1"/>
          <p:nvPr>
            <p:ph idx="1" type="subTitle"/>
          </p:nvPr>
        </p:nvSpPr>
        <p:spPr>
          <a:xfrm>
            <a:off x="4050175" y="1970655"/>
            <a:ext cx="3999600" cy="18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Open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4024" name="Google Shape;4024;p103"/>
          <p:cNvSpPr/>
          <p:nvPr>
            <p:ph idx="2" type="pic"/>
          </p:nvPr>
        </p:nvSpPr>
        <p:spPr>
          <a:xfrm>
            <a:off x="1129625" y="1285850"/>
            <a:ext cx="2571000" cy="2571900"/>
          </a:xfrm>
          <a:prstGeom prst="rect">
            <a:avLst/>
          </a:prstGeom>
          <a:noFill/>
          <a:ln>
            <a:noFill/>
          </a:ln>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25" name="Shape 4025"/>
        <p:cNvGrpSpPr/>
        <p:nvPr/>
      </p:nvGrpSpPr>
      <p:grpSpPr>
        <a:xfrm>
          <a:off x="0" y="0"/>
          <a:ext cx="0" cy="0"/>
          <a:chOff x="0" y="0"/>
          <a:chExt cx="0" cy="0"/>
        </a:xfrm>
      </p:grpSpPr>
      <p:grpSp>
        <p:nvGrpSpPr>
          <p:cNvPr id="4026" name="Google Shape;4026;p104"/>
          <p:cNvGrpSpPr/>
          <p:nvPr/>
        </p:nvGrpSpPr>
        <p:grpSpPr>
          <a:xfrm>
            <a:off x="-247374" y="1760657"/>
            <a:ext cx="4724541" cy="3472259"/>
            <a:chOff x="-247374" y="1760657"/>
            <a:chExt cx="4724541" cy="3472259"/>
          </a:xfrm>
        </p:grpSpPr>
        <p:sp>
          <p:nvSpPr>
            <p:cNvPr id="4027" name="Google Shape;4027;p104"/>
            <p:cNvSpPr/>
            <p:nvPr/>
          </p:nvSpPr>
          <p:spPr>
            <a:xfrm>
              <a:off x="4066392" y="4670304"/>
              <a:ext cx="410775" cy="453401"/>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8" name="Google Shape;4028;p104"/>
            <p:cNvGrpSpPr/>
            <p:nvPr/>
          </p:nvGrpSpPr>
          <p:grpSpPr>
            <a:xfrm>
              <a:off x="-247374" y="1760657"/>
              <a:ext cx="960595" cy="3472259"/>
              <a:chOff x="-247374" y="1760657"/>
              <a:chExt cx="960595" cy="3472259"/>
            </a:xfrm>
          </p:grpSpPr>
          <p:grpSp>
            <p:nvGrpSpPr>
              <p:cNvPr id="4029" name="Google Shape;4029;p104"/>
              <p:cNvGrpSpPr/>
              <p:nvPr/>
            </p:nvGrpSpPr>
            <p:grpSpPr>
              <a:xfrm flipH="1">
                <a:off x="-247374" y="2327722"/>
                <a:ext cx="960595" cy="2905194"/>
                <a:chOff x="3221922" y="3632026"/>
                <a:chExt cx="349066" cy="1055705"/>
              </a:xfrm>
            </p:grpSpPr>
            <p:sp>
              <p:nvSpPr>
                <p:cNvPr id="4030" name="Google Shape;4030;p104"/>
                <p:cNvSpPr/>
                <p:nvPr/>
              </p:nvSpPr>
              <p:spPr>
                <a:xfrm>
                  <a:off x="3266263" y="3688839"/>
                  <a:ext cx="223755" cy="998891"/>
                </a:xfrm>
                <a:custGeom>
                  <a:rect b="b" l="l" r="r" t="t"/>
                  <a:pathLst>
                    <a:path extrusionOk="0" h="25388" w="5687">
                      <a:moveTo>
                        <a:pt x="65" y="0"/>
                      </a:moveTo>
                      <a:lnTo>
                        <a:pt x="0" y="12"/>
                      </a:lnTo>
                      <a:cubicBezTo>
                        <a:pt x="58" y="294"/>
                        <a:pt x="141" y="570"/>
                        <a:pt x="255" y="835"/>
                      </a:cubicBezTo>
                      <a:cubicBezTo>
                        <a:pt x="370" y="1099"/>
                        <a:pt x="515" y="1348"/>
                        <a:pt x="674" y="1587"/>
                      </a:cubicBezTo>
                      <a:cubicBezTo>
                        <a:pt x="991" y="2065"/>
                        <a:pt x="1366" y="2497"/>
                        <a:pt x="1693" y="2961"/>
                      </a:cubicBezTo>
                      <a:cubicBezTo>
                        <a:pt x="1856" y="3194"/>
                        <a:pt x="2007" y="3434"/>
                        <a:pt x="2140" y="3684"/>
                      </a:cubicBezTo>
                      <a:cubicBezTo>
                        <a:pt x="2259" y="3938"/>
                        <a:pt x="2368" y="4201"/>
                        <a:pt x="2414" y="4481"/>
                      </a:cubicBezTo>
                      <a:cubicBezTo>
                        <a:pt x="2449" y="4617"/>
                        <a:pt x="2454" y="4759"/>
                        <a:pt x="2473" y="4898"/>
                      </a:cubicBezTo>
                      <a:cubicBezTo>
                        <a:pt x="2477" y="4968"/>
                        <a:pt x="2478" y="5039"/>
                        <a:pt x="2480" y="5110"/>
                      </a:cubicBezTo>
                      <a:cubicBezTo>
                        <a:pt x="2484" y="5180"/>
                        <a:pt x="2485" y="5251"/>
                        <a:pt x="2480" y="5321"/>
                      </a:cubicBezTo>
                      <a:lnTo>
                        <a:pt x="2472" y="5533"/>
                      </a:lnTo>
                      <a:lnTo>
                        <a:pt x="2452" y="5745"/>
                      </a:lnTo>
                      <a:cubicBezTo>
                        <a:pt x="2441" y="5886"/>
                        <a:pt x="2415" y="6026"/>
                        <a:pt x="2395" y="6166"/>
                      </a:cubicBezTo>
                      <a:cubicBezTo>
                        <a:pt x="2302" y="6727"/>
                        <a:pt x="2156" y="7278"/>
                        <a:pt x="2030" y="7835"/>
                      </a:cubicBezTo>
                      <a:cubicBezTo>
                        <a:pt x="1967" y="8114"/>
                        <a:pt x="1906" y="8394"/>
                        <a:pt x="1864" y="8677"/>
                      </a:cubicBezTo>
                      <a:cubicBezTo>
                        <a:pt x="1822" y="8961"/>
                        <a:pt x="1786" y="9244"/>
                        <a:pt x="1758" y="9529"/>
                      </a:cubicBezTo>
                      <a:cubicBezTo>
                        <a:pt x="1729" y="9814"/>
                        <a:pt x="1709" y="10099"/>
                        <a:pt x="1700" y="10386"/>
                      </a:cubicBezTo>
                      <a:cubicBezTo>
                        <a:pt x="1690" y="10672"/>
                        <a:pt x="1694" y="10959"/>
                        <a:pt x="1713" y="11245"/>
                      </a:cubicBezTo>
                      <a:cubicBezTo>
                        <a:pt x="1746" y="11819"/>
                        <a:pt x="1848" y="12388"/>
                        <a:pt x="2023" y="12937"/>
                      </a:cubicBezTo>
                      <a:cubicBezTo>
                        <a:pt x="2069" y="13073"/>
                        <a:pt x="2114" y="13209"/>
                        <a:pt x="2170" y="13342"/>
                      </a:cubicBezTo>
                      <a:cubicBezTo>
                        <a:pt x="2220" y="13477"/>
                        <a:pt x="2284" y="13608"/>
                        <a:pt x="2349" y="13737"/>
                      </a:cubicBezTo>
                      <a:cubicBezTo>
                        <a:pt x="2483" y="13994"/>
                        <a:pt x="2651" y="14230"/>
                        <a:pt x="2828" y="14456"/>
                      </a:cubicBezTo>
                      <a:cubicBezTo>
                        <a:pt x="3185" y="14908"/>
                        <a:pt x="3592" y="15311"/>
                        <a:pt x="3963" y="15740"/>
                      </a:cubicBezTo>
                      <a:cubicBezTo>
                        <a:pt x="4148" y="15955"/>
                        <a:pt x="4323" y="16177"/>
                        <a:pt x="4478" y="16413"/>
                      </a:cubicBezTo>
                      <a:cubicBezTo>
                        <a:pt x="4633" y="16647"/>
                        <a:pt x="4764" y="16897"/>
                        <a:pt x="4880" y="17156"/>
                      </a:cubicBezTo>
                      <a:cubicBezTo>
                        <a:pt x="5112" y="17672"/>
                        <a:pt x="5288" y="18213"/>
                        <a:pt x="5397" y="18768"/>
                      </a:cubicBezTo>
                      <a:cubicBezTo>
                        <a:pt x="5504" y="19323"/>
                        <a:pt x="5553" y="19890"/>
                        <a:pt x="5525" y="20454"/>
                      </a:cubicBezTo>
                      <a:cubicBezTo>
                        <a:pt x="5497" y="21019"/>
                        <a:pt x="5415" y="21581"/>
                        <a:pt x="5289" y="22134"/>
                      </a:cubicBezTo>
                      <a:cubicBezTo>
                        <a:pt x="5036" y="23241"/>
                        <a:pt x="4610" y="24302"/>
                        <a:pt x="4114" y="25322"/>
                      </a:cubicBezTo>
                      <a:lnTo>
                        <a:pt x="4249" y="25388"/>
                      </a:lnTo>
                      <a:cubicBezTo>
                        <a:pt x="4745" y="24358"/>
                        <a:pt x="5172" y="23285"/>
                        <a:pt x="5425" y="22165"/>
                      </a:cubicBezTo>
                      <a:cubicBezTo>
                        <a:pt x="5551" y="21605"/>
                        <a:pt x="5633" y="21034"/>
                        <a:pt x="5659" y="20459"/>
                      </a:cubicBezTo>
                      <a:cubicBezTo>
                        <a:pt x="5686" y="19884"/>
                        <a:pt x="5634" y="19307"/>
                        <a:pt x="5523" y="18742"/>
                      </a:cubicBezTo>
                      <a:cubicBezTo>
                        <a:pt x="5410" y="18178"/>
                        <a:pt x="5229" y="17627"/>
                        <a:pt x="4992" y="17104"/>
                      </a:cubicBezTo>
                      <a:cubicBezTo>
                        <a:pt x="4874" y="16842"/>
                        <a:pt x="4739" y="16586"/>
                        <a:pt x="4579" y="16346"/>
                      </a:cubicBezTo>
                      <a:cubicBezTo>
                        <a:pt x="4420" y="16104"/>
                        <a:pt x="4240" y="15878"/>
                        <a:pt x="4052" y="15662"/>
                      </a:cubicBezTo>
                      <a:cubicBezTo>
                        <a:pt x="3677" y="15230"/>
                        <a:pt x="3269" y="14829"/>
                        <a:pt x="2916" y="14386"/>
                      </a:cubicBezTo>
                      <a:cubicBezTo>
                        <a:pt x="2742" y="14164"/>
                        <a:pt x="2577" y="13934"/>
                        <a:pt x="2446" y="13685"/>
                      </a:cubicBezTo>
                      <a:cubicBezTo>
                        <a:pt x="2383" y="13560"/>
                        <a:pt x="2321" y="13435"/>
                        <a:pt x="2271" y="13302"/>
                      </a:cubicBezTo>
                      <a:cubicBezTo>
                        <a:pt x="2215" y="13171"/>
                        <a:pt x="2171" y="13037"/>
                        <a:pt x="2125" y="12903"/>
                      </a:cubicBezTo>
                      <a:cubicBezTo>
                        <a:pt x="1952" y="12366"/>
                        <a:pt x="1849" y="11805"/>
                        <a:pt x="1814" y="11239"/>
                      </a:cubicBezTo>
                      <a:cubicBezTo>
                        <a:pt x="1796" y="10956"/>
                        <a:pt x="1791" y="10672"/>
                        <a:pt x="1799" y="10388"/>
                      </a:cubicBezTo>
                      <a:cubicBezTo>
                        <a:pt x="1807" y="10105"/>
                        <a:pt x="1827" y="9821"/>
                        <a:pt x="1854" y="9538"/>
                      </a:cubicBezTo>
                      <a:cubicBezTo>
                        <a:pt x="1881" y="9255"/>
                        <a:pt x="1916" y="8973"/>
                        <a:pt x="1957" y="8692"/>
                      </a:cubicBezTo>
                      <a:cubicBezTo>
                        <a:pt x="1997" y="8411"/>
                        <a:pt x="2057" y="8132"/>
                        <a:pt x="2119" y="7855"/>
                      </a:cubicBezTo>
                      <a:cubicBezTo>
                        <a:pt x="2244" y="7299"/>
                        <a:pt x="2388" y="6745"/>
                        <a:pt x="2480" y="6179"/>
                      </a:cubicBezTo>
                      <a:cubicBezTo>
                        <a:pt x="2499" y="6038"/>
                        <a:pt x="2525" y="5897"/>
                        <a:pt x="2536" y="5754"/>
                      </a:cubicBezTo>
                      <a:lnTo>
                        <a:pt x="2556" y="5539"/>
                      </a:lnTo>
                      <a:lnTo>
                        <a:pt x="2565" y="5324"/>
                      </a:lnTo>
                      <a:cubicBezTo>
                        <a:pt x="2568" y="5252"/>
                        <a:pt x="2567" y="5180"/>
                        <a:pt x="2563" y="5107"/>
                      </a:cubicBezTo>
                      <a:cubicBezTo>
                        <a:pt x="2561" y="5035"/>
                        <a:pt x="2560" y="4964"/>
                        <a:pt x="2555" y="4892"/>
                      </a:cubicBezTo>
                      <a:cubicBezTo>
                        <a:pt x="2535" y="4749"/>
                        <a:pt x="2530" y="4604"/>
                        <a:pt x="2493" y="4464"/>
                      </a:cubicBezTo>
                      <a:cubicBezTo>
                        <a:pt x="2444" y="4178"/>
                        <a:pt x="2333" y="3908"/>
                        <a:pt x="2209" y="3648"/>
                      </a:cubicBezTo>
                      <a:cubicBezTo>
                        <a:pt x="2074" y="3395"/>
                        <a:pt x="1919" y="3152"/>
                        <a:pt x="1755" y="2918"/>
                      </a:cubicBezTo>
                      <a:cubicBezTo>
                        <a:pt x="1424" y="2450"/>
                        <a:pt x="1048" y="2020"/>
                        <a:pt x="732" y="1548"/>
                      </a:cubicBezTo>
                      <a:cubicBezTo>
                        <a:pt x="575" y="1312"/>
                        <a:pt x="432" y="1067"/>
                        <a:pt x="317" y="808"/>
                      </a:cubicBezTo>
                      <a:cubicBezTo>
                        <a:pt x="204" y="548"/>
                        <a:pt x="121" y="277"/>
                        <a:pt x="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04"/>
                <p:cNvSpPr/>
                <p:nvPr/>
              </p:nvSpPr>
              <p:spPr>
                <a:xfrm>
                  <a:off x="3470225" y="4544353"/>
                  <a:ext cx="83018" cy="46781"/>
                </a:xfrm>
                <a:custGeom>
                  <a:rect b="b" l="l" r="r" t="t"/>
                  <a:pathLst>
                    <a:path extrusionOk="0" h="1189" w="2110">
                      <a:moveTo>
                        <a:pt x="471" y="501"/>
                      </a:moveTo>
                      <a:cubicBezTo>
                        <a:pt x="682" y="276"/>
                        <a:pt x="1016" y="81"/>
                        <a:pt x="1320" y="24"/>
                      </a:cubicBezTo>
                      <a:cubicBezTo>
                        <a:pt x="1447" y="1"/>
                        <a:pt x="1590" y="17"/>
                        <a:pt x="1707" y="71"/>
                      </a:cubicBezTo>
                      <a:cubicBezTo>
                        <a:pt x="1794" y="111"/>
                        <a:pt x="1869" y="180"/>
                        <a:pt x="1899" y="271"/>
                      </a:cubicBezTo>
                      <a:cubicBezTo>
                        <a:pt x="2110" y="887"/>
                        <a:pt x="994" y="1188"/>
                        <a:pt x="588" y="1176"/>
                      </a:cubicBezTo>
                      <a:cubicBezTo>
                        <a:pt x="484" y="1173"/>
                        <a:pt x="85" y="1160"/>
                        <a:pt x="40" y="1041"/>
                      </a:cubicBezTo>
                      <a:cubicBezTo>
                        <a:pt x="1" y="932"/>
                        <a:pt x="393" y="585"/>
                        <a:pt x="471" y="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04"/>
                <p:cNvSpPr/>
                <p:nvPr/>
              </p:nvSpPr>
              <p:spPr>
                <a:xfrm>
                  <a:off x="3397635" y="4526884"/>
                  <a:ext cx="77746" cy="62086"/>
                </a:xfrm>
                <a:custGeom>
                  <a:rect b="b" l="l" r="r" t="t"/>
                  <a:pathLst>
                    <a:path extrusionOk="0" h="1578" w="1976">
                      <a:moveTo>
                        <a:pt x="1674" y="829"/>
                      </a:moveTo>
                      <a:cubicBezTo>
                        <a:pt x="1551" y="546"/>
                        <a:pt x="1300" y="252"/>
                        <a:pt x="1032" y="97"/>
                      </a:cubicBezTo>
                      <a:cubicBezTo>
                        <a:pt x="920" y="32"/>
                        <a:pt x="780" y="0"/>
                        <a:pt x="650" y="14"/>
                      </a:cubicBezTo>
                      <a:cubicBezTo>
                        <a:pt x="556" y="22"/>
                        <a:pt x="461" y="63"/>
                        <a:pt x="403" y="138"/>
                      </a:cubicBezTo>
                      <a:cubicBezTo>
                        <a:pt x="1" y="650"/>
                        <a:pt x="953" y="1303"/>
                        <a:pt x="1341" y="1427"/>
                      </a:cubicBezTo>
                      <a:cubicBezTo>
                        <a:pt x="1440" y="1458"/>
                        <a:pt x="1821" y="1578"/>
                        <a:pt x="1903" y="1480"/>
                      </a:cubicBezTo>
                      <a:cubicBezTo>
                        <a:pt x="1976" y="1391"/>
                        <a:pt x="1719" y="933"/>
                        <a:pt x="1674"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04"/>
                <p:cNvSpPr/>
                <p:nvPr/>
              </p:nvSpPr>
              <p:spPr>
                <a:xfrm>
                  <a:off x="3482186" y="4472273"/>
                  <a:ext cx="82979" cy="46742"/>
                </a:xfrm>
                <a:custGeom>
                  <a:rect b="b" l="l" r="r" t="t"/>
                  <a:pathLst>
                    <a:path extrusionOk="0" h="1188" w="2109">
                      <a:moveTo>
                        <a:pt x="472" y="502"/>
                      </a:moveTo>
                      <a:cubicBezTo>
                        <a:pt x="681" y="275"/>
                        <a:pt x="1016" y="81"/>
                        <a:pt x="1320" y="24"/>
                      </a:cubicBezTo>
                      <a:cubicBezTo>
                        <a:pt x="1448" y="0"/>
                        <a:pt x="1590" y="16"/>
                        <a:pt x="1708" y="71"/>
                      </a:cubicBezTo>
                      <a:cubicBezTo>
                        <a:pt x="1793" y="112"/>
                        <a:pt x="1869" y="181"/>
                        <a:pt x="1900" y="270"/>
                      </a:cubicBezTo>
                      <a:cubicBezTo>
                        <a:pt x="2109" y="887"/>
                        <a:pt x="995" y="1188"/>
                        <a:pt x="587" y="1176"/>
                      </a:cubicBezTo>
                      <a:cubicBezTo>
                        <a:pt x="483" y="1173"/>
                        <a:pt x="84" y="1159"/>
                        <a:pt x="40" y="1040"/>
                      </a:cubicBezTo>
                      <a:cubicBezTo>
                        <a:pt x="0" y="931"/>
                        <a:pt x="394" y="585"/>
                        <a:pt x="472" y="5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04"/>
                <p:cNvSpPr/>
                <p:nvPr/>
              </p:nvSpPr>
              <p:spPr>
                <a:xfrm>
                  <a:off x="3405543" y="4462162"/>
                  <a:ext cx="81247" cy="55162"/>
                </a:xfrm>
                <a:custGeom>
                  <a:rect b="b" l="l" r="r" t="t"/>
                  <a:pathLst>
                    <a:path extrusionOk="0" h="1402" w="2065">
                      <a:moveTo>
                        <a:pt x="1681" y="683"/>
                      </a:moveTo>
                      <a:cubicBezTo>
                        <a:pt x="1516" y="423"/>
                        <a:pt x="1223" y="169"/>
                        <a:pt x="935" y="59"/>
                      </a:cubicBezTo>
                      <a:cubicBezTo>
                        <a:pt x="814" y="12"/>
                        <a:pt x="670" y="1"/>
                        <a:pt x="544" y="33"/>
                      </a:cubicBezTo>
                      <a:cubicBezTo>
                        <a:pt x="452" y="58"/>
                        <a:pt x="366" y="111"/>
                        <a:pt x="320" y="194"/>
                      </a:cubicBezTo>
                      <a:cubicBezTo>
                        <a:pt x="0" y="761"/>
                        <a:pt x="1041" y="1261"/>
                        <a:pt x="1443" y="1326"/>
                      </a:cubicBezTo>
                      <a:cubicBezTo>
                        <a:pt x="1546" y="1342"/>
                        <a:pt x="1940" y="1401"/>
                        <a:pt x="2005" y="1292"/>
                      </a:cubicBezTo>
                      <a:cubicBezTo>
                        <a:pt x="2065" y="1193"/>
                        <a:pt x="1741" y="780"/>
                        <a:pt x="1681" y="68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04"/>
                <p:cNvSpPr/>
                <p:nvPr/>
              </p:nvSpPr>
              <p:spPr>
                <a:xfrm>
                  <a:off x="3480219" y="4378554"/>
                  <a:ext cx="90769" cy="66965"/>
                </a:xfrm>
                <a:custGeom>
                  <a:rect b="b" l="l" r="r" t="t"/>
                  <a:pathLst>
                    <a:path extrusionOk="0" h="1702" w="2307">
                      <a:moveTo>
                        <a:pt x="392" y="864"/>
                      </a:moveTo>
                      <a:cubicBezTo>
                        <a:pt x="557" y="553"/>
                        <a:pt x="867" y="241"/>
                        <a:pt x="1184" y="89"/>
                      </a:cubicBezTo>
                      <a:cubicBezTo>
                        <a:pt x="1317" y="26"/>
                        <a:pt x="1479" y="1"/>
                        <a:pt x="1624" y="27"/>
                      </a:cubicBezTo>
                      <a:cubicBezTo>
                        <a:pt x="1731" y="45"/>
                        <a:pt x="1833" y="100"/>
                        <a:pt x="1894" y="189"/>
                      </a:cubicBezTo>
                      <a:cubicBezTo>
                        <a:pt x="2306" y="805"/>
                        <a:pt x="1170" y="1463"/>
                        <a:pt x="719" y="1571"/>
                      </a:cubicBezTo>
                      <a:cubicBezTo>
                        <a:pt x="604" y="1598"/>
                        <a:pt x="160" y="1701"/>
                        <a:pt x="77" y="1583"/>
                      </a:cubicBezTo>
                      <a:cubicBezTo>
                        <a:pt x="1" y="1476"/>
                        <a:pt x="331" y="979"/>
                        <a:pt x="392" y="8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04"/>
                <p:cNvSpPr/>
                <p:nvPr/>
              </p:nvSpPr>
              <p:spPr>
                <a:xfrm>
                  <a:off x="3392048" y="4389256"/>
                  <a:ext cx="94074" cy="56381"/>
                </a:xfrm>
                <a:custGeom>
                  <a:rect b="b" l="l" r="r" t="t"/>
                  <a:pathLst>
                    <a:path extrusionOk="0" h="1433" w="2391">
                      <a:moveTo>
                        <a:pt x="1892" y="653"/>
                      </a:moveTo>
                      <a:cubicBezTo>
                        <a:pt x="1673" y="378"/>
                        <a:pt x="1310" y="128"/>
                        <a:pt x="971" y="37"/>
                      </a:cubicBezTo>
                      <a:cubicBezTo>
                        <a:pt x="829" y="0"/>
                        <a:pt x="665" y="5"/>
                        <a:pt x="527" y="58"/>
                      </a:cubicBezTo>
                      <a:cubicBezTo>
                        <a:pt x="426" y="95"/>
                        <a:pt x="335" y="168"/>
                        <a:pt x="293" y="268"/>
                      </a:cubicBezTo>
                      <a:cubicBezTo>
                        <a:pt x="0" y="949"/>
                        <a:pt x="1240" y="1386"/>
                        <a:pt x="1703" y="1408"/>
                      </a:cubicBezTo>
                      <a:cubicBezTo>
                        <a:pt x="1821" y="1413"/>
                        <a:pt x="2275" y="1433"/>
                        <a:pt x="2336" y="1301"/>
                      </a:cubicBezTo>
                      <a:cubicBezTo>
                        <a:pt x="2390" y="1181"/>
                        <a:pt x="1974" y="754"/>
                        <a:pt x="1892" y="6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04"/>
                <p:cNvSpPr/>
                <p:nvPr/>
              </p:nvSpPr>
              <p:spPr>
                <a:xfrm>
                  <a:off x="3458934" y="4289084"/>
                  <a:ext cx="71805" cy="83569"/>
                </a:xfrm>
                <a:custGeom>
                  <a:rect b="b" l="l" r="r" t="t"/>
                  <a:pathLst>
                    <a:path extrusionOk="0" h="2124" w="1825">
                      <a:moveTo>
                        <a:pt x="112" y="1273"/>
                      </a:moveTo>
                      <a:cubicBezTo>
                        <a:pt x="138" y="926"/>
                        <a:pt x="295" y="520"/>
                        <a:pt x="523" y="256"/>
                      </a:cubicBezTo>
                      <a:cubicBezTo>
                        <a:pt x="618" y="146"/>
                        <a:pt x="756" y="60"/>
                        <a:pt x="898" y="26"/>
                      </a:cubicBezTo>
                      <a:cubicBezTo>
                        <a:pt x="1001" y="0"/>
                        <a:pt x="1116" y="9"/>
                        <a:pt x="1207" y="66"/>
                      </a:cubicBezTo>
                      <a:cubicBezTo>
                        <a:pt x="1824" y="461"/>
                        <a:pt x="1054" y="1510"/>
                        <a:pt x="688" y="1784"/>
                      </a:cubicBezTo>
                      <a:cubicBezTo>
                        <a:pt x="595" y="1855"/>
                        <a:pt x="235" y="2124"/>
                        <a:pt x="112" y="2051"/>
                      </a:cubicBezTo>
                      <a:cubicBezTo>
                        <a:pt x="1" y="1983"/>
                        <a:pt x="102" y="1402"/>
                        <a:pt x="112" y="12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04"/>
                <p:cNvSpPr/>
                <p:nvPr/>
              </p:nvSpPr>
              <p:spPr>
                <a:xfrm>
                  <a:off x="3372061" y="4325202"/>
                  <a:ext cx="93484" cy="51975"/>
                </a:xfrm>
                <a:custGeom>
                  <a:rect b="b" l="l" r="r" t="t"/>
                  <a:pathLst>
                    <a:path extrusionOk="0" h="1321" w="2376">
                      <a:moveTo>
                        <a:pt x="1831" y="530"/>
                      </a:moveTo>
                      <a:cubicBezTo>
                        <a:pt x="1586" y="283"/>
                        <a:pt x="1202" y="75"/>
                        <a:pt x="858" y="23"/>
                      </a:cubicBezTo>
                      <a:cubicBezTo>
                        <a:pt x="714" y="1"/>
                        <a:pt x="554" y="24"/>
                        <a:pt x="423" y="91"/>
                      </a:cubicBezTo>
                      <a:cubicBezTo>
                        <a:pt x="328" y="140"/>
                        <a:pt x="246" y="220"/>
                        <a:pt x="215" y="322"/>
                      </a:cubicBezTo>
                      <a:cubicBezTo>
                        <a:pt x="1" y="1024"/>
                        <a:pt x="1266" y="1321"/>
                        <a:pt x="1724" y="1294"/>
                      </a:cubicBezTo>
                      <a:cubicBezTo>
                        <a:pt x="1842" y="1286"/>
                        <a:pt x="2290" y="1257"/>
                        <a:pt x="2335" y="1120"/>
                      </a:cubicBezTo>
                      <a:cubicBezTo>
                        <a:pt x="2376" y="997"/>
                        <a:pt x="1921" y="621"/>
                        <a:pt x="1831" y="5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04"/>
                <p:cNvSpPr/>
                <p:nvPr/>
              </p:nvSpPr>
              <p:spPr>
                <a:xfrm>
                  <a:off x="3401727" y="4197056"/>
                  <a:ext cx="67477" cy="97379"/>
                </a:xfrm>
                <a:custGeom>
                  <a:rect b="b" l="l" r="r" t="t"/>
                  <a:pathLst>
                    <a:path extrusionOk="0" h="2475" w="1715">
                      <a:moveTo>
                        <a:pt x="49" y="1584"/>
                      </a:moveTo>
                      <a:cubicBezTo>
                        <a:pt x="1" y="1205"/>
                        <a:pt x="80" y="732"/>
                        <a:pt x="267" y="399"/>
                      </a:cubicBezTo>
                      <a:cubicBezTo>
                        <a:pt x="346" y="259"/>
                        <a:pt x="474" y="135"/>
                        <a:pt x="620" y="67"/>
                      </a:cubicBezTo>
                      <a:cubicBezTo>
                        <a:pt x="726" y="17"/>
                        <a:pt x="851" y="0"/>
                        <a:pt x="962" y="42"/>
                      </a:cubicBezTo>
                      <a:cubicBezTo>
                        <a:pt x="1715" y="332"/>
                        <a:pt x="1116" y="1631"/>
                        <a:pt x="783" y="2009"/>
                      </a:cubicBezTo>
                      <a:cubicBezTo>
                        <a:pt x="698" y="2105"/>
                        <a:pt x="369" y="2474"/>
                        <a:pt x="220" y="2422"/>
                      </a:cubicBezTo>
                      <a:cubicBezTo>
                        <a:pt x="85" y="2374"/>
                        <a:pt x="68" y="1725"/>
                        <a:pt x="49" y="15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04"/>
                <p:cNvSpPr/>
                <p:nvPr/>
              </p:nvSpPr>
              <p:spPr>
                <a:xfrm>
                  <a:off x="3311155" y="4257254"/>
                  <a:ext cx="100448" cy="52250"/>
                </a:xfrm>
                <a:custGeom>
                  <a:rect b="b" l="l" r="r" t="t"/>
                  <a:pathLst>
                    <a:path extrusionOk="0" h="1328" w="2553">
                      <a:moveTo>
                        <a:pt x="1862" y="350"/>
                      </a:moveTo>
                      <a:cubicBezTo>
                        <a:pt x="1544" y="138"/>
                        <a:pt x="1084" y="1"/>
                        <a:pt x="703" y="20"/>
                      </a:cubicBezTo>
                      <a:cubicBezTo>
                        <a:pt x="542" y="28"/>
                        <a:pt x="375" y="88"/>
                        <a:pt x="250" y="189"/>
                      </a:cubicBezTo>
                      <a:cubicBezTo>
                        <a:pt x="158" y="262"/>
                        <a:pt x="86" y="367"/>
                        <a:pt x="76" y="483"/>
                      </a:cubicBezTo>
                      <a:cubicBezTo>
                        <a:pt x="1" y="1286"/>
                        <a:pt x="1430" y="1328"/>
                        <a:pt x="1916" y="1195"/>
                      </a:cubicBezTo>
                      <a:cubicBezTo>
                        <a:pt x="2041" y="1162"/>
                        <a:pt x="2518" y="1032"/>
                        <a:pt x="2537" y="875"/>
                      </a:cubicBezTo>
                      <a:cubicBezTo>
                        <a:pt x="2553" y="732"/>
                        <a:pt x="1980" y="429"/>
                        <a:pt x="1862" y="3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04"/>
                <p:cNvSpPr/>
                <p:nvPr/>
              </p:nvSpPr>
              <p:spPr>
                <a:xfrm>
                  <a:off x="3346841" y="4125842"/>
                  <a:ext cx="67437" cy="97379"/>
                </a:xfrm>
                <a:custGeom>
                  <a:rect b="b" l="l" r="r" t="t"/>
                  <a:pathLst>
                    <a:path extrusionOk="0" h="2475" w="1714">
                      <a:moveTo>
                        <a:pt x="49" y="1585"/>
                      </a:moveTo>
                      <a:cubicBezTo>
                        <a:pt x="0" y="1206"/>
                        <a:pt x="79" y="734"/>
                        <a:pt x="266" y="400"/>
                      </a:cubicBezTo>
                      <a:cubicBezTo>
                        <a:pt x="346" y="260"/>
                        <a:pt x="473" y="136"/>
                        <a:pt x="619" y="68"/>
                      </a:cubicBezTo>
                      <a:cubicBezTo>
                        <a:pt x="726" y="18"/>
                        <a:pt x="851" y="1"/>
                        <a:pt x="961" y="43"/>
                      </a:cubicBezTo>
                      <a:cubicBezTo>
                        <a:pt x="1714" y="333"/>
                        <a:pt x="1116" y="1632"/>
                        <a:pt x="782" y="2009"/>
                      </a:cubicBezTo>
                      <a:cubicBezTo>
                        <a:pt x="697" y="2106"/>
                        <a:pt x="368" y="2475"/>
                        <a:pt x="219" y="2423"/>
                      </a:cubicBezTo>
                      <a:cubicBezTo>
                        <a:pt x="84" y="2375"/>
                        <a:pt x="66" y="1726"/>
                        <a:pt x="49" y="158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04"/>
                <p:cNvSpPr/>
                <p:nvPr/>
              </p:nvSpPr>
              <p:spPr>
                <a:xfrm>
                  <a:off x="3255286" y="4169279"/>
                  <a:ext cx="102730" cy="58034"/>
                </a:xfrm>
                <a:custGeom>
                  <a:rect b="b" l="l" r="r" t="t"/>
                  <a:pathLst>
                    <a:path extrusionOk="0" h="1475" w="2611">
                      <a:moveTo>
                        <a:pt x="2033" y="630"/>
                      </a:moveTo>
                      <a:cubicBezTo>
                        <a:pt x="1775" y="348"/>
                        <a:pt x="1363" y="103"/>
                        <a:pt x="987" y="30"/>
                      </a:cubicBezTo>
                      <a:cubicBezTo>
                        <a:pt x="829" y="0"/>
                        <a:pt x="652" y="18"/>
                        <a:pt x="506" y="84"/>
                      </a:cubicBezTo>
                      <a:cubicBezTo>
                        <a:pt x="399" y="134"/>
                        <a:pt x="305" y="219"/>
                        <a:pt x="267" y="330"/>
                      </a:cubicBezTo>
                      <a:cubicBezTo>
                        <a:pt x="1" y="1091"/>
                        <a:pt x="1377" y="1475"/>
                        <a:pt x="1881" y="1465"/>
                      </a:cubicBezTo>
                      <a:cubicBezTo>
                        <a:pt x="2010" y="1461"/>
                        <a:pt x="2504" y="1450"/>
                        <a:pt x="2561" y="1303"/>
                      </a:cubicBezTo>
                      <a:cubicBezTo>
                        <a:pt x="2611" y="1168"/>
                        <a:pt x="2128" y="734"/>
                        <a:pt x="2033" y="63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04"/>
                <p:cNvSpPr/>
                <p:nvPr/>
              </p:nvSpPr>
              <p:spPr>
                <a:xfrm>
                  <a:off x="3331103" y="4047074"/>
                  <a:ext cx="82152" cy="76841"/>
                </a:xfrm>
                <a:custGeom>
                  <a:rect b="b" l="l" r="r" t="t"/>
                  <a:pathLst>
                    <a:path extrusionOk="0" h="1953" w="2088">
                      <a:moveTo>
                        <a:pt x="244" y="1089"/>
                      </a:moveTo>
                      <a:cubicBezTo>
                        <a:pt x="336" y="751"/>
                        <a:pt x="567" y="379"/>
                        <a:pt x="842" y="163"/>
                      </a:cubicBezTo>
                      <a:cubicBezTo>
                        <a:pt x="957" y="72"/>
                        <a:pt x="1109" y="13"/>
                        <a:pt x="1256" y="6"/>
                      </a:cubicBezTo>
                      <a:cubicBezTo>
                        <a:pt x="1362" y="1"/>
                        <a:pt x="1475" y="30"/>
                        <a:pt x="1553" y="105"/>
                      </a:cubicBezTo>
                      <a:cubicBezTo>
                        <a:pt x="2088" y="611"/>
                        <a:pt x="1131" y="1500"/>
                        <a:pt x="717" y="1703"/>
                      </a:cubicBezTo>
                      <a:cubicBezTo>
                        <a:pt x="611" y="1755"/>
                        <a:pt x="205" y="1952"/>
                        <a:pt x="97" y="1856"/>
                      </a:cubicBezTo>
                      <a:cubicBezTo>
                        <a:pt x="0" y="1768"/>
                        <a:pt x="211" y="1214"/>
                        <a:pt x="244" y="108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04"/>
                <p:cNvSpPr/>
                <p:nvPr/>
              </p:nvSpPr>
              <p:spPr>
                <a:xfrm>
                  <a:off x="3245647" y="4063953"/>
                  <a:ext cx="92500" cy="60788"/>
                </a:xfrm>
                <a:custGeom>
                  <a:rect b="b" l="l" r="r" t="t"/>
                  <a:pathLst>
                    <a:path extrusionOk="0" h="1545" w="2351">
                      <a:moveTo>
                        <a:pt x="1900" y="739"/>
                      </a:moveTo>
                      <a:cubicBezTo>
                        <a:pt x="1705" y="450"/>
                        <a:pt x="1365" y="173"/>
                        <a:pt x="1036" y="56"/>
                      </a:cubicBezTo>
                      <a:cubicBezTo>
                        <a:pt x="897" y="7"/>
                        <a:pt x="735" y="0"/>
                        <a:pt x="593" y="41"/>
                      </a:cubicBezTo>
                      <a:cubicBezTo>
                        <a:pt x="491" y="71"/>
                        <a:pt x="394" y="134"/>
                        <a:pt x="345" y="229"/>
                      </a:cubicBezTo>
                      <a:cubicBezTo>
                        <a:pt x="0" y="882"/>
                        <a:pt x="1194" y="1414"/>
                        <a:pt x="1651" y="1474"/>
                      </a:cubicBezTo>
                      <a:cubicBezTo>
                        <a:pt x="1769" y="1488"/>
                        <a:pt x="2217" y="1544"/>
                        <a:pt x="2287" y="1418"/>
                      </a:cubicBezTo>
                      <a:cubicBezTo>
                        <a:pt x="2351" y="1304"/>
                        <a:pt x="1973" y="847"/>
                        <a:pt x="1900" y="7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04"/>
                <p:cNvSpPr/>
                <p:nvPr/>
              </p:nvSpPr>
              <p:spPr>
                <a:xfrm>
                  <a:off x="3340506" y="3943833"/>
                  <a:ext cx="85536" cy="73339"/>
                </a:xfrm>
                <a:custGeom>
                  <a:rect b="b" l="l" r="r" t="t"/>
                  <a:pathLst>
                    <a:path extrusionOk="0" h="1864" w="2174">
                      <a:moveTo>
                        <a:pt x="297" y="1005"/>
                      </a:moveTo>
                      <a:cubicBezTo>
                        <a:pt x="415" y="676"/>
                        <a:pt x="676" y="324"/>
                        <a:pt x="966" y="129"/>
                      </a:cubicBezTo>
                      <a:cubicBezTo>
                        <a:pt x="1089" y="48"/>
                        <a:pt x="1243" y="1"/>
                        <a:pt x="1391" y="6"/>
                      </a:cubicBezTo>
                      <a:cubicBezTo>
                        <a:pt x="1499" y="8"/>
                        <a:pt x="1608" y="46"/>
                        <a:pt x="1679" y="127"/>
                      </a:cubicBezTo>
                      <a:cubicBezTo>
                        <a:pt x="2173" y="674"/>
                        <a:pt x="1148" y="1485"/>
                        <a:pt x="720" y="1655"/>
                      </a:cubicBezTo>
                      <a:cubicBezTo>
                        <a:pt x="611" y="1698"/>
                        <a:pt x="190" y="1863"/>
                        <a:pt x="91" y="1758"/>
                      </a:cubicBezTo>
                      <a:cubicBezTo>
                        <a:pt x="0" y="1664"/>
                        <a:pt x="254" y="1126"/>
                        <a:pt x="297" y="100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04"/>
                <p:cNvSpPr/>
                <p:nvPr/>
              </p:nvSpPr>
              <p:spPr>
                <a:xfrm>
                  <a:off x="3256742" y="3952253"/>
                  <a:ext cx="90926" cy="65195"/>
                </a:xfrm>
                <a:custGeom>
                  <a:rect b="b" l="l" r="r" t="t"/>
                  <a:pathLst>
                    <a:path extrusionOk="0" h="1657" w="2311">
                      <a:moveTo>
                        <a:pt x="1905" y="829"/>
                      </a:moveTo>
                      <a:cubicBezTo>
                        <a:pt x="1734" y="526"/>
                        <a:pt x="1417" y="223"/>
                        <a:pt x="1098" y="80"/>
                      </a:cubicBezTo>
                      <a:cubicBezTo>
                        <a:pt x="964" y="21"/>
                        <a:pt x="803" y="1"/>
                        <a:pt x="658" y="31"/>
                      </a:cubicBezTo>
                      <a:cubicBezTo>
                        <a:pt x="553" y="52"/>
                        <a:pt x="453" y="109"/>
                        <a:pt x="394" y="199"/>
                      </a:cubicBezTo>
                      <a:cubicBezTo>
                        <a:pt x="1" y="822"/>
                        <a:pt x="1149" y="1447"/>
                        <a:pt x="1601" y="1541"/>
                      </a:cubicBezTo>
                      <a:cubicBezTo>
                        <a:pt x="1716" y="1566"/>
                        <a:pt x="2158" y="1656"/>
                        <a:pt x="2238" y="1536"/>
                      </a:cubicBezTo>
                      <a:cubicBezTo>
                        <a:pt x="2310" y="1427"/>
                        <a:pt x="1970" y="942"/>
                        <a:pt x="1905" y="8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04"/>
                <p:cNvSpPr/>
                <p:nvPr/>
              </p:nvSpPr>
              <p:spPr>
                <a:xfrm>
                  <a:off x="3362028" y="3840553"/>
                  <a:ext cx="74126" cy="63503"/>
                </a:xfrm>
                <a:custGeom>
                  <a:rect b="b" l="l" r="r" t="t"/>
                  <a:pathLst>
                    <a:path extrusionOk="0" h="1614" w="1884">
                      <a:moveTo>
                        <a:pt x="258" y="871"/>
                      </a:moveTo>
                      <a:cubicBezTo>
                        <a:pt x="360" y="586"/>
                        <a:pt x="586" y="280"/>
                        <a:pt x="838" y="112"/>
                      </a:cubicBezTo>
                      <a:cubicBezTo>
                        <a:pt x="944" y="41"/>
                        <a:pt x="1078" y="0"/>
                        <a:pt x="1205" y="4"/>
                      </a:cubicBezTo>
                      <a:cubicBezTo>
                        <a:pt x="1298" y="8"/>
                        <a:pt x="1394" y="41"/>
                        <a:pt x="1456" y="109"/>
                      </a:cubicBezTo>
                      <a:cubicBezTo>
                        <a:pt x="1884" y="584"/>
                        <a:pt x="996" y="1287"/>
                        <a:pt x="625" y="1434"/>
                      </a:cubicBezTo>
                      <a:cubicBezTo>
                        <a:pt x="529" y="1472"/>
                        <a:pt x="165" y="1614"/>
                        <a:pt x="79" y="1524"/>
                      </a:cubicBezTo>
                      <a:cubicBezTo>
                        <a:pt x="1" y="1442"/>
                        <a:pt x="221" y="976"/>
                        <a:pt x="258" y="87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04"/>
                <p:cNvSpPr/>
                <p:nvPr/>
              </p:nvSpPr>
              <p:spPr>
                <a:xfrm>
                  <a:off x="3289437" y="3847871"/>
                  <a:ext cx="78808" cy="56499"/>
                </a:xfrm>
                <a:custGeom>
                  <a:rect b="b" l="l" r="r" t="t"/>
                  <a:pathLst>
                    <a:path extrusionOk="0" h="1436" w="2003">
                      <a:moveTo>
                        <a:pt x="1651" y="718"/>
                      </a:moveTo>
                      <a:cubicBezTo>
                        <a:pt x="1503" y="455"/>
                        <a:pt x="1228" y="193"/>
                        <a:pt x="952" y="70"/>
                      </a:cubicBezTo>
                      <a:cubicBezTo>
                        <a:pt x="835" y="18"/>
                        <a:pt x="695" y="0"/>
                        <a:pt x="570" y="26"/>
                      </a:cubicBezTo>
                      <a:cubicBezTo>
                        <a:pt x="480" y="45"/>
                        <a:pt x="392" y="93"/>
                        <a:pt x="342" y="172"/>
                      </a:cubicBezTo>
                      <a:cubicBezTo>
                        <a:pt x="1" y="712"/>
                        <a:pt x="996" y="1253"/>
                        <a:pt x="1386" y="1336"/>
                      </a:cubicBezTo>
                      <a:cubicBezTo>
                        <a:pt x="1486" y="1356"/>
                        <a:pt x="1870" y="1435"/>
                        <a:pt x="1940" y="1331"/>
                      </a:cubicBezTo>
                      <a:cubicBezTo>
                        <a:pt x="2003" y="1237"/>
                        <a:pt x="1707" y="816"/>
                        <a:pt x="1651" y="71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04"/>
                <p:cNvSpPr/>
                <p:nvPr/>
              </p:nvSpPr>
              <p:spPr>
                <a:xfrm>
                  <a:off x="3324060" y="3726728"/>
                  <a:ext cx="52565" cy="77628"/>
                </a:xfrm>
                <a:custGeom>
                  <a:rect b="b" l="l" r="r" t="t"/>
                  <a:pathLst>
                    <a:path extrusionOk="0" h="1973" w="1336">
                      <a:moveTo>
                        <a:pt x="49" y="1275"/>
                      </a:moveTo>
                      <a:cubicBezTo>
                        <a:pt x="1" y="977"/>
                        <a:pt x="52" y="600"/>
                        <a:pt x="192" y="331"/>
                      </a:cubicBezTo>
                      <a:cubicBezTo>
                        <a:pt x="250" y="218"/>
                        <a:pt x="349" y="117"/>
                        <a:pt x="463" y="59"/>
                      </a:cubicBezTo>
                      <a:cubicBezTo>
                        <a:pt x="545" y="17"/>
                        <a:pt x="645" y="1"/>
                        <a:pt x="732" y="32"/>
                      </a:cubicBezTo>
                      <a:cubicBezTo>
                        <a:pt x="1336" y="241"/>
                        <a:pt x="895" y="1285"/>
                        <a:pt x="641" y="1592"/>
                      </a:cubicBezTo>
                      <a:cubicBezTo>
                        <a:pt x="576" y="1671"/>
                        <a:pt x="324" y="1972"/>
                        <a:pt x="205" y="1934"/>
                      </a:cubicBezTo>
                      <a:cubicBezTo>
                        <a:pt x="98" y="1899"/>
                        <a:pt x="67" y="1385"/>
                        <a:pt x="49" y="127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04"/>
                <p:cNvSpPr/>
                <p:nvPr/>
              </p:nvSpPr>
              <p:spPr>
                <a:xfrm>
                  <a:off x="3253988" y="3776421"/>
                  <a:ext cx="79005" cy="41234"/>
                </a:xfrm>
                <a:custGeom>
                  <a:rect b="b" l="l" r="r" t="t"/>
                  <a:pathLst>
                    <a:path extrusionOk="0" h="1048" w="2008">
                      <a:moveTo>
                        <a:pt x="1450" y="258"/>
                      </a:moveTo>
                      <a:cubicBezTo>
                        <a:pt x="1193" y="99"/>
                        <a:pt x="826" y="1"/>
                        <a:pt x="524" y="27"/>
                      </a:cubicBezTo>
                      <a:cubicBezTo>
                        <a:pt x="396" y="37"/>
                        <a:pt x="266" y="89"/>
                        <a:pt x="168" y="172"/>
                      </a:cubicBezTo>
                      <a:cubicBezTo>
                        <a:pt x="98" y="231"/>
                        <a:pt x="45" y="317"/>
                        <a:pt x="40" y="410"/>
                      </a:cubicBezTo>
                      <a:cubicBezTo>
                        <a:pt x="0" y="1047"/>
                        <a:pt x="1133" y="1044"/>
                        <a:pt x="1514" y="927"/>
                      </a:cubicBezTo>
                      <a:cubicBezTo>
                        <a:pt x="1612" y="897"/>
                        <a:pt x="1986" y="781"/>
                        <a:pt x="1997" y="657"/>
                      </a:cubicBezTo>
                      <a:cubicBezTo>
                        <a:pt x="2007" y="544"/>
                        <a:pt x="1545" y="318"/>
                        <a:pt x="1450" y="2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04"/>
                <p:cNvSpPr/>
                <p:nvPr/>
              </p:nvSpPr>
              <p:spPr>
                <a:xfrm>
                  <a:off x="3281411" y="3675934"/>
                  <a:ext cx="44066" cy="59804"/>
                </a:xfrm>
                <a:custGeom>
                  <a:rect b="b" l="l" r="r" t="t"/>
                  <a:pathLst>
                    <a:path extrusionOk="0" h="1520" w="1120">
                      <a:moveTo>
                        <a:pt x="18" y="948"/>
                      </a:moveTo>
                      <a:cubicBezTo>
                        <a:pt x="6" y="709"/>
                        <a:pt x="79" y="419"/>
                        <a:pt x="213" y="219"/>
                      </a:cubicBezTo>
                      <a:cubicBezTo>
                        <a:pt x="269" y="137"/>
                        <a:pt x="356" y="66"/>
                        <a:pt x="450" y="30"/>
                      </a:cubicBezTo>
                      <a:cubicBezTo>
                        <a:pt x="518" y="4"/>
                        <a:pt x="597" y="0"/>
                        <a:pt x="664" y="33"/>
                      </a:cubicBezTo>
                      <a:cubicBezTo>
                        <a:pt x="1120" y="250"/>
                        <a:pt x="680" y="1031"/>
                        <a:pt x="453" y="1250"/>
                      </a:cubicBezTo>
                      <a:cubicBezTo>
                        <a:pt x="395" y="1305"/>
                        <a:pt x="171" y="1520"/>
                        <a:pt x="82" y="1479"/>
                      </a:cubicBezTo>
                      <a:cubicBezTo>
                        <a:pt x="0" y="1443"/>
                        <a:pt x="21" y="1037"/>
                        <a:pt x="16" y="94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04"/>
                <p:cNvSpPr/>
                <p:nvPr/>
              </p:nvSpPr>
              <p:spPr>
                <a:xfrm>
                  <a:off x="3246040" y="3632026"/>
                  <a:ext cx="32735" cy="62952"/>
                </a:xfrm>
                <a:custGeom>
                  <a:rect b="b" l="l" r="r" t="t"/>
                  <a:pathLst>
                    <a:path extrusionOk="0" h="1600" w="832">
                      <a:moveTo>
                        <a:pt x="219" y="1167"/>
                      </a:moveTo>
                      <a:cubicBezTo>
                        <a:pt x="87" y="968"/>
                        <a:pt x="0" y="682"/>
                        <a:pt x="11" y="441"/>
                      </a:cubicBezTo>
                      <a:cubicBezTo>
                        <a:pt x="16" y="341"/>
                        <a:pt x="53" y="237"/>
                        <a:pt x="117" y="158"/>
                      </a:cubicBezTo>
                      <a:cubicBezTo>
                        <a:pt x="162" y="100"/>
                        <a:pt x="228" y="55"/>
                        <a:pt x="301" y="49"/>
                      </a:cubicBezTo>
                      <a:cubicBezTo>
                        <a:pt x="804" y="1"/>
                        <a:pt x="831" y="895"/>
                        <a:pt x="749" y="1199"/>
                      </a:cubicBezTo>
                      <a:cubicBezTo>
                        <a:pt x="728" y="1277"/>
                        <a:pt x="648" y="1576"/>
                        <a:pt x="550" y="1588"/>
                      </a:cubicBezTo>
                      <a:cubicBezTo>
                        <a:pt x="461" y="1599"/>
                        <a:pt x="269" y="1240"/>
                        <a:pt x="219" y="11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04"/>
                <p:cNvSpPr/>
                <p:nvPr/>
              </p:nvSpPr>
              <p:spPr>
                <a:xfrm>
                  <a:off x="3221922" y="3709023"/>
                  <a:ext cx="63818" cy="33640"/>
                </a:xfrm>
                <a:custGeom>
                  <a:rect b="b" l="l" r="r" t="t"/>
                  <a:pathLst>
                    <a:path extrusionOk="0" h="855" w="1622">
                      <a:moveTo>
                        <a:pt x="1209" y="268"/>
                      </a:moveTo>
                      <a:cubicBezTo>
                        <a:pt x="1021" y="119"/>
                        <a:pt x="742" y="10"/>
                        <a:pt x="503" y="3"/>
                      </a:cubicBezTo>
                      <a:cubicBezTo>
                        <a:pt x="401" y="0"/>
                        <a:pt x="295" y="29"/>
                        <a:pt x="211" y="86"/>
                      </a:cubicBezTo>
                      <a:cubicBezTo>
                        <a:pt x="150" y="125"/>
                        <a:pt x="101" y="188"/>
                        <a:pt x="88" y="260"/>
                      </a:cubicBezTo>
                      <a:cubicBezTo>
                        <a:pt x="0" y="758"/>
                        <a:pt x="891" y="855"/>
                        <a:pt x="1200" y="798"/>
                      </a:cubicBezTo>
                      <a:cubicBezTo>
                        <a:pt x="1279" y="783"/>
                        <a:pt x="1584" y="725"/>
                        <a:pt x="1604" y="628"/>
                      </a:cubicBezTo>
                      <a:cubicBezTo>
                        <a:pt x="1621" y="540"/>
                        <a:pt x="1278" y="322"/>
                        <a:pt x="1209" y="26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04"/>
                <p:cNvSpPr/>
                <p:nvPr/>
              </p:nvSpPr>
              <p:spPr>
                <a:xfrm>
                  <a:off x="3472468" y="4563199"/>
                  <a:ext cx="52014" cy="21915"/>
                </a:xfrm>
                <a:custGeom>
                  <a:rect b="b" l="l" r="r" t="t"/>
                  <a:pathLst>
                    <a:path extrusionOk="0" h="557" w="1322">
                      <a:moveTo>
                        <a:pt x="1322" y="1"/>
                      </a:moveTo>
                      <a:lnTo>
                        <a:pt x="1322" y="1"/>
                      </a:lnTo>
                      <a:cubicBezTo>
                        <a:pt x="1206" y="32"/>
                        <a:pt x="1093" y="72"/>
                        <a:pt x="980" y="112"/>
                      </a:cubicBezTo>
                      <a:cubicBezTo>
                        <a:pt x="868" y="153"/>
                        <a:pt x="757" y="198"/>
                        <a:pt x="647" y="244"/>
                      </a:cubicBezTo>
                      <a:cubicBezTo>
                        <a:pt x="537" y="291"/>
                        <a:pt x="427" y="338"/>
                        <a:pt x="319" y="391"/>
                      </a:cubicBezTo>
                      <a:cubicBezTo>
                        <a:pt x="211" y="443"/>
                        <a:pt x="105" y="496"/>
                        <a:pt x="1" y="557"/>
                      </a:cubicBezTo>
                      <a:cubicBezTo>
                        <a:pt x="116" y="525"/>
                        <a:pt x="230" y="485"/>
                        <a:pt x="343" y="444"/>
                      </a:cubicBezTo>
                      <a:cubicBezTo>
                        <a:pt x="455" y="405"/>
                        <a:pt x="565" y="359"/>
                        <a:pt x="676" y="313"/>
                      </a:cubicBezTo>
                      <a:cubicBezTo>
                        <a:pt x="786" y="266"/>
                        <a:pt x="896" y="219"/>
                        <a:pt x="1003" y="167"/>
                      </a:cubicBezTo>
                      <a:cubicBezTo>
                        <a:pt x="1111" y="115"/>
                        <a:pt x="1218" y="62"/>
                        <a:pt x="1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04"/>
                <p:cNvSpPr/>
                <p:nvPr/>
              </p:nvSpPr>
              <p:spPr>
                <a:xfrm>
                  <a:off x="3484429" y="4491985"/>
                  <a:ext cx="48316" cy="21050"/>
                </a:xfrm>
                <a:custGeom>
                  <a:rect b="b" l="l" r="r" t="t"/>
                  <a:pathLst>
                    <a:path extrusionOk="0" h="535" w="1228">
                      <a:moveTo>
                        <a:pt x="1227" y="1"/>
                      </a:moveTo>
                      <a:cubicBezTo>
                        <a:pt x="1012" y="62"/>
                        <a:pt x="804" y="144"/>
                        <a:pt x="599" y="232"/>
                      </a:cubicBezTo>
                      <a:cubicBezTo>
                        <a:pt x="395" y="323"/>
                        <a:pt x="193" y="418"/>
                        <a:pt x="0" y="534"/>
                      </a:cubicBezTo>
                      <a:cubicBezTo>
                        <a:pt x="217" y="472"/>
                        <a:pt x="424" y="389"/>
                        <a:pt x="629" y="301"/>
                      </a:cubicBezTo>
                      <a:cubicBezTo>
                        <a:pt x="833" y="212"/>
                        <a:pt x="1035" y="117"/>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04"/>
                <p:cNvSpPr/>
                <p:nvPr/>
              </p:nvSpPr>
              <p:spPr>
                <a:xfrm>
                  <a:off x="3483917" y="4400351"/>
                  <a:ext cx="49339" cy="40132"/>
                </a:xfrm>
                <a:custGeom>
                  <a:rect b="b" l="l" r="r" t="t"/>
                  <a:pathLst>
                    <a:path extrusionOk="0" h="1020" w="1254">
                      <a:moveTo>
                        <a:pt x="1254" y="0"/>
                      </a:moveTo>
                      <a:lnTo>
                        <a:pt x="1254" y="0"/>
                      </a:lnTo>
                      <a:cubicBezTo>
                        <a:pt x="1140" y="73"/>
                        <a:pt x="1031" y="153"/>
                        <a:pt x="922" y="233"/>
                      </a:cubicBezTo>
                      <a:cubicBezTo>
                        <a:pt x="813" y="312"/>
                        <a:pt x="708" y="397"/>
                        <a:pt x="604" y="481"/>
                      </a:cubicBezTo>
                      <a:cubicBezTo>
                        <a:pt x="500" y="566"/>
                        <a:pt x="396" y="652"/>
                        <a:pt x="295" y="742"/>
                      </a:cubicBezTo>
                      <a:cubicBezTo>
                        <a:pt x="195" y="831"/>
                        <a:pt x="95" y="922"/>
                        <a:pt x="1" y="1019"/>
                      </a:cubicBezTo>
                      <a:cubicBezTo>
                        <a:pt x="115" y="946"/>
                        <a:pt x="224" y="867"/>
                        <a:pt x="333" y="787"/>
                      </a:cubicBezTo>
                      <a:cubicBezTo>
                        <a:pt x="440" y="707"/>
                        <a:pt x="546" y="623"/>
                        <a:pt x="651" y="539"/>
                      </a:cubicBezTo>
                      <a:cubicBezTo>
                        <a:pt x="755" y="454"/>
                        <a:pt x="859" y="368"/>
                        <a:pt x="959" y="278"/>
                      </a:cubicBezTo>
                      <a:cubicBezTo>
                        <a:pt x="1059" y="189"/>
                        <a:pt x="1160" y="98"/>
                        <a:pt x="12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04"/>
                <p:cNvSpPr/>
                <p:nvPr/>
              </p:nvSpPr>
              <p:spPr>
                <a:xfrm>
                  <a:off x="3463891" y="4316901"/>
                  <a:ext cx="29273" cy="52408"/>
                </a:xfrm>
                <a:custGeom>
                  <a:rect b="b" l="l" r="r" t="t"/>
                  <a:pathLst>
                    <a:path extrusionOk="0" h="1332" w="744">
                      <a:moveTo>
                        <a:pt x="744" y="0"/>
                      </a:moveTo>
                      <a:lnTo>
                        <a:pt x="744" y="0"/>
                      </a:lnTo>
                      <a:cubicBezTo>
                        <a:pt x="668" y="104"/>
                        <a:pt x="600" y="211"/>
                        <a:pt x="532" y="318"/>
                      </a:cubicBezTo>
                      <a:cubicBezTo>
                        <a:pt x="465" y="426"/>
                        <a:pt x="402" y="536"/>
                        <a:pt x="339" y="648"/>
                      </a:cubicBezTo>
                      <a:cubicBezTo>
                        <a:pt x="278" y="759"/>
                        <a:pt x="218" y="871"/>
                        <a:pt x="162" y="985"/>
                      </a:cubicBezTo>
                      <a:cubicBezTo>
                        <a:pt x="105" y="1099"/>
                        <a:pt x="49" y="1212"/>
                        <a:pt x="1" y="1331"/>
                      </a:cubicBezTo>
                      <a:lnTo>
                        <a:pt x="2" y="1331"/>
                      </a:lnTo>
                      <a:cubicBezTo>
                        <a:pt x="78" y="1229"/>
                        <a:pt x="146" y="1121"/>
                        <a:pt x="213" y="1013"/>
                      </a:cubicBezTo>
                      <a:cubicBezTo>
                        <a:pt x="281" y="905"/>
                        <a:pt x="343" y="795"/>
                        <a:pt x="406" y="684"/>
                      </a:cubicBezTo>
                      <a:cubicBezTo>
                        <a:pt x="466" y="574"/>
                        <a:pt x="527" y="462"/>
                        <a:pt x="584" y="347"/>
                      </a:cubicBezTo>
                      <a:cubicBezTo>
                        <a:pt x="640" y="233"/>
                        <a:pt x="695" y="119"/>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04"/>
                <p:cNvSpPr/>
                <p:nvPr/>
              </p:nvSpPr>
              <p:spPr>
                <a:xfrm>
                  <a:off x="3408691" y="4219207"/>
                  <a:ext cx="21246" cy="68342"/>
                </a:xfrm>
                <a:custGeom>
                  <a:rect b="b" l="l" r="r" t="t"/>
                  <a:pathLst>
                    <a:path extrusionOk="0" h="1737" w="540">
                      <a:moveTo>
                        <a:pt x="539" y="0"/>
                      </a:moveTo>
                      <a:cubicBezTo>
                        <a:pt x="480" y="140"/>
                        <a:pt x="428" y="283"/>
                        <a:pt x="377" y="426"/>
                      </a:cubicBezTo>
                      <a:cubicBezTo>
                        <a:pt x="325" y="569"/>
                        <a:pt x="279" y="712"/>
                        <a:pt x="234" y="857"/>
                      </a:cubicBezTo>
                      <a:cubicBezTo>
                        <a:pt x="190" y="1002"/>
                        <a:pt x="146" y="1147"/>
                        <a:pt x="109" y="1294"/>
                      </a:cubicBezTo>
                      <a:cubicBezTo>
                        <a:pt x="69" y="1441"/>
                        <a:pt x="31" y="1587"/>
                        <a:pt x="1" y="1736"/>
                      </a:cubicBezTo>
                      <a:cubicBezTo>
                        <a:pt x="60" y="1597"/>
                        <a:pt x="112" y="1454"/>
                        <a:pt x="163" y="1311"/>
                      </a:cubicBezTo>
                      <a:cubicBezTo>
                        <a:pt x="215" y="1168"/>
                        <a:pt x="261" y="1024"/>
                        <a:pt x="307" y="880"/>
                      </a:cubicBezTo>
                      <a:cubicBezTo>
                        <a:pt x="350" y="735"/>
                        <a:pt x="395" y="590"/>
                        <a:pt x="433" y="444"/>
                      </a:cubicBezTo>
                      <a:cubicBezTo>
                        <a:pt x="471" y="296"/>
                        <a:pt x="510" y="150"/>
                        <a:pt x="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04"/>
                <p:cNvSpPr/>
                <p:nvPr/>
              </p:nvSpPr>
              <p:spPr>
                <a:xfrm>
                  <a:off x="3355733" y="4153777"/>
                  <a:ext cx="22112" cy="64604"/>
                </a:xfrm>
                <a:custGeom>
                  <a:rect b="b" l="l" r="r" t="t"/>
                  <a:pathLst>
                    <a:path extrusionOk="0" h="1642" w="562">
                      <a:moveTo>
                        <a:pt x="562" y="0"/>
                      </a:moveTo>
                      <a:cubicBezTo>
                        <a:pt x="500" y="133"/>
                        <a:pt x="447" y="267"/>
                        <a:pt x="393" y="402"/>
                      </a:cubicBezTo>
                      <a:cubicBezTo>
                        <a:pt x="340" y="535"/>
                        <a:pt x="293" y="673"/>
                        <a:pt x="245" y="809"/>
                      </a:cubicBezTo>
                      <a:cubicBezTo>
                        <a:pt x="199" y="945"/>
                        <a:pt x="153" y="1083"/>
                        <a:pt x="114" y="1221"/>
                      </a:cubicBezTo>
                      <a:cubicBezTo>
                        <a:pt x="73" y="1360"/>
                        <a:pt x="33" y="1500"/>
                        <a:pt x="1" y="1641"/>
                      </a:cubicBezTo>
                      <a:cubicBezTo>
                        <a:pt x="63" y="1510"/>
                        <a:pt x="116" y="1375"/>
                        <a:pt x="168" y="1241"/>
                      </a:cubicBezTo>
                      <a:cubicBezTo>
                        <a:pt x="221" y="1106"/>
                        <a:pt x="270" y="970"/>
                        <a:pt x="317" y="834"/>
                      </a:cubicBezTo>
                      <a:cubicBezTo>
                        <a:pt x="364" y="696"/>
                        <a:pt x="409" y="559"/>
                        <a:pt x="449" y="420"/>
                      </a:cubicBezTo>
                      <a:cubicBezTo>
                        <a:pt x="490" y="281"/>
                        <a:pt x="530" y="143"/>
                        <a:pt x="5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04"/>
                <p:cNvSpPr/>
                <p:nvPr/>
              </p:nvSpPr>
              <p:spPr>
                <a:xfrm>
                  <a:off x="3335628" y="4070366"/>
                  <a:ext cx="41194" cy="49378"/>
                </a:xfrm>
                <a:custGeom>
                  <a:rect b="b" l="l" r="r" t="t"/>
                  <a:pathLst>
                    <a:path extrusionOk="0" h="1255" w="1047">
                      <a:moveTo>
                        <a:pt x="1047" y="0"/>
                      </a:moveTo>
                      <a:lnTo>
                        <a:pt x="1047" y="0"/>
                      </a:lnTo>
                      <a:cubicBezTo>
                        <a:pt x="948" y="95"/>
                        <a:pt x="855" y="195"/>
                        <a:pt x="763" y="295"/>
                      </a:cubicBezTo>
                      <a:cubicBezTo>
                        <a:pt x="670" y="395"/>
                        <a:pt x="582" y="499"/>
                        <a:pt x="494" y="604"/>
                      </a:cubicBezTo>
                      <a:cubicBezTo>
                        <a:pt x="408" y="709"/>
                        <a:pt x="321" y="814"/>
                        <a:pt x="239" y="923"/>
                      </a:cubicBezTo>
                      <a:cubicBezTo>
                        <a:pt x="156" y="1031"/>
                        <a:pt x="75" y="1141"/>
                        <a:pt x="0" y="1255"/>
                      </a:cubicBezTo>
                      <a:cubicBezTo>
                        <a:pt x="99" y="1161"/>
                        <a:pt x="192" y="1060"/>
                        <a:pt x="284" y="960"/>
                      </a:cubicBezTo>
                      <a:cubicBezTo>
                        <a:pt x="377" y="860"/>
                        <a:pt x="465" y="756"/>
                        <a:pt x="553" y="652"/>
                      </a:cubicBezTo>
                      <a:cubicBezTo>
                        <a:pt x="639" y="547"/>
                        <a:pt x="726" y="441"/>
                        <a:pt x="808" y="332"/>
                      </a:cubicBezTo>
                      <a:cubicBezTo>
                        <a:pt x="890" y="225"/>
                        <a:pt x="971" y="116"/>
                        <a:pt x="1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04"/>
                <p:cNvSpPr/>
                <p:nvPr/>
              </p:nvSpPr>
              <p:spPr>
                <a:xfrm>
                  <a:off x="3346054" y="3963073"/>
                  <a:ext cx="38755" cy="42493"/>
                </a:xfrm>
                <a:custGeom>
                  <a:rect b="b" l="l" r="r" t="t"/>
                  <a:pathLst>
                    <a:path extrusionOk="0" h="1080" w="985">
                      <a:moveTo>
                        <a:pt x="985" y="1"/>
                      </a:moveTo>
                      <a:cubicBezTo>
                        <a:pt x="891" y="80"/>
                        <a:pt x="804" y="165"/>
                        <a:pt x="717" y="251"/>
                      </a:cubicBezTo>
                      <a:cubicBezTo>
                        <a:pt x="629" y="336"/>
                        <a:pt x="548" y="425"/>
                        <a:pt x="465" y="515"/>
                      </a:cubicBezTo>
                      <a:cubicBezTo>
                        <a:pt x="383" y="605"/>
                        <a:pt x="301" y="695"/>
                        <a:pt x="225" y="790"/>
                      </a:cubicBezTo>
                      <a:cubicBezTo>
                        <a:pt x="148" y="884"/>
                        <a:pt x="71" y="979"/>
                        <a:pt x="0" y="1079"/>
                      </a:cubicBezTo>
                      <a:cubicBezTo>
                        <a:pt x="93" y="1000"/>
                        <a:pt x="181" y="915"/>
                        <a:pt x="268" y="829"/>
                      </a:cubicBezTo>
                      <a:cubicBezTo>
                        <a:pt x="355" y="744"/>
                        <a:pt x="438" y="655"/>
                        <a:pt x="520" y="565"/>
                      </a:cubicBezTo>
                      <a:cubicBezTo>
                        <a:pt x="602" y="475"/>
                        <a:pt x="683" y="385"/>
                        <a:pt x="759" y="291"/>
                      </a:cubicBezTo>
                      <a:cubicBezTo>
                        <a:pt x="837" y="196"/>
                        <a:pt x="914" y="102"/>
                        <a:pt x="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04"/>
                <p:cNvSpPr/>
                <p:nvPr/>
              </p:nvSpPr>
              <p:spPr>
                <a:xfrm>
                  <a:off x="3365726" y="3863609"/>
                  <a:ext cx="33719" cy="36670"/>
                </a:xfrm>
                <a:custGeom>
                  <a:rect b="b" l="l" r="r" t="t"/>
                  <a:pathLst>
                    <a:path extrusionOk="0" h="932" w="857">
                      <a:moveTo>
                        <a:pt x="856" y="0"/>
                      </a:moveTo>
                      <a:lnTo>
                        <a:pt x="856" y="0"/>
                      </a:lnTo>
                      <a:cubicBezTo>
                        <a:pt x="692" y="135"/>
                        <a:pt x="543" y="286"/>
                        <a:pt x="401" y="440"/>
                      </a:cubicBezTo>
                      <a:cubicBezTo>
                        <a:pt x="258" y="596"/>
                        <a:pt x="121" y="756"/>
                        <a:pt x="1" y="931"/>
                      </a:cubicBezTo>
                      <a:cubicBezTo>
                        <a:pt x="165" y="796"/>
                        <a:pt x="313" y="645"/>
                        <a:pt x="456" y="492"/>
                      </a:cubicBezTo>
                      <a:cubicBezTo>
                        <a:pt x="598" y="336"/>
                        <a:pt x="735" y="176"/>
                        <a:pt x="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04"/>
                <p:cNvSpPr/>
                <p:nvPr/>
              </p:nvSpPr>
              <p:spPr>
                <a:xfrm>
                  <a:off x="3332559" y="3747463"/>
                  <a:ext cx="14164" cy="54847"/>
                </a:xfrm>
                <a:custGeom>
                  <a:rect b="b" l="l" r="r" t="t"/>
                  <a:pathLst>
                    <a:path extrusionOk="0" h="1394" w="360">
                      <a:moveTo>
                        <a:pt x="360" y="0"/>
                      </a:moveTo>
                      <a:lnTo>
                        <a:pt x="360" y="0"/>
                      </a:lnTo>
                      <a:cubicBezTo>
                        <a:pt x="314" y="113"/>
                        <a:pt x="277" y="227"/>
                        <a:pt x="242" y="341"/>
                      </a:cubicBezTo>
                      <a:cubicBezTo>
                        <a:pt x="205" y="456"/>
                        <a:pt x="174" y="571"/>
                        <a:pt x="143" y="687"/>
                      </a:cubicBezTo>
                      <a:cubicBezTo>
                        <a:pt x="114" y="804"/>
                        <a:pt x="86" y="920"/>
                        <a:pt x="62" y="1038"/>
                      </a:cubicBezTo>
                      <a:cubicBezTo>
                        <a:pt x="38" y="1155"/>
                        <a:pt x="15" y="1273"/>
                        <a:pt x="0" y="1393"/>
                      </a:cubicBezTo>
                      <a:cubicBezTo>
                        <a:pt x="45" y="1282"/>
                        <a:pt x="82" y="1167"/>
                        <a:pt x="118" y="1053"/>
                      </a:cubicBezTo>
                      <a:cubicBezTo>
                        <a:pt x="155" y="937"/>
                        <a:pt x="186" y="822"/>
                        <a:pt x="217" y="706"/>
                      </a:cubicBezTo>
                      <a:cubicBezTo>
                        <a:pt x="246" y="590"/>
                        <a:pt x="274" y="473"/>
                        <a:pt x="298" y="355"/>
                      </a:cubicBezTo>
                      <a:cubicBezTo>
                        <a:pt x="322" y="238"/>
                        <a:pt x="345" y="120"/>
                        <a:pt x="3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04"/>
                <p:cNvSpPr/>
                <p:nvPr/>
              </p:nvSpPr>
              <p:spPr>
                <a:xfrm>
                  <a:off x="3284991" y="3693797"/>
                  <a:ext cx="14361" cy="40014"/>
                </a:xfrm>
                <a:custGeom>
                  <a:rect b="b" l="l" r="r" t="t"/>
                  <a:pathLst>
                    <a:path extrusionOk="0" h="1017" w="365">
                      <a:moveTo>
                        <a:pt x="365" y="1"/>
                      </a:moveTo>
                      <a:cubicBezTo>
                        <a:pt x="276" y="160"/>
                        <a:pt x="209" y="326"/>
                        <a:pt x="147" y="496"/>
                      </a:cubicBezTo>
                      <a:cubicBezTo>
                        <a:pt x="88" y="664"/>
                        <a:pt x="33" y="837"/>
                        <a:pt x="1" y="1016"/>
                      </a:cubicBezTo>
                      <a:cubicBezTo>
                        <a:pt x="89" y="856"/>
                        <a:pt x="157" y="690"/>
                        <a:pt x="218" y="521"/>
                      </a:cubicBezTo>
                      <a:cubicBezTo>
                        <a:pt x="278" y="351"/>
                        <a:pt x="331" y="180"/>
                        <a:pt x="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04"/>
                <p:cNvSpPr/>
                <p:nvPr/>
              </p:nvSpPr>
              <p:spPr>
                <a:xfrm>
                  <a:off x="3257371" y="3652327"/>
                  <a:ext cx="10348" cy="42217"/>
                </a:xfrm>
                <a:custGeom>
                  <a:rect b="b" l="l" r="r" t="t"/>
                  <a:pathLst>
                    <a:path extrusionOk="0" h="1073" w="263">
                      <a:moveTo>
                        <a:pt x="1" y="1"/>
                      </a:moveTo>
                      <a:lnTo>
                        <a:pt x="1" y="1"/>
                      </a:lnTo>
                      <a:cubicBezTo>
                        <a:pt x="14" y="187"/>
                        <a:pt x="52" y="368"/>
                        <a:pt x="94" y="546"/>
                      </a:cubicBezTo>
                      <a:cubicBezTo>
                        <a:pt x="139" y="724"/>
                        <a:pt x="189" y="901"/>
                        <a:pt x="262" y="1072"/>
                      </a:cubicBezTo>
                      <a:cubicBezTo>
                        <a:pt x="247" y="886"/>
                        <a:pt x="210" y="707"/>
                        <a:pt x="168" y="527"/>
                      </a:cubicBezTo>
                      <a:cubicBezTo>
                        <a:pt x="123" y="349"/>
                        <a:pt x="73" y="17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04"/>
                <p:cNvSpPr/>
                <p:nvPr/>
              </p:nvSpPr>
              <p:spPr>
                <a:xfrm>
                  <a:off x="3240296" y="3720709"/>
                  <a:ext cx="40801" cy="14204"/>
                </a:xfrm>
                <a:custGeom>
                  <a:rect b="b" l="l" r="r" t="t"/>
                  <a:pathLst>
                    <a:path extrusionOk="0" h="361" w="1037">
                      <a:moveTo>
                        <a:pt x="0" y="0"/>
                      </a:moveTo>
                      <a:lnTo>
                        <a:pt x="0" y="0"/>
                      </a:lnTo>
                      <a:cubicBezTo>
                        <a:pt x="164" y="88"/>
                        <a:pt x="333" y="155"/>
                        <a:pt x="505" y="216"/>
                      </a:cubicBezTo>
                      <a:cubicBezTo>
                        <a:pt x="679" y="275"/>
                        <a:pt x="853" y="328"/>
                        <a:pt x="1037" y="361"/>
                      </a:cubicBezTo>
                      <a:cubicBezTo>
                        <a:pt x="873" y="271"/>
                        <a:pt x="703" y="206"/>
                        <a:pt x="530" y="144"/>
                      </a:cubicBezTo>
                      <a:cubicBezTo>
                        <a:pt x="358" y="86"/>
                        <a:pt x="183" y="3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04"/>
                <p:cNvSpPr/>
                <p:nvPr/>
              </p:nvSpPr>
              <p:spPr>
                <a:xfrm>
                  <a:off x="3275666" y="3799949"/>
                  <a:ext cx="50637" cy="4407"/>
                </a:xfrm>
                <a:custGeom>
                  <a:rect b="b" l="l" r="r" t="t"/>
                  <a:pathLst>
                    <a:path extrusionOk="0" h="112" w="1287">
                      <a:moveTo>
                        <a:pt x="216" y="1"/>
                      </a:moveTo>
                      <a:cubicBezTo>
                        <a:pt x="144" y="1"/>
                        <a:pt x="72" y="3"/>
                        <a:pt x="0" y="7"/>
                      </a:cubicBezTo>
                      <a:cubicBezTo>
                        <a:pt x="212" y="53"/>
                        <a:pt x="426" y="77"/>
                        <a:pt x="640" y="94"/>
                      </a:cubicBezTo>
                      <a:cubicBezTo>
                        <a:pt x="784" y="104"/>
                        <a:pt x="927" y="111"/>
                        <a:pt x="1071" y="111"/>
                      </a:cubicBezTo>
                      <a:cubicBezTo>
                        <a:pt x="1142" y="111"/>
                        <a:pt x="1214" y="110"/>
                        <a:pt x="1287" y="105"/>
                      </a:cubicBezTo>
                      <a:cubicBezTo>
                        <a:pt x="1075" y="59"/>
                        <a:pt x="861" y="36"/>
                        <a:pt x="646" y="18"/>
                      </a:cubicBezTo>
                      <a:cubicBezTo>
                        <a:pt x="504" y="8"/>
                        <a:pt x="360" y="1"/>
                        <a:pt x="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04"/>
                <p:cNvSpPr/>
                <p:nvPr/>
              </p:nvSpPr>
              <p:spPr>
                <a:xfrm>
                  <a:off x="3319142" y="3865458"/>
                  <a:ext cx="45522" cy="30925"/>
                </a:xfrm>
                <a:custGeom>
                  <a:rect b="b" l="l" r="r" t="t"/>
                  <a:pathLst>
                    <a:path extrusionOk="0" h="786" w="1157">
                      <a:moveTo>
                        <a:pt x="1" y="0"/>
                      </a:moveTo>
                      <a:lnTo>
                        <a:pt x="1" y="0"/>
                      </a:lnTo>
                      <a:cubicBezTo>
                        <a:pt x="177" y="156"/>
                        <a:pt x="365" y="292"/>
                        <a:pt x="557" y="424"/>
                      </a:cubicBezTo>
                      <a:cubicBezTo>
                        <a:pt x="750" y="554"/>
                        <a:pt x="947" y="679"/>
                        <a:pt x="1156" y="785"/>
                      </a:cubicBezTo>
                      <a:cubicBezTo>
                        <a:pt x="980" y="629"/>
                        <a:pt x="792" y="493"/>
                        <a:pt x="600" y="362"/>
                      </a:cubicBezTo>
                      <a:cubicBezTo>
                        <a:pt x="406" y="232"/>
                        <a:pt x="210" y="107"/>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04"/>
                <p:cNvSpPr/>
                <p:nvPr/>
              </p:nvSpPr>
              <p:spPr>
                <a:xfrm>
                  <a:off x="3291640" y="3970470"/>
                  <a:ext cx="51739" cy="40093"/>
                </a:xfrm>
                <a:custGeom>
                  <a:rect b="b" l="l" r="r" t="t"/>
                  <a:pathLst>
                    <a:path extrusionOk="0" h="1019" w="1315">
                      <a:moveTo>
                        <a:pt x="0" y="1"/>
                      </a:moveTo>
                      <a:cubicBezTo>
                        <a:pt x="99" y="99"/>
                        <a:pt x="205" y="189"/>
                        <a:pt x="310" y="278"/>
                      </a:cubicBezTo>
                      <a:cubicBezTo>
                        <a:pt x="416" y="369"/>
                        <a:pt x="524" y="454"/>
                        <a:pt x="633" y="540"/>
                      </a:cubicBezTo>
                      <a:cubicBezTo>
                        <a:pt x="743" y="624"/>
                        <a:pt x="853" y="708"/>
                        <a:pt x="967" y="787"/>
                      </a:cubicBezTo>
                      <a:cubicBezTo>
                        <a:pt x="1080" y="867"/>
                        <a:pt x="1194" y="946"/>
                        <a:pt x="1314" y="1019"/>
                      </a:cubicBezTo>
                      <a:cubicBezTo>
                        <a:pt x="1214" y="921"/>
                        <a:pt x="1109" y="831"/>
                        <a:pt x="1003" y="741"/>
                      </a:cubicBezTo>
                      <a:cubicBezTo>
                        <a:pt x="898" y="651"/>
                        <a:pt x="789" y="566"/>
                        <a:pt x="680" y="480"/>
                      </a:cubicBezTo>
                      <a:cubicBezTo>
                        <a:pt x="570" y="396"/>
                        <a:pt x="460" y="312"/>
                        <a:pt x="346" y="233"/>
                      </a:cubicBezTo>
                      <a:cubicBezTo>
                        <a:pt x="233" y="152"/>
                        <a:pt x="119" y="7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04"/>
                <p:cNvSpPr/>
                <p:nvPr/>
              </p:nvSpPr>
              <p:spPr>
                <a:xfrm>
                  <a:off x="3280624" y="4082681"/>
                  <a:ext cx="54414" cy="34820"/>
                </a:xfrm>
                <a:custGeom>
                  <a:rect b="b" l="l" r="r" t="t"/>
                  <a:pathLst>
                    <a:path extrusionOk="0" h="885" w="1383">
                      <a:moveTo>
                        <a:pt x="0" y="1"/>
                      </a:moveTo>
                      <a:lnTo>
                        <a:pt x="0" y="1"/>
                      </a:lnTo>
                      <a:cubicBezTo>
                        <a:pt x="107" y="87"/>
                        <a:pt x="218" y="167"/>
                        <a:pt x="330" y="246"/>
                      </a:cubicBezTo>
                      <a:cubicBezTo>
                        <a:pt x="441" y="325"/>
                        <a:pt x="556" y="401"/>
                        <a:pt x="670" y="475"/>
                      </a:cubicBezTo>
                      <a:cubicBezTo>
                        <a:pt x="787" y="548"/>
                        <a:pt x="902" y="621"/>
                        <a:pt x="1021" y="688"/>
                      </a:cubicBezTo>
                      <a:cubicBezTo>
                        <a:pt x="1140" y="757"/>
                        <a:pt x="1258" y="824"/>
                        <a:pt x="1382" y="885"/>
                      </a:cubicBezTo>
                      <a:cubicBezTo>
                        <a:pt x="1276" y="798"/>
                        <a:pt x="1164" y="718"/>
                        <a:pt x="1052" y="640"/>
                      </a:cubicBezTo>
                      <a:cubicBezTo>
                        <a:pt x="940" y="560"/>
                        <a:pt x="826" y="485"/>
                        <a:pt x="711" y="411"/>
                      </a:cubicBezTo>
                      <a:cubicBezTo>
                        <a:pt x="596" y="338"/>
                        <a:pt x="481" y="265"/>
                        <a:pt x="362" y="198"/>
                      </a:cubicBezTo>
                      <a:cubicBezTo>
                        <a:pt x="243" y="128"/>
                        <a:pt x="124" y="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04"/>
                <p:cNvSpPr/>
                <p:nvPr/>
              </p:nvSpPr>
              <p:spPr>
                <a:xfrm>
                  <a:off x="3293293" y="4195168"/>
                  <a:ext cx="60198" cy="23882"/>
                </a:xfrm>
                <a:custGeom>
                  <a:rect b="b" l="l" r="r" t="t"/>
                  <a:pathLst>
                    <a:path extrusionOk="0" h="607" w="1530">
                      <a:moveTo>
                        <a:pt x="0" y="1"/>
                      </a:moveTo>
                      <a:lnTo>
                        <a:pt x="0" y="1"/>
                      </a:lnTo>
                      <a:cubicBezTo>
                        <a:pt x="122" y="65"/>
                        <a:pt x="247" y="122"/>
                        <a:pt x="372" y="179"/>
                      </a:cubicBezTo>
                      <a:cubicBezTo>
                        <a:pt x="497" y="236"/>
                        <a:pt x="623" y="287"/>
                        <a:pt x="751" y="339"/>
                      </a:cubicBezTo>
                      <a:cubicBezTo>
                        <a:pt x="878" y="389"/>
                        <a:pt x="1006" y="438"/>
                        <a:pt x="1136" y="481"/>
                      </a:cubicBezTo>
                      <a:cubicBezTo>
                        <a:pt x="1266" y="526"/>
                        <a:pt x="1396" y="571"/>
                        <a:pt x="1530" y="606"/>
                      </a:cubicBezTo>
                      <a:cubicBezTo>
                        <a:pt x="1407" y="541"/>
                        <a:pt x="1283" y="484"/>
                        <a:pt x="1158" y="428"/>
                      </a:cubicBezTo>
                      <a:cubicBezTo>
                        <a:pt x="1033" y="371"/>
                        <a:pt x="906" y="319"/>
                        <a:pt x="778" y="268"/>
                      </a:cubicBezTo>
                      <a:cubicBezTo>
                        <a:pt x="650" y="219"/>
                        <a:pt x="523" y="169"/>
                        <a:pt x="393" y="125"/>
                      </a:cubicBezTo>
                      <a:cubicBezTo>
                        <a:pt x="263" y="80"/>
                        <a:pt x="133" y="37"/>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04"/>
                <p:cNvSpPr/>
                <p:nvPr/>
              </p:nvSpPr>
              <p:spPr>
                <a:xfrm>
                  <a:off x="3348061" y="4281412"/>
                  <a:ext cx="58978" cy="8971"/>
                </a:xfrm>
                <a:custGeom>
                  <a:rect b="b" l="l" r="r" t="t"/>
                  <a:pathLst>
                    <a:path extrusionOk="0" h="228" w="1499">
                      <a:moveTo>
                        <a:pt x="0" y="1"/>
                      </a:moveTo>
                      <a:cubicBezTo>
                        <a:pt x="123" y="35"/>
                        <a:pt x="247" y="61"/>
                        <a:pt x="370" y="86"/>
                      </a:cubicBezTo>
                      <a:cubicBezTo>
                        <a:pt x="494" y="112"/>
                        <a:pt x="619" y="132"/>
                        <a:pt x="744" y="152"/>
                      </a:cubicBezTo>
                      <a:cubicBezTo>
                        <a:pt x="868" y="170"/>
                        <a:pt x="993" y="188"/>
                        <a:pt x="1120" y="200"/>
                      </a:cubicBezTo>
                      <a:cubicBezTo>
                        <a:pt x="1245" y="212"/>
                        <a:pt x="1371" y="225"/>
                        <a:pt x="1499" y="227"/>
                      </a:cubicBezTo>
                      <a:cubicBezTo>
                        <a:pt x="1376" y="193"/>
                        <a:pt x="1252" y="167"/>
                        <a:pt x="1128" y="142"/>
                      </a:cubicBezTo>
                      <a:cubicBezTo>
                        <a:pt x="1004" y="116"/>
                        <a:pt x="879" y="96"/>
                        <a:pt x="756" y="76"/>
                      </a:cubicBezTo>
                      <a:cubicBezTo>
                        <a:pt x="630" y="59"/>
                        <a:pt x="505" y="40"/>
                        <a:pt x="379" y="29"/>
                      </a:cubicBezTo>
                      <a:cubicBezTo>
                        <a:pt x="254" y="16"/>
                        <a:pt x="128" y="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04"/>
                <p:cNvSpPr/>
                <p:nvPr/>
              </p:nvSpPr>
              <p:spPr>
                <a:xfrm>
                  <a:off x="3399405" y="4346134"/>
                  <a:ext cx="59136" cy="21443"/>
                </a:xfrm>
                <a:custGeom>
                  <a:rect b="b" l="l" r="r" t="t"/>
                  <a:pathLst>
                    <a:path extrusionOk="0" h="545" w="1503">
                      <a:moveTo>
                        <a:pt x="0" y="0"/>
                      </a:moveTo>
                      <a:cubicBezTo>
                        <a:pt x="120" y="60"/>
                        <a:pt x="243" y="113"/>
                        <a:pt x="367" y="164"/>
                      </a:cubicBezTo>
                      <a:cubicBezTo>
                        <a:pt x="489" y="216"/>
                        <a:pt x="615" y="261"/>
                        <a:pt x="738" y="308"/>
                      </a:cubicBezTo>
                      <a:cubicBezTo>
                        <a:pt x="865" y="353"/>
                        <a:pt x="990" y="398"/>
                        <a:pt x="1117" y="436"/>
                      </a:cubicBezTo>
                      <a:cubicBezTo>
                        <a:pt x="1245" y="476"/>
                        <a:pt x="1372" y="514"/>
                        <a:pt x="1502" y="545"/>
                      </a:cubicBezTo>
                      <a:cubicBezTo>
                        <a:pt x="1382" y="484"/>
                        <a:pt x="1260" y="432"/>
                        <a:pt x="1137" y="382"/>
                      </a:cubicBezTo>
                      <a:cubicBezTo>
                        <a:pt x="1014" y="330"/>
                        <a:pt x="889" y="284"/>
                        <a:pt x="764" y="237"/>
                      </a:cubicBezTo>
                      <a:cubicBezTo>
                        <a:pt x="639" y="192"/>
                        <a:pt x="514" y="148"/>
                        <a:pt x="387" y="109"/>
                      </a:cubicBezTo>
                      <a:cubicBezTo>
                        <a:pt x="259" y="70"/>
                        <a:pt x="132" y="31"/>
                        <a:pt x="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04"/>
                <p:cNvSpPr/>
                <p:nvPr/>
              </p:nvSpPr>
              <p:spPr>
                <a:xfrm>
                  <a:off x="3424035" y="4411131"/>
                  <a:ext cx="54532" cy="26164"/>
                </a:xfrm>
                <a:custGeom>
                  <a:rect b="b" l="l" r="r" t="t"/>
                  <a:pathLst>
                    <a:path extrusionOk="0" h="665" w="1386">
                      <a:moveTo>
                        <a:pt x="1" y="0"/>
                      </a:moveTo>
                      <a:lnTo>
                        <a:pt x="1" y="0"/>
                      </a:lnTo>
                      <a:cubicBezTo>
                        <a:pt x="109" y="71"/>
                        <a:pt x="221" y="133"/>
                        <a:pt x="334" y="193"/>
                      </a:cubicBezTo>
                      <a:cubicBezTo>
                        <a:pt x="447" y="254"/>
                        <a:pt x="562" y="311"/>
                        <a:pt x="677" y="367"/>
                      </a:cubicBezTo>
                      <a:cubicBezTo>
                        <a:pt x="792" y="421"/>
                        <a:pt x="909" y="476"/>
                        <a:pt x="1026" y="525"/>
                      </a:cubicBezTo>
                      <a:cubicBezTo>
                        <a:pt x="1144" y="575"/>
                        <a:pt x="1263" y="624"/>
                        <a:pt x="1385" y="665"/>
                      </a:cubicBezTo>
                      <a:cubicBezTo>
                        <a:pt x="1276" y="596"/>
                        <a:pt x="1165" y="534"/>
                        <a:pt x="1052" y="472"/>
                      </a:cubicBezTo>
                      <a:cubicBezTo>
                        <a:pt x="940" y="411"/>
                        <a:pt x="824" y="354"/>
                        <a:pt x="709" y="298"/>
                      </a:cubicBezTo>
                      <a:cubicBezTo>
                        <a:pt x="593" y="244"/>
                        <a:pt x="478" y="189"/>
                        <a:pt x="359" y="140"/>
                      </a:cubicBezTo>
                      <a:cubicBezTo>
                        <a:pt x="241" y="90"/>
                        <a:pt x="122" y="4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04"/>
                <p:cNvSpPr/>
                <p:nvPr/>
              </p:nvSpPr>
              <p:spPr>
                <a:xfrm>
                  <a:off x="3434146" y="4483054"/>
                  <a:ext cx="48748" cy="26951"/>
                </a:xfrm>
                <a:custGeom>
                  <a:rect b="b" l="l" r="r" t="t"/>
                  <a:pathLst>
                    <a:path extrusionOk="0" h="685" w="1239">
                      <a:moveTo>
                        <a:pt x="0" y="1"/>
                      </a:moveTo>
                      <a:lnTo>
                        <a:pt x="0" y="1"/>
                      </a:lnTo>
                      <a:cubicBezTo>
                        <a:pt x="96" y="72"/>
                        <a:pt x="196" y="135"/>
                        <a:pt x="296" y="198"/>
                      </a:cubicBezTo>
                      <a:cubicBezTo>
                        <a:pt x="395" y="261"/>
                        <a:pt x="498" y="318"/>
                        <a:pt x="601" y="376"/>
                      </a:cubicBezTo>
                      <a:cubicBezTo>
                        <a:pt x="705" y="432"/>
                        <a:pt x="808" y="489"/>
                        <a:pt x="914" y="540"/>
                      </a:cubicBezTo>
                      <a:cubicBezTo>
                        <a:pt x="1021" y="592"/>
                        <a:pt x="1127" y="641"/>
                        <a:pt x="1239" y="685"/>
                      </a:cubicBezTo>
                      <a:cubicBezTo>
                        <a:pt x="1143" y="614"/>
                        <a:pt x="1043" y="551"/>
                        <a:pt x="943" y="489"/>
                      </a:cubicBezTo>
                      <a:cubicBezTo>
                        <a:pt x="843" y="426"/>
                        <a:pt x="741" y="368"/>
                        <a:pt x="638" y="309"/>
                      </a:cubicBezTo>
                      <a:cubicBezTo>
                        <a:pt x="534" y="254"/>
                        <a:pt x="430" y="198"/>
                        <a:pt x="323" y="147"/>
                      </a:cubicBezTo>
                      <a:cubicBezTo>
                        <a:pt x="217" y="95"/>
                        <a:pt x="110" y="44"/>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04"/>
                <p:cNvSpPr/>
                <p:nvPr/>
              </p:nvSpPr>
              <p:spPr>
                <a:xfrm>
                  <a:off x="3429740" y="4542937"/>
                  <a:ext cx="41155" cy="39188"/>
                </a:xfrm>
                <a:custGeom>
                  <a:rect b="b" l="l" r="r" t="t"/>
                  <a:pathLst>
                    <a:path extrusionOk="0" h="996" w="1046">
                      <a:moveTo>
                        <a:pt x="1" y="1"/>
                      </a:moveTo>
                      <a:cubicBezTo>
                        <a:pt x="78" y="95"/>
                        <a:pt x="159" y="183"/>
                        <a:pt x="242" y="271"/>
                      </a:cubicBezTo>
                      <a:cubicBezTo>
                        <a:pt x="325" y="359"/>
                        <a:pt x="411" y="442"/>
                        <a:pt x="497" y="526"/>
                      </a:cubicBezTo>
                      <a:cubicBezTo>
                        <a:pt x="585" y="608"/>
                        <a:pt x="673" y="689"/>
                        <a:pt x="765" y="767"/>
                      </a:cubicBezTo>
                      <a:cubicBezTo>
                        <a:pt x="856" y="845"/>
                        <a:pt x="948" y="923"/>
                        <a:pt x="1046" y="995"/>
                      </a:cubicBezTo>
                      <a:cubicBezTo>
                        <a:pt x="970" y="901"/>
                        <a:pt x="887" y="812"/>
                        <a:pt x="804" y="725"/>
                      </a:cubicBezTo>
                      <a:cubicBezTo>
                        <a:pt x="723" y="637"/>
                        <a:pt x="636" y="554"/>
                        <a:pt x="549" y="470"/>
                      </a:cubicBezTo>
                      <a:cubicBezTo>
                        <a:pt x="463" y="388"/>
                        <a:pt x="375" y="307"/>
                        <a:pt x="283" y="229"/>
                      </a:cubicBezTo>
                      <a:cubicBezTo>
                        <a:pt x="191" y="149"/>
                        <a:pt x="100" y="73"/>
                        <a:pt x="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104"/>
              <p:cNvGrpSpPr/>
              <p:nvPr/>
            </p:nvGrpSpPr>
            <p:grpSpPr>
              <a:xfrm rot="420477">
                <a:off x="163610" y="1774435"/>
                <a:ext cx="312149" cy="1409144"/>
                <a:chOff x="3969875" y="1708525"/>
                <a:chExt cx="94175" cy="425150"/>
              </a:xfrm>
            </p:grpSpPr>
            <p:sp>
              <p:nvSpPr>
                <p:cNvPr id="4078" name="Google Shape;4078;p104"/>
                <p:cNvSpPr/>
                <p:nvPr/>
              </p:nvSpPr>
              <p:spPr>
                <a:xfrm>
                  <a:off x="3969875" y="1708525"/>
                  <a:ext cx="48350" cy="48350"/>
                </a:xfrm>
                <a:custGeom>
                  <a:rect b="b" l="l" r="r" t="t"/>
                  <a:pathLst>
                    <a:path extrusionOk="0" h="1934" w="1934">
                      <a:moveTo>
                        <a:pt x="966" y="0"/>
                      </a:moveTo>
                      <a:cubicBezTo>
                        <a:pt x="432" y="0"/>
                        <a:pt x="0" y="432"/>
                        <a:pt x="0" y="967"/>
                      </a:cubicBezTo>
                      <a:cubicBezTo>
                        <a:pt x="0" y="1501"/>
                        <a:pt x="432" y="1933"/>
                        <a:pt x="966" y="1933"/>
                      </a:cubicBezTo>
                      <a:cubicBezTo>
                        <a:pt x="1500" y="1933"/>
                        <a:pt x="1933" y="1501"/>
                        <a:pt x="1933" y="967"/>
                      </a:cubicBezTo>
                      <a:cubicBezTo>
                        <a:pt x="1933" y="432"/>
                        <a:pt x="1500" y="0"/>
                        <a:pt x="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04"/>
                <p:cNvSpPr/>
                <p:nvPr/>
              </p:nvSpPr>
              <p:spPr>
                <a:xfrm>
                  <a:off x="4031375" y="1847950"/>
                  <a:ext cx="24175" cy="24175"/>
                </a:xfrm>
                <a:custGeom>
                  <a:rect b="b" l="l" r="r" t="t"/>
                  <a:pathLst>
                    <a:path extrusionOk="0" h="967" w="967">
                      <a:moveTo>
                        <a:pt x="483" y="0"/>
                      </a:moveTo>
                      <a:cubicBezTo>
                        <a:pt x="216" y="0"/>
                        <a:pt x="1" y="216"/>
                        <a:pt x="1" y="483"/>
                      </a:cubicBezTo>
                      <a:cubicBezTo>
                        <a:pt x="1" y="749"/>
                        <a:pt x="216" y="966"/>
                        <a:pt x="483" y="966"/>
                      </a:cubicBezTo>
                      <a:cubicBezTo>
                        <a:pt x="750" y="966"/>
                        <a:pt x="966" y="749"/>
                        <a:pt x="966" y="483"/>
                      </a:cubicBezTo>
                      <a:cubicBezTo>
                        <a:pt x="966" y="216"/>
                        <a:pt x="750" y="0"/>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04"/>
                <p:cNvSpPr/>
                <p:nvPr/>
              </p:nvSpPr>
              <p:spPr>
                <a:xfrm>
                  <a:off x="4022425" y="1748075"/>
                  <a:ext cx="8550" cy="8550"/>
                </a:xfrm>
                <a:custGeom>
                  <a:rect b="b" l="l" r="r" t="t"/>
                  <a:pathLst>
                    <a:path extrusionOk="0" h="342" w="342">
                      <a:moveTo>
                        <a:pt x="172" y="1"/>
                      </a:moveTo>
                      <a:cubicBezTo>
                        <a:pt x="77" y="1"/>
                        <a:pt x="1" y="77"/>
                        <a:pt x="1" y="171"/>
                      </a:cubicBezTo>
                      <a:cubicBezTo>
                        <a:pt x="1" y="266"/>
                        <a:pt x="77" y="341"/>
                        <a:pt x="172" y="341"/>
                      </a:cubicBezTo>
                      <a:cubicBezTo>
                        <a:pt x="266" y="341"/>
                        <a:pt x="341" y="266"/>
                        <a:pt x="341" y="171"/>
                      </a:cubicBezTo>
                      <a:cubicBezTo>
                        <a:pt x="341" y="77"/>
                        <a:pt x="266" y="1"/>
                        <a:pt x="1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04"/>
                <p:cNvSpPr/>
                <p:nvPr/>
              </p:nvSpPr>
              <p:spPr>
                <a:xfrm>
                  <a:off x="4043450" y="1925425"/>
                  <a:ext cx="8550" cy="8550"/>
                </a:xfrm>
                <a:custGeom>
                  <a:rect b="b" l="l" r="r" t="t"/>
                  <a:pathLst>
                    <a:path extrusionOk="0" h="342" w="342">
                      <a:moveTo>
                        <a:pt x="170" y="1"/>
                      </a:moveTo>
                      <a:cubicBezTo>
                        <a:pt x="76" y="1"/>
                        <a:pt x="0" y="76"/>
                        <a:pt x="0" y="170"/>
                      </a:cubicBezTo>
                      <a:cubicBezTo>
                        <a:pt x="0" y="264"/>
                        <a:pt x="76" y="341"/>
                        <a:pt x="170" y="341"/>
                      </a:cubicBezTo>
                      <a:cubicBezTo>
                        <a:pt x="264" y="341"/>
                        <a:pt x="341" y="264"/>
                        <a:pt x="341" y="170"/>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04"/>
                <p:cNvSpPr/>
                <p:nvPr/>
              </p:nvSpPr>
              <p:spPr>
                <a:xfrm>
                  <a:off x="4055525" y="2125125"/>
                  <a:ext cx="8525" cy="8550"/>
                </a:xfrm>
                <a:custGeom>
                  <a:rect b="b" l="l" r="r" t="t"/>
                  <a:pathLst>
                    <a:path extrusionOk="0" h="342" w="341">
                      <a:moveTo>
                        <a:pt x="170" y="1"/>
                      </a:moveTo>
                      <a:cubicBezTo>
                        <a:pt x="77" y="1"/>
                        <a:pt x="0" y="76"/>
                        <a:pt x="0" y="171"/>
                      </a:cubicBezTo>
                      <a:cubicBezTo>
                        <a:pt x="0" y="265"/>
                        <a:pt x="77" y="341"/>
                        <a:pt x="170" y="341"/>
                      </a:cubicBezTo>
                      <a:cubicBezTo>
                        <a:pt x="264" y="341"/>
                        <a:pt x="341" y="265"/>
                        <a:pt x="341" y="171"/>
                      </a:cubicBezTo>
                      <a:cubicBezTo>
                        <a:pt x="341" y="76"/>
                        <a:pt x="264"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04"/>
                <p:cNvSpPr/>
                <p:nvPr/>
              </p:nvSpPr>
              <p:spPr>
                <a:xfrm>
                  <a:off x="4018200" y="1899375"/>
                  <a:ext cx="17050" cy="17000"/>
                </a:xfrm>
                <a:custGeom>
                  <a:rect b="b" l="l" r="r" t="t"/>
                  <a:pathLst>
                    <a:path extrusionOk="0" h="680" w="682">
                      <a:moveTo>
                        <a:pt x="341" y="0"/>
                      </a:moveTo>
                      <a:cubicBezTo>
                        <a:pt x="152" y="0"/>
                        <a:pt x="0" y="152"/>
                        <a:pt x="0" y="341"/>
                      </a:cubicBezTo>
                      <a:cubicBezTo>
                        <a:pt x="0" y="528"/>
                        <a:pt x="152" y="680"/>
                        <a:pt x="341" y="680"/>
                      </a:cubicBezTo>
                      <a:cubicBezTo>
                        <a:pt x="529" y="680"/>
                        <a:pt x="681" y="528"/>
                        <a:pt x="681" y="341"/>
                      </a:cubicBezTo>
                      <a:cubicBezTo>
                        <a:pt x="681" y="152"/>
                        <a:pt x="529"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04"/>
                <p:cNvSpPr/>
                <p:nvPr/>
              </p:nvSpPr>
              <p:spPr>
                <a:xfrm>
                  <a:off x="3994000" y="1801550"/>
                  <a:ext cx="17075" cy="17050"/>
                </a:xfrm>
                <a:custGeom>
                  <a:rect b="b" l="l" r="r" t="t"/>
                  <a:pathLst>
                    <a:path extrusionOk="0" h="682" w="683">
                      <a:moveTo>
                        <a:pt x="341" y="0"/>
                      </a:moveTo>
                      <a:cubicBezTo>
                        <a:pt x="155" y="0"/>
                        <a:pt x="1" y="152"/>
                        <a:pt x="1" y="341"/>
                      </a:cubicBezTo>
                      <a:cubicBezTo>
                        <a:pt x="1" y="529"/>
                        <a:pt x="155" y="681"/>
                        <a:pt x="341" y="681"/>
                      </a:cubicBezTo>
                      <a:cubicBezTo>
                        <a:pt x="530" y="681"/>
                        <a:pt x="682" y="529"/>
                        <a:pt x="682" y="341"/>
                      </a:cubicBezTo>
                      <a:cubicBezTo>
                        <a:pt x="682" y="152"/>
                        <a:pt x="530" y="0"/>
                        <a:pt x="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85" name="Google Shape;4085;p104"/>
          <p:cNvSpPr txBox="1"/>
          <p:nvPr>
            <p:ph type="title"/>
          </p:nvPr>
        </p:nvSpPr>
        <p:spPr>
          <a:xfrm>
            <a:off x="1106275" y="1222650"/>
            <a:ext cx="4605000" cy="21684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46.xml"/><Relationship Id="rId22" Type="http://schemas.openxmlformats.org/officeDocument/2006/relationships/slideLayout" Target="../slideLayouts/slideLayout248.xml"/><Relationship Id="rId21" Type="http://schemas.openxmlformats.org/officeDocument/2006/relationships/slideLayout" Target="../slideLayouts/slideLayout247.xml"/><Relationship Id="rId24" Type="http://schemas.openxmlformats.org/officeDocument/2006/relationships/slideLayout" Target="../slideLayouts/slideLayout250.xml"/><Relationship Id="rId23" Type="http://schemas.openxmlformats.org/officeDocument/2006/relationships/slideLayout" Target="../slideLayouts/slideLayout249.xml"/><Relationship Id="rId1" Type="http://schemas.openxmlformats.org/officeDocument/2006/relationships/image" Target="../media/image1.png"/><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26" Type="http://schemas.openxmlformats.org/officeDocument/2006/relationships/slideLayout" Target="../slideLayouts/slideLayout252.xml"/><Relationship Id="rId25" Type="http://schemas.openxmlformats.org/officeDocument/2006/relationships/slideLayout" Target="../slideLayouts/slideLayout251.xml"/><Relationship Id="rId28" Type="http://schemas.openxmlformats.org/officeDocument/2006/relationships/slideLayout" Target="../slideLayouts/slideLayout254.xml"/><Relationship Id="rId27" Type="http://schemas.openxmlformats.org/officeDocument/2006/relationships/slideLayout" Target="../slideLayouts/slideLayout253.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29" Type="http://schemas.openxmlformats.org/officeDocument/2006/relationships/theme" Target="../theme/theme6.xml"/><Relationship Id="rId7" Type="http://schemas.openxmlformats.org/officeDocument/2006/relationships/slideLayout" Target="../slideLayouts/slideLayout233.xml"/><Relationship Id="rId8" Type="http://schemas.openxmlformats.org/officeDocument/2006/relationships/slideLayout" Target="../slideLayouts/slideLayout234.xml"/><Relationship Id="rId11" Type="http://schemas.openxmlformats.org/officeDocument/2006/relationships/slideLayout" Target="../slideLayouts/slideLayout237.xml"/><Relationship Id="rId10" Type="http://schemas.openxmlformats.org/officeDocument/2006/relationships/slideLayout" Target="../slideLayouts/slideLayout236.xml"/><Relationship Id="rId13" Type="http://schemas.openxmlformats.org/officeDocument/2006/relationships/slideLayout" Target="../slideLayouts/slideLayout239.xml"/><Relationship Id="rId12" Type="http://schemas.openxmlformats.org/officeDocument/2006/relationships/slideLayout" Target="../slideLayouts/slideLayout238.xml"/><Relationship Id="rId15" Type="http://schemas.openxmlformats.org/officeDocument/2006/relationships/slideLayout" Target="../slideLayouts/slideLayout241.xml"/><Relationship Id="rId14" Type="http://schemas.openxmlformats.org/officeDocument/2006/relationships/slideLayout" Target="../slideLayouts/slideLayout240.xml"/><Relationship Id="rId17" Type="http://schemas.openxmlformats.org/officeDocument/2006/relationships/slideLayout" Target="../slideLayouts/slideLayout243.xml"/><Relationship Id="rId16" Type="http://schemas.openxmlformats.org/officeDocument/2006/relationships/slideLayout" Target="../slideLayouts/slideLayout242.xml"/><Relationship Id="rId19" Type="http://schemas.openxmlformats.org/officeDocument/2006/relationships/slideLayout" Target="../slideLayouts/slideLayout245.xml"/><Relationship Id="rId18" Type="http://schemas.openxmlformats.org/officeDocument/2006/relationships/slideLayout" Target="../slideLayouts/slideLayout244.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273.xml"/><Relationship Id="rId22" Type="http://schemas.openxmlformats.org/officeDocument/2006/relationships/slideLayout" Target="../slideLayouts/slideLayout275.xml"/><Relationship Id="rId21" Type="http://schemas.openxmlformats.org/officeDocument/2006/relationships/slideLayout" Target="../slideLayouts/slideLayout274.xml"/><Relationship Id="rId24" Type="http://schemas.openxmlformats.org/officeDocument/2006/relationships/slideLayout" Target="../slideLayouts/slideLayout277.xml"/><Relationship Id="rId23" Type="http://schemas.openxmlformats.org/officeDocument/2006/relationships/slideLayout" Target="../slideLayouts/slideLayout276.xml"/><Relationship Id="rId1" Type="http://schemas.openxmlformats.org/officeDocument/2006/relationships/image" Target="../media/image1.png"/><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26" Type="http://schemas.openxmlformats.org/officeDocument/2006/relationships/slideLayout" Target="../slideLayouts/slideLayout279.xml"/><Relationship Id="rId25" Type="http://schemas.openxmlformats.org/officeDocument/2006/relationships/slideLayout" Target="../slideLayouts/slideLayout278.xml"/><Relationship Id="rId28" Type="http://schemas.openxmlformats.org/officeDocument/2006/relationships/slideLayout" Target="../slideLayouts/slideLayout281.xml"/><Relationship Id="rId27" Type="http://schemas.openxmlformats.org/officeDocument/2006/relationships/slideLayout" Target="../slideLayouts/slideLayout280.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29" Type="http://schemas.openxmlformats.org/officeDocument/2006/relationships/theme" Target="../theme/theme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11" Type="http://schemas.openxmlformats.org/officeDocument/2006/relationships/slideLayout" Target="../slideLayouts/slideLayout264.xml"/><Relationship Id="rId10" Type="http://schemas.openxmlformats.org/officeDocument/2006/relationships/slideLayout" Target="../slideLayouts/slideLayout263.xml"/><Relationship Id="rId13" Type="http://schemas.openxmlformats.org/officeDocument/2006/relationships/slideLayout" Target="../slideLayouts/slideLayout266.xml"/><Relationship Id="rId12" Type="http://schemas.openxmlformats.org/officeDocument/2006/relationships/slideLayout" Target="../slideLayouts/slideLayout265.xml"/><Relationship Id="rId15" Type="http://schemas.openxmlformats.org/officeDocument/2006/relationships/slideLayout" Target="../slideLayouts/slideLayout268.xml"/><Relationship Id="rId14" Type="http://schemas.openxmlformats.org/officeDocument/2006/relationships/slideLayout" Target="../slideLayouts/slideLayout267.xml"/><Relationship Id="rId17" Type="http://schemas.openxmlformats.org/officeDocument/2006/relationships/slideLayout" Target="../slideLayouts/slideLayout270.xml"/><Relationship Id="rId16" Type="http://schemas.openxmlformats.org/officeDocument/2006/relationships/slideLayout" Target="../slideLayouts/slideLayout269.xml"/><Relationship Id="rId19" Type="http://schemas.openxmlformats.org/officeDocument/2006/relationships/slideLayout" Target="../slideLayouts/slideLayout272.xml"/><Relationship Id="rId18" Type="http://schemas.openxmlformats.org/officeDocument/2006/relationships/slideLayout" Target="../slideLayouts/slideLayout27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theme" Target="../theme/theme12.xml"/><Relationship Id="rId7" Type="http://schemas.openxmlformats.org/officeDocument/2006/relationships/slideLayout" Target="../slideLayouts/slideLayout17.xml"/><Relationship Id="rId8" Type="http://schemas.openxmlformats.org/officeDocument/2006/relationships/slideLayout" Target="../slideLayouts/slideLayout18.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7.xml"/><Relationship Id="rId22" Type="http://schemas.openxmlformats.org/officeDocument/2006/relationships/slideLayout" Target="../slideLayouts/slideLayout59.xml"/><Relationship Id="rId21" Type="http://schemas.openxmlformats.org/officeDocument/2006/relationships/slideLayout" Target="../slideLayouts/slideLayout58.xml"/><Relationship Id="rId24" Type="http://schemas.openxmlformats.org/officeDocument/2006/relationships/slideLayout" Target="../slideLayouts/slideLayout61.xml"/><Relationship Id="rId23" Type="http://schemas.openxmlformats.org/officeDocument/2006/relationships/slideLayout" Target="../slideLayouts/slideLayout60.xml"/><Relationship Id="rId1" Type="http://schemas.openxmlformats.org/officeDocument/2006/relationships/image" Target="../media/image1.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26" Type="http://schemas.openxmlformats.org/officeDocument/2006/relationships/slideLayout" Target="../slideLayouts/slideLayout63.xml"/><Relationship Id="rId25" Type="http://schemas.openxmlformats.org/officeDocument/2006/relationships/slideLayout" Target="../slideLayouts/slideLayout62.xml"/><Relationship Id="rId28" Type="http://schemas.openxmlformats.org/officeDocument/2006/relationships/slideLayout" Target="../slideLayouts/slideLayout65.xml"/><Relationship Id="rId27" Type="http://schemas.openxmlformats.org/officeDocument/2006/relationships/slideLayout" Target="../slideLayouts/slideLayout64.xml"/><Relationship Id="rId5" Type="http://schemas.openxmlformats.org/officeDocument/2006/relationships/slideLayout" Target="../slideLayouts/slideLayout42.xml"/><Relationship Id="rId6" Type="http://schemas.openxmlformats.org/officeDocument/2006/relationships/slideLayout" Target="../slideLayouts/slideLayout43.xml"/><Relationship Id="rId29" Type="http://schemas.openxmlformats.org/officeDocument/2006/relationships/theme" Target="../theme/theme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slideLayout" Target="../slideLayouts/slideLayout54.xml"/><Relationship Id="rId16" Type="http://schemas.openxmlformats.org/officeDocument/2006/relationships/slideLayout" Target="../slideLayouts/slideLayout53.xml"/><Relationship Id="rId19" Type="http://schemas.openxmlformats.org/officeDocument/2006/relationships/slideLayout" Target="../slideLayouts/slideLayout56.xml"/><Relationship Id="rId18"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4.xml"/><Relationship Id="rId22" Type="http://schemas.openxmlformats.org/officeDocument/2006/relationships/slideLayout" Target="../slideLayouts/slideLayout86.xml"/><Relationship Id="rId21" Type="http://schemas.openxmlformats.org/officeDocument/2006/relationships/slideLayout" Target="../slideLayouts/slideLayout85.xml"/><Relationship Id="rId24" Type="http://schemas.openxmlformats.org/officeDocument/2006/relationships/slideLayout" Target="../slideLayouts/slideLayout88.xml"/><Relationship Id="rId23" Type="http://schemas.openxmlformats.org/officeDocument/2006/relationships/slideLayout" Target="../slideLayouts/slideLayout87.xml"/><Relationship Id="rId1" Type="http://schemas.openxmlformats.org/officeDocument/2006/relationships/image" Target="../media/image1.png"/><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9" Type="http://schemas.openxmlformats.org/officeDocument/2006/relationships/slideLayout" Target="../slideLayouts/slideLayout73.xml"/><Relationship Id="rId26" Type="http://schemas.openxmlformats.org/officeDocument/2006/relationships/slideLayout" Target="../slideLayouts/slideLayout90.xml"/><Relationship Id="rId25" Type="http://schemas.openxmlformats.org/officeDocument/2006/relationships/slideLayout" Target="../slideLayouts/slideLayout89.xml"/><Relationship Id="rId28" Type="http://schemas.openxmlformats.org/officeDocument/2006/relationships/slideLayout" Target="../slideLayouts/slideLayout92.xml"/><Relationship Id="rId27" Type="http://schemas.openxmlformats.org/officeDocument/2006/relationships/slideLayout" Target="../slideLayouts/slideLayout91.xml"/><Relationship Id="rId5" Type="http://schemas.openxmlformats.org/officeDocument/2006/relationships/slideLayout" Target="../slideLayouts/slideLayout69.xml"/><Relationship Id="rId6" Type="http://schemas.openxmlformats.org/officeDocument/2006/relationships/slideLayout" Target="../slideLayouts/slideLayout70.xml"/><Relationship Id="rId29" Type="http://schemas.openxmlformats.org/officeDocument/2006/relationships/theme" Target="../theme/theme7.xml"/><Relationship Id="rId7" Type="http://schemas.openxmlformats.org/officeDocument/2006/relationships/slideLayout" Target="../slideLayouts/slideLayout71.xml"/><Relationship Id="rId8" Type="http://schemas.openxmlformats.org/officeDocument/2006/relationships/slideLayout" Target="../slideLayouts/slideLayout72.xml"/><Relationship Id="rId11" Type="http://schemas.openxmlformats.org/officeDocument/2006/relationships/slideLayout" Target="../slideLayouts/slideLayout75.xml"/><Relationship Id="rId10" Type="http://schemas.openxmlformats.org/officeDocument/2006/relationships/slideLayout" Target="../slideLayouts/slideLayout74.xml"/><Relationship Id="rId13" Type="http://schemas.openxmlformats.org/officeDocument/2006/relationships/slideLayout" Target="../slideLayouts/slideLayout77.xml"/><Relationship Id="rId12" Type="http://schemas.openxmlformats.org/officeDocument/2006/relationships/slideLayout" Target="../slideLayouts/slideLayout76.xml"/><Relationship Id="rId15" Type="http://schemas.openxmlformats.org/officeDocument/2006/relationships/slideLayout" Target="../slideLayouts/slideLayout79.xml"/><Relationship Id="rId14" Type="http://schemas.openxmlformats.org/officeDocument/2006/relationships/slideLayout" Target="../slideLayouts/slideLayout78.xml"/><Relationship Id="rId17" Type="http://schemas.openxmlformats.org/officeDocument/2006/relationships/slideLayout" Target="../slideLayouts/slideLayout81.xml"/><Relationship Id="rId16" Type="http://schemas.openxmlformats.org/officeDocument/2006/relationships/slideLayout" Target="../slideLayouts/slideLayout80.xml"/><Relationship Id="rId19" Type="http://schemas.openxmlformats.org/officeDocument/2006/relationships/slideLayout" Target="../slideLayouts/slideLayout83.xml"/><Relationship Id="rId18"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11.xml"/><Relationship Id="rId22" Type="http://schemas.openxmlformats.org/officeDocument/2006/relationships/slideLayout" Target="../slideLayouts/slideLayout113.xml"/><Relationship Id="rId21" Type="http://schemas.openxmlformats.org/officeDocument/2006/relationships/slideLayout" Target="../slideLayouts/slideLayout112.xml"/><Relationship Id="rId24" Type="http://schemas.openxmlformats.org/officeDocument/2006/relationships/slideLayout" Target="../slideLayouts/slideLayout115.xml"/><Relationship Id="rId23" Type="http://schemas.openxmlformats.org/officeDocument/2006/relationships/slideLayout" Target="../slideLayouts/slideLayout114.xml"/><Relationship Id="rId1" Type="http://schemas.openxmlformats.org/officeDocument/2006/relationships/image" Target="../media/image1.png"/><Relationship Id="rId2" Type="http://schemas.openxmlformats.org/officeDocument/2006/relationships/slideLayout" Target="../slideLayouts/slideLayout93.xml"/><Relationship Id="rId3" Type="http://schemas.openxmlformats.org/officeDocument/2006/relationships/slideLayout" Target="../slideLayouts/slideLayout94.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26" Type="http://schemas.openxmlformats.org/officeDocument/2006/relationships/slideLayout" Target="../slideLayouts/slideLayout117.xml"/><Relationship Id="rId25" Type="http://schemas.openxmlformats.org/officeDocument/2006/relationships/slideLayout" Target="../slideLayouts/slideLayout116.xml"/><Relationship Id="rId28" Type="http://schemas.openxmlformats.org/officeDocument/2006/relationships/slideLayout" Target="../slideLayouts/slideLayout119.xml"/><Relationship Id="rId27" Type="http://schemas.openxmlformats.org/officeDocument/2006/relationships/slideLayout" Target="../slideLayouts/slideLayout118.xml"/><Relationship Id="rId5" Type="http://schemas.openxmlformats.org/officeDocument/2006/relationships/slideLayout" Target="../slideLayouts/slideLayout96.xml"/><Relationship Id="rId6" Type="http://schemas.openxmlformats.org/officeDocument/2006/relationships/slideLayout" Target="../slideLayouts/slideLayout97.xml"/><Relationship Id="rId29" Type="http://schemas.openxmlformats.org/officeDocument/2006/relationships/theme" Target="../theme/theme4.xml"/><Relationship Id="rId7" Type="http://schemas.openxmlformats.org/officeDocument/2006/relationships/slideLayout" Target="../slideLayouts/slideLayout98.xml"/><Relationship Id="rId8" Type="http://schemas.openxmlformats.org/officeDocument/2006/relationships/slideLayout" Target="../slideLayouts/slideLayout99.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3" Type="http://schemas.openxmlformats.org/officeDocument/2006/relationships/slideLayout" Target="../slideLayouts/slideLayout104.xml"/><Relationship Id="rId12" Type="http://schemas.openxmlformats.org/officeDocument/2006/relationships/slideLayout" Target="../slideLayouts/slideLayout103.xml"/><Relationship Id="rId15" Type="http://schemas.openxmlformats.org/officeDocument/2006/relationships/slideLayout" Target="../slideLayouts/slideLayout106.xml"/><Relationship Id="rId14" Type="http://schemas.openxmlformats.org/officeDocument/2006/relationships/slideLayout" Target="../slideLayouts/slideLayout105.xml"/><Relationship Id="rId17" Type="http://schemas.openxmlformats.org/officeDocument/2006/relationships/slideLayout" Target="../slideLayouts/slideLayout108.xml"/><Relationship Id="rId16" Type="http://schemas.openxmlformats.org/officeDocument/2006/relationships/slideLayout" Target="../slideLayouts/slideLayout107.xml"/><Relationship Id="rId19" Type="http://schemas.openxmlformats.org/officeDocument/2006/relationships/slideLayout" Target="../slideLayouts/slideLayout110.xml"/><Relationship Id="rId18" Type="http://schemas.openxmlformats.org/officeDocument/2006/relationships/slideLayout" Target="../slideLayouts/slideLayout109.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slideLayout" Target="../slideLayouts/slideLayout142.xml"/><Relationship Id="rId23" Type="http://schemas.openxmlformats.org/officeDocument/2006/relationships/slideLayout" Target="../slideLayouts/slideLayout141.xml"/><Relationship Id="rId1" Type="http://schemas.openxmlformats.org/officeDocument/2006/relationships/image" Target="../media/image1.png"/><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26" Type="http://schemas.openxmlformats.org/officeDocument/2006/relationships/slideLayout" Target="../slideLayouts/slideLayout144.xml"/><Relationship Id="rId25" Type="http://schemas.openxmlformats.org/officeDocument/2006/relationships/slideLayout" Target="../slideLayouts/slideLayout143.xml"/><Relationship Id="rId28" Type="http://schemas.openxmlformats.org/officeDocument/2006/relationships/slideLayout" Target="../slideLayouts/slideLayout146.xml"/><Relationship Id="rId27" Type="http://schemas.openxmlformats.org/officeDocument/2006/relationships/slideLayout" Target="../slideLayouts/slideLayout145.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29" Type="http://schemas.openxmlformats.org/officeDocument/2006/relationships/theme" Target="../theme/theme10.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65.xml"/><Relationship Id="rId22" Type="http://schemas.openxmlformats.org/officeDocument/2006/relationships/slideLayout" Target="../slideLayouts/slideLayout167.xml"/><Relationship Id="rId21" Type="http://schemas.openxmlformats.org/officeDocument/2006/relationships/slideLayout" Target="../slideLayouts/slideLayout166.xml"/><Relationship Id="rId24" Type="http://schemas.openxmlformats.org/officeDocument/2006/relationships/slideLayout" Target="../slideLayouts/slideLayout169.xml"/><Relationship Id="rId23" Type="http://schemas.openxmlformats.org/officeDocument/2006/relationships/slideLayout" Target="../slideLayouts/slideLayout168.xml"/><Relationship Id="rId1" Type="http://schemas.openxmlformats.org/officeDocument/2006/relationships/image" Target="../media/image1.png"/><Relationship Id="rId2" Type="http://schemas.openxmlformats.org/officeDocument/2006/relationships/slideLayout" Target="../slideLayouts/slideLayout147.xml"/><Relationship Id="rId3" Type="http://schemas.openxmlformats.org/officeDocument/2006/relationships/slideLayout" Target="../slideLayouts/slideLayout148.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26" Type="http://schemas.openxmlformats.org/officeDocument/2006/relationships/slideLayout" Target="../slideLayouts/slideLayout171.xml"/><Relationship Id="rId25" Type="http://schemas.openxmlformats.org/officeDocument/2006/relationships/slideLayout" Target="../slideLayouts/slideLayout170.xml"/><Relationship Id="rId28" Type="http://schemas.openxmlformats.org/officeDocument/2006/relationships/slideLayout" Target="../slideLayouts/slideLayout173.xml"/><Relationship Id="rId27" Type="http://schemas.openxmlformats.org/officeDocument/2006/relationships/slideLayout" Target="../slideLayouts/slideLayout172.xml"/><Relationship Id="rId5" Type="http://schemas.openxmlformats.org/officeDocument/2006/relationships/slideLayout" Target="../slideLayouts/slideLayout150.xml"/><Relationship Id="rId6" Type="http://schemas.openxmlformats.org/officeDocument/2006/relationships/slideLayout" Target="../slideLayouts/slideLayout151.xml"/><Relationship Id="rId29" Type="http://schemas.openxmlformats.org/officeDocument/2006/relationships/theme" Target="../theme/theme1.xml"/><Relationship Id="rId7" Type="http://schemas.openxmlformats.org/officeDocument/2006/relationships/slideLayout" Target="../slideLayouts/slideLayout152.xml"/><Relationship Id="rId8" Type="http://schemas.openxmlformats.org/officeDocument/2006/relationships/slideLayout" Target="../slideLayouts/slideLayout153.xml"/><Relationship Id="rId11" Type="http://schemas.openxmlformats.org/officeDocument/2006/relationships/slideLayout" Target="../slideLayouts/slideLayout156.xml"/><Relationship Id="rId10" Type="http://schemas.openxmlformats.org/officeDocument/2006/relationships/slideLayout" Target="../slideLayouts/slideLayout155.xml"/><Relationship Id="rId13" Type="http://schemas.openxmlformats.org/officeDocument/2006/relationships/slideLayout" Target="../slideLayouts/slideLayout158.xml"/><Relationship Id="rId12" Type="http://schemas.openxmlformats.org/officeDocument/2006/relationships/slideLayout" Target="../slideLayouts/slideLayout157.xml"/><Relationship Id="rId15" Type="http://schemas.openxmlformats.org/officeDocument/2006/relationships/slideLayout" Target="../slideLayouts/slideLayout160.xml"/><Relationship Id="rId14" Type="http://schemas.openxmlformats.org/officeDocument/2006/relationships/slideLayout" Target="../slideLayouts/slideLayout159.xml"/><Relationship Id="rId17" Type="http://schemas.openxmlformats.org/officeDocument/2006/relationships/slideLayout" Target="../slideLayouts/slideLayout162.xml"/><Relationship Id="rId16" Type="http://schemas.openxmlformats.org/officeDocument/2006/relationships/slideLayout" Target="../slideLayouts/slideLayout161.xml"/><Relationship Id="rId19" Type="http://schemas.openxmlformats.org/officeDocument/2006/relationships/slideLayout" Target="../slideLayouts/slideLayout164.xml"/><Relationship Id="rId18" Type="http://schemas.openxmlformats.org/officeDocument/2006/relationships/slideLayout" Target="../slideLayouts/slideLayout163.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92.xml"/><Relationship Id="rId22" Type="http://schemas.openxmlformats.org/officeDocument/2006/relationships/slideLayout" Target="../slideLayouts/slideLayout194.xml"/><Relationship Id="rId21" Type="http://schemas.openxmlformats.org/officeDocument/2006/relationships/slideLayout" Target="../slideLayouts/slideLayout193.xml"/><Relationship Id="rId24" Type="http://schemas.openxmlformats.org/officeDocument/2006/relationships/slideLayout" Target="../slideLayouts/slideLayout196.xml"/><Relationship Id="rId23" Type="http://schemas.openxmlformats.org/officeDocument/2006/relationships/slideLayout" Target="../slideLayouts/slideLayout195.xml"/><Relationship Id="rId1" Type="http://schemas.openxmlformats.org/officeDocument/2006/relationships/image" Target="../media/image1.png"/><Relationship Id="rId2" Type="http://schemas.openxmlformats.org/officeDocument/2006/relationships/slideLayout" Target="../slideLayouts/slideLayout174.xml"/><Relationship Id="rId3" Type="http://schemas.openxmlformats.org/officeDocument/2006/relationships/slideLayout" Target="../slideLayouts/slideLayout175.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26" Type="http://schemas.openxmlformats.org/officeDocument/2006/relationships/slideLayout" Target="../slideLayouts/slideLayout198.xml"/><Relationship Id="rId25" Type="http://schemas.openxmlformats.org/officeDocument/2006/relationships/slideLayout" Target="../slideLayouts/slideLayout197.xml"/><Relationship Id="rId28" Type="http://schemas.openxmlformats.org/officeDocument/2006/relationships/slideLayout" Target="../slideLayouts/slideLayout200.xml"/><Relationship Id="rId27" Type="http://schemas.openxmlformats.org/officeDocument/2006/relationships/slideLayout" Target="../slideLayouts/slideLayout199.xml"/><Relationship Id="rId5" Type="http://schemas.openxmlformats.org/officeDocument/2006/relationships/slideLayout" Target="../slideLayouts/slideLayout177.xml"/><Relationship Id="rId6" Type="http://schemas.openxmlformats.org/officeDocument/2006/relationships/slideLayout" Target="../slideLayouts/slideLayout178.xml"/><Relationship Id="rId29" Type="http://schemas.openxmlformats.org/officeDocument/2006/relationships/theme" Target="../theme/theme2.xml"/><Relationship Id="rId7" Type="http://schemas.openxmlformats.org/officeDocument/2006/relationships/slideLayout" Target="../slideLayouts/slideLayout179.xml"/><Relationship Id="rId8" Type="http://schemas.openxmlformats.org/officeDocument/2006/relationships/slideLayout" Target="../slideLayouts/slideLayout180.xml"/><Relationship Id="rId11" Type="http://schemas.openxmlformats.org/officeDocument/2006/relationships/slideLayout" Target="../slideLayouts/slideLayout183.xml"/><Relationship Id="rId10" Type="http://schemas.openxmlformats.org/officeDocument/2006/relationships/slideLayout" Target="../slideLayouts/slideLayout182.xml"/><Relationship Id="rId13" Type="http://schemas.openxmlformats.org/officeDocument/2006/relationships/slideLayout" Target="../slideLayouts/slideLayout185.xml"/><Relationship Id="rId12" Type="http://schemas.openxmlformats.org/officeDocument/2006/relationships/slideLayout" Target="../slideLayouts/slideLayout184.xml"/><Relationship Id="rId15" Type="http://schemas.openxmlformats.org/officeDocument/2006/relationships/slideLayout" Target="../slideLayouts/slideLayout187.xml"/><Relationship Id="rId14" Type="http://schemas.openxmlformats.org/officeDocument/2006/relationships/slideLayout" Target="../slideLayouts/slideLayout186.xml"/><Relationship Id="rId17" Type="http://schemas.openxmlformats.org/officeDocument/2006/relationships/slideLayout" Target="../slideLayouts/slideLayout189.xml"/><Relationship Id="rId16" Type="http://schemas.openxmlformats.org/officeDocument/2006/relationships/slideLayout" Target="../slideLayouts/slideLayout188.xml"/><Relationship Id="rId19" Type="http://schemas.openxmlformats.org/officeDocument/2006/relationships/slideLayout" Target="../slideLayouts/slideLayout191.xml"/><Relationship Id="rId18" Type="http://schemas.openxmlformats.org/officeDocument/2006/relationships/slideLayout" Target="../slideLayouts/slideLayout190.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219.xml"/><Relationship Id="rId22" Type="http://schemas.openxmlformats.org/officeDocument/2006/relationships/slideLayout" Target="../slideLayouts/slideLayout221.xml"/><Relationship Id="rId21" Type="http://schemas.openxmlformats.org/officeDocument/2006/relationships/slideLayout" Target="../slideLayouts/slideLayout220.xml"/><Relationship Id="rId24" Type="http://schemas.openxmlformats.org/officeDocument/2006/relationships/slideLayout" Target="../slideLayouts/slideLayout223.xml"/><Relationship Id="rId23" Type="http://schemas.openxmlformats.org/officeDocument/2006/relationships/slideLayout" Target="../slideLayouts/slideLayout222.xml"/><Relationship Id="rId1" Type="http://schemas.openxmlformats.org/officeDocument/2006/relationships/image" Target="../media/image1.png"/><Relationship Id="rId2" Type="http://schemas.openxmlformats.org/officeDocument/2006/relationships/slideLayout" Target="../slideLayouts/slideLayout201.xml"/><Relationship Id="rId3" Type="http://schemas.openxmlformats.org/officeDocument/2006/relationships/slideLayout" Target="../slideLayouts/slideLayout202.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26" Type="http://schemas.openxmlformats.org/officeDocument/2006/relationships/slideLayout" Target="../slideLayouts/slideLayout225.xml"/><Relationship Id="rId25" Type="http://schemas.openxmlformats.org/officeDocument/2006/relationships/slideLayout" Target="../slideLayouts/slideLayout224.xml"/><Relationship Id="rId28" Type="http://schemas.openxmlformats.org/officeDocument/2006/relationships/slideLayout" Target="../slideLayouts/slideLayout227.xml"/><Relationship Id="rId27" Type="http://schemas.openxmlformats.org/officeDocument/2006/relationships/slideLayout" Target="../slideLayouts/slideLayout226.xml"/><Relationship Id="rId5" Type="http://schemas.openxmlformats.org/officeDocument/2006/relationships/slideLayout" Target="../slideLayouts/slideLayout204.xml"/><Relationship Id="rId6" Type="http://schemas.openxmlformats.org/officeDocument/2006/relationships/slideLayout" Target="../slideLayouts/slideLayout205.xml"/><Relationship Id="rId29" Type="http://schemas.openxmlformats.org/officeDocument/2006/relationships/theme" Target="../theme/theme11.xml"/><Relationship Id="rId7" Type="http://schemas.openxmlformats.org/officeDocument/2006/relationships/slideLayout" Target="../slideLayouts/slideLayout206.xml"/><Relationship Id="rId8" Type="http://schemas.openxmlformats.org/officeDocument/2006/relationships/slideLayout" Target="../slideLayouts/slideLayout207.xml"/><Relationship Id="rId11" Type="http://schemas.openxmlformats.org/officeDocument/2006/relationships/slideLayout" Target="../slideLayouts/slideLayout210.xml"/><Relationship Id="rId10" Type="http://schemas.openxmlformats.org/officeDocument/2006/relationships/slideLayout" Target="../slideLayouts/slideLayout209.xml"/><Relationship Id="rId13" Type="http://schemas.openxmlformats.org/officeDocument/2006/relationships/slideLayout" Target="../slideLayouts/slideLayout212.xml"/><Relationship Id="rId12" Type="http://schemas.openxmlformats.org/officeDocument/2006/relationships/slideLayout" Target="../slideLayouts/slideLayout211.xml"/><Relationship Id="rId15" Type="http://schemas.openxmlformats.org/officeDocument/2006/relationships/slideLayout" Target="../slideLayouts/slideLayout214.xml"/><Relationship Id="rId14" Type="http://schemas.openxmlformats.org/officeDocument/2006/relationships/slideLayout" Target="../slideLayouts/slideLayout213.xml"/><Relationship Id="rId17" Type="http://schemas.openxmlformats.org/officeDocument/2006/relationships/slideLayout" Target="../slideLayouts/slideLayout216.xml"/><Relationship Id="rId16" Type="http://schemas.openxmlformats.org/officeDocument/2006/relationships/slideLayout" Target="../slideLayouts/slideLayout215.xml"/><Relationship Id="rId19" Type="http://schemas.openxmlformats.org/officeDocument/2006/relationships/slideLayout" Target="../slideLayouts/slideLayout218.xml"/><Relationship Id="rId18" Type="http://schemas.openxmlformats.org/officeDocument/2006/relationships/slideLayout" Target="../slideLayouts/slideLayout2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9826" name="Shape 9826"/>
        <p:cNvGrpSpPr/>
        <p:nvPr/>
      </p:nvGrpSpPr>
      <p:grpSpPr>
        <a:xfrm>
          <a:off x="0" y="0"/>
          <a:ext cx="0" cy="0"/>
          <a:chOff x="0" y="0"/>
          <a:chExt cx="0" cy="0"/>
        </a:xfrm>
      </p:grpSpPr>
      <p:sp>
        <p:nvSpPr>
          <p:cNvPr id="9827" name="Google Shape;9827;p237"/>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1pPr>
            <a:lvl2pPr lvl="1"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2pPr>
            <a:lvl3pPr lvl="2"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3pPr>
            <a:lvl4pPr lvl="3"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4pPr>
            <a:lvl5pPr lvl="4"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5pPr>
            <a:lvl6pPr lvl="5"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6pPr>
            <a:lvl7pPr lvl="6"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7pPr>
            <a:lvl8pPr lvl="7"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8pPr>
            <a:lvl9pPr lvl="8"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9pPr>
          </a:lstStyle>
          <a:p/>
        </p:txBody>
      </p:sp>
      <p:sp>
        <p:nvSpPr>
          <p:cNvPr id="9828" name="Google Shape;9828;p237"/>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indent="-317500" lvl="1" marL="9144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indent="-317500" lvl="2" marL="13716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indent="-317500" lvl="3" marL="18288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indent="-317500" lvl="4" marL="22860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indent="-317500" lvl="5" marL="27432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indent="-317500" lvl="6" marL="32004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indent="-317500" lvl="7" marL="36576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indent="-317500" lvl="8" marL="4114800" rtl="0">
              <a:lnSpc>
                <a:spcPct val="100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 id="2147483898" r:id="rId25"/>
    <p:sldLayoutId id="2147483899" r:id="rId26"/>
    <p:sldLayoutId id="2147483900" r:id="rId27"/>
    <p:sldLayoutId id="2147483901"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1048" name="Shape 11048"/>
        <p:cNvGrpSpPr/>
        <p:nvPr/>
      </p:nvGrpSpPr>
      <p:grpSpPr>
        <a:xfrm>
          <a:off x="0" y="0"/>
          <a:ext cx="0" cy="0"/>
          <a:chOff x="0" y="0"/>
          <a:chExt cx="0" cy="0"/>
        </a:xfrm>
      </p:grpSpPr>
      <p:sp>
        <p:nvSpPr>
          <p:cNvPr id="11049" name="Google Shape;11049;p265"/>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1pPr>
            <a:lvl2pPr lvl="1"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2pPr>
            <a:lvl3pPr lvl="2"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3pPr>
            <a:lvl4pPr lvl="3"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4pPr>
            <a:lvl5pPr lvl="4"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5pPr>
            <a:lvl6pPr lvl="5"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6pPr>
            <a:lvl7pPr lvl="6"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7pPr>
            <a:lvl8pPr lvl="7"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8pPr>
            <a:lvl9pPr lvl="8"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9pPr>
          </a:lstStyle>
          <a:p/>
        </p:txBody>
      </p:sp>
      <p:sp>
        <p:nvSpPr>
          <p:cNvPr id="11050" name="Google Shape;11050;p265"/>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indent="-317500" lvl="1" marL="9144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indent="-317500" lvl="2" marL="13716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indent="-317500" lvl="3" marL="18288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indent="-317500" lvl="4" marL="22860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indent="-317500" lvl="5" marL="27432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indent="-317500" lvl="6" marL="32004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indent="-317500" lvl="7" marL="36576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indent="-317500" lvl="8" marL="4114800" rtl="0">
              <a:lnSpc>
                <a:spcPct val="100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 id="2147483920" r:id="rId20"/>
    <p:sldLayoutId id="2147483921" r:id="rId21"/>
    <p:sldLayoutId id="2147483922" r:id="rId22"/>
    <p:sldLayoutId id="2147483923" r:id="rId23"/>
    <p:sldLayoutId id="2147483924" r:id="rId24"/>
    <p:sldLayoutId id="2147483925" r:id="rId25"/>
    <p:sldLayoutId id="2147483926" r:id="rId26"/>
    <p:sldLayoutId id="2147483927" r:id="rId27"/>
    <p:sldLayoutId id="2147483928"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1pPr>
            <a:lvl2pPr lvl="1"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2pPr>
            <a:lvl3pPr lvl="2"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3pPr>
            <a:lvl4pPr lvl="3"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4pPr>
            <a:lvl5pPr lvl="4"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5pPr>
            <a:lvl6pPr lvl="5"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6pPr>
            <a:lvl7pPr lvl="6"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7pPr>
            <a:lvl8pPr lvl="7"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8pPr>
            <a:lvl9pPr lvl="8"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9pPr>
          </a:lstStyle>
          <a:p/>
        </p:txBody>
      </p:sp>
      <p:sp>
        <p:nvSpPr>
          <p:cNvPr id="52" name="Google Shape;52;p1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indent="-317500" lvl="1" marL="9144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indent="-317500" lvl="2" marL="13716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indent="-317500" lvl="3" marL="18288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indent="-317500" lvl="4" marL="22860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indent="-317500" lvl="5" marL="27432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indent="-317500" lvl="6" marL="32004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indent="-317500" lvl="7" marL="36576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indent="-317500" lvl="8" marL="4114800" rtl="0">
              <a:lnSpc>
                <a:spcPct val="100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272" name="Shape 1272"/>
        <p:cNvGrpSpPr/>
        <p:nvPr/>
      </p:nvGrpSpPr>
      <p:grpSpPr>
        <a:xfrm>
          <a:off x="0" y="0"/>
          <a:ext cx="0" cy="0"/>
          <a:chOff x="0" y="0"/>
          <a:chExt cx="0" cy="0"/>
        </a:xfrm>
      </p:grpSpPr>
      <p:sp>
        <p:nvSpPr>
          <p:cNvPr id="1273" name="Google Shape;1273;p4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1pPr>
            <a:lvl2pPr lvl="1"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2pPr>
            <a:lvl3pPr lvl="2"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3pPr>
            <a:lvl4pPr lvl="3"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4pPr>
            <a:lvl5pPr lvl="4"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5pPr>
            <a:lvl6pPr lvl="5"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6pPr>
            <a:lvl7pPr lvl="6"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7pPr>
            <a:lvl8pPr lvl="7"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8pPr>
            <a:lvl9pPr lvl="8"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9pPr>
          </a:lstStyle>
          <a:p/>
        </p:txBody>
      </p:sp>
      <p:sp>
        <p:nvSpPr>
          <p:cNvPr id="1274" name="Google Shape;1274;p4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indent="-317500" lvl="1" marL="9144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indent="-317500" lvl="2" marL="13716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indent="-317500" lvl="3" marL="18288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indent="-317500" lvl="4" marL="22860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indent="-317500" lvl="5" marL="27432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indent="-317500" lvl="6" marL="32004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indent="-317500" lvl="7" marL="36576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indent="-317500" lvl="8" marL="4114800" rtl="0">
              <a:lnSpc>
                <a:spcPct val="100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2494" name="Shape 2494"/>
        <p:cNvGrpSpPr/>
        <p:nvPr/>
      </p:nvGrpSpPr>
      <p:grpSpPr>
        <a:xfrm>
          <a:off x="0" y="0"/>
          <a:ext cx="0" cy="0"/>
          <a:chOff x="0" y="0"/>
          <a:chExt cx="0" cy="0"/>
        </a:xfrm>
      </p:grpSpPr>
      <p:sp>
        <p:nvSpPr>
          <p:cNvPr id="2495" name="Google Shape;2495;p69"/>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1pPr>
            <a:lvl2pPr lvl="1"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2pPr>
            <a:lvl3pPr lvl="2"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3pPr>
            <a:lvl4pPr lvl="3"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4pPr>
            <a:lvl5pPr lvl="4"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5pPr>
            <a:lvl6pPr lvl="5"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6pPr>
            <a:lvl7pPr lvl="6"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7pPr>
            <a:lvl8pPr lvl="7"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8pPr>
            <a:lvl9pPr lvl="8"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9pPr>
          </a:lstStyle>
          <a:p/>
        </p:txBody>
      </p:sp>
      <p:sp>
        <p:nvSpPr>
          <p:cNvPr id="2496" name="Google Shape;2496;p69"/>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indent="-317500" lvl="1" marL="9144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indent="-317500" lvl="2" marL="13716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indent="-317500" lvl="3" marL="18288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indent="-317500" lvl="4" marL="22860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indent="-317500" lvl="5" marL="27432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indent="-317500" lvl="6" marL="32004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indent="-317500" lvl="7" marL="36576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indent="-317500" lvl="8" marL="4114800" rtl="0">
              <a:lnSpc>
                <a:spcPct val="100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3716" name="Shape 3716"/>
        <p:cNvGrpSpPr/>
        <p:nvPr/>
      </p:nvGrpSpPr>
      <p:grpSpPr>
        <a:xfrm>
          <a:off x="0" y="0"/>
          <a:ext cx="0" cy="0"/>
          <a:chOff x="0" y="0"/>
          <a:chExt cx="0" cy="0"/>
        </a:xfrm>
      </p:grpSpPr>
      <p:sp>
        <p:nvSpPr>
          <p:cNvPr id="3717" name="Google Shape;3717;p97"/>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1pPr>
            <a:lvl2pPr lvl="1"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2pPr>
            <a:lvl3pPr lvl="2"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3pPr>
            <a:lvl4pPr lvl="3"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4pPr>
            <a:lvl5pPr lvl="4"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5pPr>
            <a:lvl6pPr lvl="5"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6pPr>
            <a:lvl7pPr lvl="6"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7pPr>
            <a:lvl8pPr lvl="7"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8pPr>
            <a:lvl9pPr lvl="8"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9pPr>
          </a:lstStyle>
          <a:p/>
        </p:txBody>
      </p:sp>
      <p:sp>
        <p:nvSpPr>
          <p:cNvPr id="3718" name="Google Shape;3718;p97"/>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indent="-317500" lvl="1" marL="9144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indent="-317500" lvl="2" marL="13716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indent="-317500" lvl="3" marL="18288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indent="-317500" lvl="4" marL="22860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indent="-317500" lvl="5" marL="27432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indent="-317500" lvl="6" marL="32004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indent="-317500" lvl="7" marL="36576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indent="-317500" lvl="8" marL="4114800" rtl="0">
              <a:lnSpc>
                <a:spcPct val="100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4938" name="Shape 4938"/>
        <p:cNvGrpSpPr/>
        <p:nvPr/>
      </p:nvGrpSpPr>
      <p:grpSpPr>
        <a:xfrm>
          <a:off x="0" y="0"/>
          <a:ext cx="0" cy="0"/>
          <a:chOff x="0" y="0"/>
          <a:chExt cx="0" cy="0"/>
        </a:xfrm>
      </p:grpSpPr>
      <p:sp>
        <p:nvSpPr>
          <p:cNvPr id="4939" name="Google Shape;4939;p125"/>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1pPr>
            <a:lvl2pPr lvl="1"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2pPr>
            <a:lvl3pPr lvl="2"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3pPr>
            <a:lvl4pPr lvl="3"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4pPr>
            <a:lvl5pPr lvl="4"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5pPr>
            <a:lvl6pPr lvl="5"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6pPr>
            <a:lvl7pPr lvl="6"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7pPr>
            <a:lvl8pPr lvl="7"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8pPr>
            <a:lvl9pPr lvl="8"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9pPr>
          </a:lstStyle>
          <a:p/>
        </p:txBody>
      </p:sp>
      <p:sp>
        <p:nvSpPr>
          <p:cNvPr id="4940" name="Google Shape;4940;p125"/>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indent="-317500" lvl="1" marL="9144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indent="-317500" lvl="2" marL="13716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indent="-317500" lvl="3" marL="18288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indent="-317500" lvl="4" marL="22860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indent="-317500" lvl="5" marL="27432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indent="-317500" lvl="6" marL="32004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indent="-317500" lvl="7" marL="36576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indent="-317500" lvl="8" marL="4114800" rtl="0">
              <a:lnSpc>
                <a:spcPct val="100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6160" name="Shape 6160"/>
        <p:cNvGrpSpPr/>
        <p:nvPr/>
      </p:nvGrpSpPr>
      <p:grpSpPr>
        <a:xfrm>
          <a:off x="0" y="0"/>
          <a:ext cx="0" cy="0"/>
          <a:chOff x="0" y="0"/>
          <a:chExt cx="0" cy="0"/>
        </a:xfrm>
      </p:grpSpPr>
      <p:sp>
        <p:nvSpPr>
          <p:cNvPr id="6161" name="Google Shape;6161;p15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1pPr>
            <a:lvl2pPr lvl="1"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2pPr>
            <a:lvl3pPr lvl="2"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3pPr>
            <a:lvl4pPr lvl="3"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4pPr>
            <a:lvl5pPr lvl="4"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5pPr>
            <a:lvl6pPr lvl="5"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6pPr>
            <a:lvl7pPr lvl="6"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7pPr>
            <a:lvl8pPr lvl="7"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8pPr>
            <a:lvl9pPr lvl="8"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9pPr>
          </a:lstStyle>
          <a:p/>
        </p:txBody>
      </p:sp>
      <p:sp>
        <p:nvSpPr>
          <p:cNvPr id="6162" name="Google Shape;6162;p15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indent="-317500" lvl="1" marL="9144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indent="-317500" lvl="2" marL="13716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indent="-317500" lvl="3" marL="18288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indent="-317500" lvl="4" marL="22860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indent="-317500" lvl="5" marL="27432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indent="-317500" lvl="6" marL="32004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indent="-317500" lvl="7" marL="36576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indent="-317500" lvl="8" marL="4114800" rtl="0">
              <a:lnSpc>
                <a:spcPct val="100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 id="2147483817" r:id="rId25"/>
    <p:sldLayoutId id="2147483818" r:id="rId26"/>
    <p:sldLayoutId id="2147483819" r:id="rId27"/>
    <p:sldLayoutId id="2147483820"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7382" name="Shape 7382"/>
        <p:cNvGrpSpPr/>
        <p:nvPr/>
      </p:nvGrpSpPr>
      <p:grpSpPr>
        <a:xfrm>
          <a:off x="0" y="0"/>
          <a:ext cx="0" cy="0"/>
          <a:chOff x="0" y="0"/>
          <a:chExt cx="0" cy="0"/>
        </a:xfrm>
      </p:grpSpPr>
      <p:sp>
        <p:nvSpPr>
          <p:cNvPr id="7383" name="Google Shape;7383;p18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1pPr>
            <a:lvl2pPr lvl="1"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2pPr>
            <a:lvl3pPr lvl="2"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3pPr>
            <a:lvl4pPr lvl="3"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4pPr>
            <a:lvl5pPr lvl="4"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5pPr>
            <a:lvl6pPr lvl="5"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6pPr>
            <a:lvl7pPr lvl="6"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7pPr>
            <a:lvl8pPr lvl="7"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8pPr>
            <a:lvl9pPr lvl="8"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9pPr>
          </a:lstStyle>
          <a:p/>
        </p:txBody>
      </p:sp>
      <p:sp>
        <p:nvSpPr>
          <p:cNvPr id="7384" name="Google Shape;7384;p18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indent="-317500" lvl="1" marL="9144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indent="-317500" lvl="2" marL="13716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indent="-317500" lvl="3" marL="18288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indent="-317500" lvl="4" marL="22860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indent="-317500" lvl="5" marL="27432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indent="-317500" lvl="6" marL="32004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indent="-317500" lvl="7" marL="36576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indent="-317500" lvl="8" marL="4114800" rtl="0">
              <a:lnSpc>
                <a:spcPct val="100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 id="2147483845" r:id="rId26"/>
    <p:sldLayoutId id="2147483846" r:id="rId27"/>
    <p:sldLayoutId id="2147483847"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8604" name="Shape 8604"/>
        <p:cNvGrpSpPr/>
        <p:nvPr/>
      </p:nvGrpSpPr>
      <p:grpSpPr>
        <a:xfrm>
          <a:off x="0" y="0"/>
          <a:ext cx="0" cy="0"/>
          <a:chOff x="0" y="0"/>
          <a:chExt cx="0" cy="0"/>
        </a:xfrm>
      </p:grpSpPr>
      <p:sp>
        <p:nvSpPr>
          <p:cNvPr id="8605" name="Google Shape;8605;p209"/>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1pPr>
            <a:lvl2pPr lvl="1"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2pPr>
            <a:lvl3pPr lvl="2"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3pPr>
            <a:lvl4pPr lvl="3"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4pPr>
            <a:lvl5pPr lvl="4"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5pPr>
            <a:lvl6pPr lvl="5"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6pPr>
            <a:lvl7pPr lvl="6"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7pPr>
            <a:lvl8pPr lvl="7"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8pPr>
            <a:lvl9pPr lvl="8" rtl="0">
              <a:spcBef>
                <a:spcPts val="0"/>
              </a:spcBef>
              <a:spcAft>
                <a:spcPts val="0"/>
              </a:spcAft>
              <a:buClr>
                <a:schemeClr val="lt1"/>
              </a:buClr>
              <a:buSzPts val="3500"/>
              <a:buFont typeface="El Messiri"/>
              <a:buNone/>
              <a:defRPr b="1" sz="3500">
                <a:solidFill>
                  <a:schemeClr val="lt1"/>
                </a:solidFill>
                <a:latin typeface="El Messiri"/>
                <a:ea typeface="El Messiri"/>
                <a:cs typeface="El Messiri"/>
                <a:sym typeface="El Messiri"/>
              </a:defRPr>
            </a:lvl9pPr>
          </a:lstStyle>
          <a:p/>
        </p:txBody>
      </p:sp>
      <p:sp>
        <p:nvSpPr>
          <p:cNvPr id="8606" name="Google Shape;8606;p209"/>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Open Sans"/>
              <a:buChar char="●"/>
              <a:defRPr>
                <a:solidFill>
                  <a:schemeClr val="lt1"/>
                </a:solidFill>
                <a:latin typeface="Open Sans"/>
                <a:ea typeface="Open Sans"/>
                <a:cs typeface="Open Sans"/>
                <a:sym typeface="Open Sans"/>
              </a:defRPr>
            </a:lvl1pPr>
            <a:lvl2pPr indent="-317500" lvl="1" marL="9144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indent="-317500" lvl="2" marL="13716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indent="-317500" lvl="3" marL="18288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indent="-317500" lvl="4" marL="22860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indent="-317500" lvl="5" marL="27432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indent="-317500" lvl="6" marL="32004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indent="-317500" lvl="7" marL="3657600" rtl="0">
              <a:lnSpc>
                <a:spcPct val="100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indent="-317500" lvl="8" marL="4114800" rtl="0">
              <a:lnSpc>
                <a:spcPct val="100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3871" r:id="rId25"/>
    <p:sldLayoutId id="2147483872" r:id="rId26"/>
    <p:sldLayoutId id="2147483873" r:id="rId27"/>
    <p:sldLayoutId id="2147483874"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2.xml"/><Relationship Id="rId3" Type="http://schemas.openxmlformats.org/officeDocument/2006/relationships/hyperlink" Target="https://github.com/arw36/dlf-workshop-2023"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9.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7.xml"/><Relationship Id="rId2" Type="http://schemas.openxmlformats.org/officeDocument/2006/relationships/notesSlide" Target="../notesSlides/notesSlide39.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3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9.xml"/><Relationship Id="rId3"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73" name="Shape 12273"/>
        <p:cNvGrpSpPr/>
        <p:nvPr/>
      </p:nvGrpSpPr>
      <p:grpSpPr>
        <a:xfrm>
          <a:off x="0" y="0"/>
          <a:ext cx="0" cy="0"/>
          <a:chOff x="0" y="0"/>
          <a:chExt cx="0" cy="0"/>
        </a:xfrm>
      </p:grpSpPr>
      <p:grpSp>
        <p:nvGrpSpPr>
          <p:cNvPr id="12274" name="Google Shape;12274;p293"/>
          <p:cNvGrpSpPr/>
          <p:nvPr/>
        </p:nvGrpSpPr>
        <p:grpSpPr>
          <a:xfrm>
            <a:off x="4273442" y="4300565"/>
            <a:ext cx="959445" cy="923442"/>
            <a:chOff x="2575018" y="3855622"/>
            <a:chExt cx="397385" cy="382473"/>
          </a:xfrm>
        </p:grpSpPr>
        <p:sp>
          <p:nvSpPr>
            <p:cNvPr id="12275" name="Google Shape;12275;p293"/>
            <p:cNvSpPr/>
            <p:nvPr/>
          </p:nvSpPr>
          <p:spPr>
            <a:xfrm>
              <a:off x="2575018" y="3855622"/>
              <a:ext cx="397385" cy="382473"/>
            </a:xfrm>
            <a:custGeom>
              <a:rect b="b" l="l" r="r" t="t"/>
              <a:pathLst>
                <a:path extrusionOk="0" h="9721" w="10100">
                  <a:moveTo>
                    <a:pt x="9998" y="3857"/>
                  </a:moveTo>
                  <a:cubicBezTo>
                    <a:pt x="9923" y="4303"/>
                    <a:pt x="9731" y="4730"/>
                    <a:pt x="9450" y="5085"/>
                  </a:cubicBezTo>
                  <a:cubicBezTo>
                    <a:pt x="8966" y="5692"/>
                    <a:pt x="8247" y="6060"/>
                    <a:pt x="7644" y="6551"/>
                  </a:cubicBezTo>
                  <a:cubicBezTo>
                    <a:pt x="7232" y="6887"/>
                    <a:pt x="6849" y="7330"/>
                    <a:pt x="6701" y="7851"/>
                  </a:cubicBezTo>
                  <a:cubicBezTo>
                    <a:pt x="6605" y="8189"/>
                    <a:pt x="6794" y="8563"/>
                    <a:pt x="6685" y="8898"/>
                  </a:cubicBezTo>
                  <a:cubicBezTo>
                    <a:pt x="6556" y="9300"/>
                    <a:pt x="5886" y="9468"/>
                    <a:pt x="5532" y="9605"/>
                  </a:cubicBezTo>
                  <a:cubicBezTo>
                    <a:pt x="5377" y="9665"/>
                    <a:pt x="5212" y="9721"/>
                    <a:pt x="5049" y="9698"/>
                  </a:cubicBezTo>
                  <a:cubicBezTo>
                    <a:pt x="4707" y="9654"/>
                    <a:pt x="4505" y="9311"/>
                    <a:pt x="4291" y="9041"/>
                  </a:cubicBezTo>
                  <a:cubicBezTo>
                    <a:pt x="4223" y="8954"/>
                    <a:pt x="4151" y="8875"/>
                    <a:pt x="4074" y="8799"/>
                  </a:cubicBezTo>
                  <a:cubicBezTo>
                    <a:pt x="3425" y="8159"/>
                    <a:pt x="2500" y="7909"/>
                    <a:pt x="1604" y="7872"/>
                  </a:cubicBezTo>
                  <a:cubicBezTo>
                    <a:pt x="1549" y="7869"/>
                    <a:pt x="1496" y="7867"/>
                    <a:pt x="1443" y="7863"/>
                  </a:cubicBezTo>
                  <a:cubicBezTo>
                    <a:pt x="1141" y="7843"/>
                    <a:pt x="836" y="7793"/>
                    <a:pt x="587" y="7627"/>
                  </a:cubicBezTo>
                  <a:cubicBezTo>
                    <a:pt x="0" y="7237"/>
                    <a:pt x="168" y="6346"/>
                    <a:pt x="767" y="6063"/>
                  </a:cubicBezTo>
                  <a:cubicBezTo>
                    <a:pt x="1857" y="5551"/>
                    <a:pt x="2761" y="7160"/>
                    <a:pt x="3667" y="7472"/>
                  </a:cubicBezTo>
                  <a:cubicBezTo>
                    <a:pt x="3705" y="7486"/>
                    <a:pt x="3746" y="7498"/>
                    <a:pt x="3785" y="7484"/>
                  </a:cubicBezTo>
                  <a:cubicBezTo>
                    <a:pt x="3907" y="7445"/>
                    <a:pt x="3834" y="7258"/>
                    <a:pt x="3742" y="7165"/>
                  </a:cubicBezTo>
                  <a:cubicBezTo>
                    <a:pt x="2815" y="6224"/>
                    <a:pt x="1866" y="5451"/>
                    <a:pt x="835" y="4644"/>
                  </a:cubicBezTo>
                  <a:cubicBezTo>
                    <a:pt x="490" y="4372"/>
                    <a:pt x="191" y="3970"/>
                    <a:pt x="237" y="3533"/>
                  </a:cubicBezTo>
                  <a:cubicBezTo>
                    <a:pt x="278" y="3143"/>
                    <a:pt x="600" y="2820"/>
                    <a:pt x="971" y="2691"/>
                  </a:cubicBezTo>
                  <a:cubicBezTo>
                    <a:pt x="2535" y="2153"/>
                    <a:pt x="2744" y="3616"/>
                    <a:pt x="3106" y="4677"/>
                  </a:cubicBezTo>
                  <a:cubicBezTo>
                    <a:pt x="3246" y="5085"/>
                    <a:pt x="3412" y="5606"/>
                    <a:pt x="3823" y="5824"/>
                  </a:cubicBezTo>
                  <a:cubicBezTo>
                    <a:pt x="3868" y="5849"/>
                    <a:pt x="3920" y="5868"/>
                    <a:pt x="3970" y="5860"/>
                  </a:cubicBezTo>
                  <a:cubicBezTo>
                    <a:pt x="4099" y="5835"/>
                    <a:pt x="4116" y="5658"/>
                    <a:pt x="4099" y="5525"/>
                  </a:cubicBezTo>
                  <a:cubicBezTo>
                    <a:pt x="3990" y="4685"/>
                    <a:pt x="3768" y="3864"/>
                    <a:pt x="3609" y="3031"/>
                  </a:cubicBezTo>
                  <a:cubicBezTo>
                    <a:pt x="3475" y="2339"/>
                    <a:pt x="3413" y="1604"/>
                    <a:pt x="3594" y="913"/>
                  </a:cubicBezTo>
                  <a:cubicBezTo>
                    <a:pt x="3697" y="525"/>
                    <a:pt x="3968" y="254"/>
                    <a:pt x="4302" y="124"/>
                  </a:cubicBezTo>
                  <a:cubicBezTo>
                    <a:pt x="4623" y="0"/>
                    <a:pt x="4999" y="8"/>
                    <a:pt x="5339" y="172"/>
                  </a:cubicBezTo>
                  <a:cubicBezTo>
                    <a:pt x="6487" y="728"/>
                    <a:pt x="5294" y="2312"/>
                    <a:pt x="5081" y="3085"/>
                  </a:cubicBezTo>
                  <a:cubicBezTo>
                    <a:pt x="4845" y="3949"/>
                    <a:pt x="5049" y="4952"/>
                    <a:pt x="5403" y="5756"/>
                  </a:cubicBezTo>
                  <a:cubicBezTo>
                    <a:pt x="5438" y="5835"/>
                    <a:pt x="5492" y="5927"/>
                    <a:pt x="5580" y="5929"/>
                  </a:cubicBezTo>
                  <a:lnTo>
                    <a:pt x="5584" y="5929"/>
                  </a:lnTo>
                  <a:cubicBezTo>
                    <a:pt x="5677" y="5928"/>
                    <a:pt x="5735" y="5829"/>
                    <a:pt x="5767" y="5740"/>
                  </a:cubicBezTo>
                  <a:cubicBezTo>
                    <a:pt x="5944" y="5264"/>
                    <a:pt x="6027" y="4616"/>
                    <a:pt x="5958" y="4107"/>
                  </a:cubicBezTo>
                  <a:cubicBezTo>
                    <a:pt x="5914" y="3802"/>
                    <a:pt x="5472" y="3045"/>
                    <a:pt x="6150" y="3070"/>
                  </a:cubicBezTo>
                  <a:cubicBezTo>
                    <a:pt x="6474" y="3081"/>
                    <a:pt x="6666" y="3559"/>
                    <a:pt x="6732" y="3819"/>
                  </a:cubicBezTo>
                  <a:cubicBezTo>
                    <a:pt x="6895" y="4459"/>
                    <a:pt x="6922" y="5094"/>
                    <a:pt x="6581" y="5689"/>
                  </a:cubicBezTo>
                  <a:cubicBezTo>
                    <a:pt x="6541" y="5757"/>
                    <a:pt x="6498" y="5825"/>
                    <a:pt x="6483" y="5903"/>
                  </a:cubicBezTo>
                  <a:cubicBezTo>
                    <a:pt x="6431" y="6175"/>
                    <a:pt x="6701" y="6143"/>
                    <a:pt x="6841" y="6016"/>
                  </a:cubicBezTo>
                  <a:cubicBezTo>
                    <a:pt x="7707" y="5228"/>
                    <a:pt x="7379" y="4218"/>
                    <a:pt x="7475" y="3205"/>
                  </a:cubicBezTo>
                  <a:cubicBezTo>
                    <a:pt x="7538" y="2526"/>
                    <a:pt x="8044" y="2084"/>
                    <a:pt x="8625" y="2042"/>
                  </a:cubicBezTo>
                  <a:cubicBezTo>
                    <a:pt x="8896" y="2022"/>
                    <a:pt x="9182" y="2088"/>
                    <a:pt x="9448" y="2256"/>
                  </a:cubicBezTo>
                  <a:cubicBezTo>
                    <a:pt x="9955" y="2576"/>
                    <a:pt x="10100" y="3268"/>
                    <a:pt x="10000" y="38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6" name="Google Shape;12276;p293"/>
            <p:cNvSpPr/>
            <p:nvPr/>
          </p:nvSpPr>
          <p:spPr>
            <a:xfrm>
              <a:off x="2620382" y="3990378"/>
              <a:ext cx="32578" cy="29037"/>
            </a:xfrm>
            <a:custGeom>
              <a:rect b="b" l="l" r="r" t="t"/>
              <a:pathLst>
                <a:path extrusionOk="0" h="738" w="828">
                  <a:moveTo>
                    <a:pt x="442" y="1"/>
                  </a:moveTo>
                  <a:cubicBezTo>
                    <a:pt x="378" y="1"/>
                    <a:pt x="313" y="15"/>
                    <a:pt x="252" y="47"/>
                  </a:cubicBezTo>
                  <a:cubicBezTo>
                    <a:pt x="0" y="179"/>
                    <a:pt x="13" y="548"/>
                    <a:pt x="250" y="686"/>
                  </a:cubicBezTo>
                  <a:cubicBezTo>
                    <a:pt x="310" y="721"/>
                    <a:pt x="375" y="738"/>
                    <a:pt x="439" y="738"/>
                  </a:cubicBezTo>
                  <a:cubicBezTo>
                    <a:pt x="638" y="738"/>
                    <a:pt x="827" y="583"/>
                    <a:pt x="827" y="369"/>
                  </a:cubicBezTo>
                  <a:cubicBezTo>
                    <a:pt x="827" y="145"/>
                    <a:pt x="642" y="1"/>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7" name="Google Shape;12277;p293"/>
            <p:cNvSpPr/>
            <p:nvPr/>
          </p:nvSpPr>
          <p:spPr>
            <a:xfrm>
              <a:off x="2888948" y="3955873"/>
              <a:ext cx="32617" cy="29037"/>
            </a:xfrm>
            <a:custGeom>
              <a:rect b="b" l="l" r="r" t="t"/>
              <a:pathLst>
                <a:path extrusionOk="0" h="738" w="829">
                  <a:moveTo>
                    <a:pt x="444" y="1"/>
                  </a:moveTo>
                  <a:cubicBezTo>
                    <a:pt x="380" y="1"/>
                    <a:pt x="315" y="16"/>
                    <a:pt x="253" y="48"/>
                  </a:cubicBezTo>
                  <a:cubicBezTo>
                    <a:pt x="1" y="179"/>
                    <a:pt x="13" y="547"/>
                    <a:pt x="251" y="687"/>
                  </a:cubicBezTo>
                  <a:cubicBezTo>
                    <a:pt x="311" y="721"/>
                    <a:pt x="375" y="737"/>
                    <a:pt x="439" y="737"/>
                  </a:cubicBezTo>
                  <a:cubicBezTo>
                    <a:pt x="638" y="737"/>
                    <a:pt x="828" y="583"/>
                    <a:pt x="828" y="370"/>
                  </a:cubicBezTo>
                  <a:cubicBezTo>
                    <a:pt x="828" y="145"/>
                    <a:pt x="643" y="1"/>
                    <a:pt x="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8" name="Google Shape;12278;p293"/>
            <p:cNvSpPr/>
            <p:nvPr/>
          </p:nvSpPr>
          <p:spPr>
            <a:xfrm>
              <a:off x="2799676" y="4117737"/>
              <a:ext cx="32538" cy="29037"/>
            </a:xfrm>
            <a:custGeom>
              <a:rect b="b" l="l" r="r" t="t"/>
              <a:pathLst>
                <a:path extrusionOk="0" h="738" w="827">
                  <a:moveTo>
                    <a:pt x="442" y="0"/>
                  </a:moveTo>
                  <a:cubicBezTo>
                    <a:pt x="378" y="0"/>
                    <a:pt x="313" y="15"/>
                    <a:pt x="251" y="47"/>
                  </a:cubicBezTo>
                  <a:cubicBezTo>
                    <a:pt x="0" y="178"/>
                    <a:pt x="12" y="547"/>
                    <a:pt x="250" y="686"/>
                  </a:cubicBezTo>
                  <a:cubicBezTo>
                    <a:pt x="310" y="721"/>
                    <a:pt x="375" y="737"/>
                    <a:pt x="439" y="737"/>
                  </a:cubicBezTo>
                  <a:cubicBezTo>
                    <a:pt x="637" y="737"/>
                    <a:pt x="826" y="583"/>
                    <a:pt x="826" y="369"/>
                  </a:cubicBezTo>
                  <a:cubicBezTo>
                    <a:pt x="826" y="145"/>
                    <a:pt x="641" y="0"/>
                    <a:pt x="4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9" name="Google Shape;12279;p293"/>
            <p:cNvSpPr/>
            <p:nvPr/>
          </p:nvSpPr>
          <p:spPr>
            <a:xfrm>
              <a:off x="2731452" y="3893747"/>
              <a:ext cx="37063" cy="29312"/>
            </a:xfrm>
            <a:custGeom>
              <a:rect b="b" l="l" r="r" t="t"/>
              <a:pathLst>
                <a:path extrusionOk="0" h="745" w="942">
                  <a:moveTo>
                    <a:pt x="442" y="1"/>
                  </a:moveTo>
                  <a:cubicBezTo>
                    <a:pt x="163" y="1"/>
                    <a:pt x="1" y="326"/>
                    <a:pt x="140" y="560"/>
                  </a:cubicBezTo>
                  <a:cubicBezTo>
                    <a:pt x="214" y="683"/>
                    <a:pt x="344" y="744"/>
                    <a:pt x="474" y="744"/>
                  </a:cubicBezTo>
                  <a:cubicBezTo>
                    <a:pt x="603" y="744"/>
                    <a:pt x="731" y="683"/>
                    <a:pt x="799" y="559"/>
                  </a:cubicBezTo>
                  <a:cubicBezTo>
                    <a:pt x="942" y="300"/>
                    <a:pt x="734" y="7"/>
                    <a:pt x="450" y="1"/>
                  </a:cubicBezTo>
                  <a:cubicBezTo>
                    <a:pt x="447" y="1"/>
                    <a:pt x="445" y="1"/>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0" name="Google Shape;12280;p293"/>
            <p:cNvSpPr/>
            <p:nvPr/>
          </p:nvSpPr>
          <p:spPr>
            <a:xfrm>
              <a:off x="2635609" y="3970391"/>
              <a:ext cx="14361" cy="10781"/>
            </a:xfrm>
            <a:custGeom>
              <a:rect b="b" l="l" r="r" t="t"/>
              <a:pathLst>
                <a:path extrusionOk="0" h="274" w="365">
                  <a:moveTo>
                    <a:pt x="225" y="0"/>
                  </a:moveTo>
                  <a:cubicBezTo>
                    <a:pt x="93" y="0"/>
                    <a:pt x="1" y="179"/>
                    <a:pt x="136" y="256"/>
                  </a:cubicBezTo>
                  <a:cubicBezTo>
                    <a:pt x="158" y="268"/>
                    <a:pt x="181" y="273"/>
                    <a:pt x="203" y="273"/>
                  </a:cubicBezTo>
                  <a:cubicBezTo>
                    <a:pt x="278" y="273"/>
                    <a:pt x="346" y="209"/>
                    <a:pt x="356" y="135"/>
                  </a:cubicBezTo>
                  <a:cubicBezTo>
                    <a:pt x="365" y="79"/>
                    <a:pt x="340" y="23"/>
                    <a:pt x="260" y="4"/>
                  </a:cubicBezTo>
                  <a:cubicBezTo>
                    <a:pt x="248" y="2"/>
                    <a:pt x="237" y="0"/>
                    <a:pt x="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1" name="Google Shape;12281;p293"/>
            <p:cNvSpPr/>
            <p:nvPr/>
          </p:nvSpPr>
          <p:spPr>
            <a:xfrm>
              <a:off x="2761747" y="3920305"/>
              <a:ext cx="17745" cy="15266"/>
            </a:xfrm>
            <a:custGeom>
              <a:rect b="b" l="l" r="r" t="t"/>
              <a:pathLst>
                <a:path extrusionOk="0" h="388" w="451">
                  <a:moveTo>
                    <a:pt x="194" y="0"/>
                  </a:moveTo>
                  <a:cubicBezTo>
                    <a:pt x="136" y="0"/>
                    <a:pt x="82" y="31"/>
                    <a:pt x="51" y="112"/>
                  </a:cubicBezTo>
                  <a:cubicBezTo>
                    <a:pt x="1" y="249"/>
                    <a:pt x="115" y="387"/>
                    <a:pt x="233" y="387"/>
                  </a:cubicBezTo>
                  <a:cubicBezTo>
                    <a:pt x="278" y="387"/>
                    <a:pt x="325" y="366"/>
                    <a:pt x="362" y="316"/>
                  </a:cubicBezTo>
                  <a:cubicBezTo>
                    <a:pt x="450" y="197"/>
                    <a:pt x="364" y="41"/>
                    <a:pt x="241" y="7"/>
                  </a:cubicBezTo>
                  <a:cubicBezTo>
                    <a:pt x="225" y="2"/>
                    <a:pt x="209"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2" name="Google Shape;12282;p293"/>
            <p:cNvSpPr/>
            <p:nvPr/>
          </p:nvSpPr>
          <p:spPr>
            <a:xfrm>
              <a:off x="2917040" y="3983807"/>
              <a:ext cx="17705" cy="15266"/>
            </a:xfrm>
            <a:custGeom>
              <a:rect b="b" l="l" r="r" t="t"/>
              <a:pathLst>
                <a:path extrusionOk="0" h="388" w="450">
                  <a:moveTo>
                    <a:pt x="193" y="1"/>
                  </a:moveTo>
                  <a:cubicBezTo>
                    <a:pt x="134" y="1"/>
                    <a:pt x="80" y="32"/>
                    <a:pt x="51" y="113"/>
                  </a:cubicBezTo>
                  <a:cubicBezTo>
                    <a:pt x="0" y="250"/>
                    <a:pt x="114" y="388"/>
                    <a:pt x="232" y="388"/>
                  </a:cubicBezTo>
                  <a:cubicBezTo>
                    <a:pt x="278" y="388"/>
                    <a:pt x="324" y="367"/>
                    <a:pt x="362" y="317"/>
                  </a:cubicBezTo>
                  <a:cubicBezTo>
                    <a:pt x="450" y="198"/>
                    <a:pt x="363" y="42"/>
                    <a:pt x="240" y="7"/>
                  </a:cubicBezTo>
                  <a:cubicBezTo>
                    <a:pt x="224" y="3"/>
                    <a:pt x="208"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3" name="Google Shape;12283;p293"/>
            <p:cNvSpPr/>
            <p:nvPr/>
          </p:nvSpPr>
          <p:spPr>
            <a:xfrm>
              <a:off x="2811164" y="3994470"/>
              <a:ext cx="18492" cy="14597"/>
            </a:xfrm>
            <a:custGeom>
              <a:rect b="b" l="l" r="r" t="t"/>
              <a:pathLst>
                <a:path extrusionOk="0" h="371" w="470">
                  <a:moveTo>
                    <a:pt x="298" y="0"/>
                  </a:moveTo>
                  <a:cubicBezTo>
                    <a:pt x="295" y="0"/>
                    <a:pt x="292" y="0"/>
                    <a:pt x="289" y="0"/>
                  </a:cubicBezTo>
                  <a:cubicBezTo>
                    <a:pt x="86" y="6"/>
                    <a:pt x="0" y="309"/>
                    <a:pt x="217" y="364"/>
                  </a:cubicBezTo>
                  <a:cubicBezTo>
                    <a:pt x="233" y="368"/>
                    <a:pt x="249" y="370"/>
                    <a:pt x="264" y="370"/>
                  </a:cubicBezTo>
                  <a:cubicBezTo>
                    <a:pt x="383" y="370"/>
                    <a:pt x="469" y="249"/>
                    <a:pt x="457" y="136"/>
                  </a:cubicBezTo>
                  <a:cubicBezTo>
                    <a:pt x="449" y="62"/>
                    <a:pt x="401" y="0"/>
                    <a:pt x="2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4" name="Google Shape;12284;p293"/>
            <p:cNvSpPr/>
            <p:nvPr/>
          </p:nvSpPr>
          <p:spPr>
            <a:xfrm>
              <a:off x="2831859" y="4114983"/>
              <a:ext cx="18492" cy="14597"/>
            </a:xfrm>
            <a:custGeom>
              <a:rect b="b" l="l" r="r" t="t"/>
              <a:pathLst>
                <a:path extrusionOk="0" h="371" w="470">
                  <a:moveTo>
                    <a:pt x="298" y="1"/>
                  </a:moveTo>
                  <a:cubicBezTo>
                    <a:pt x="295" y="1"/>
                    <a:pt x="292" y="1"/>
                    <a:pt x="289" y="1"/>
                  </a:cubicBezTo>
                  <a:cubicBezTo>
                    <a:pt x="86" y="7"/>
                    <a:pt x="1" y="308"/>
                    <a:pt x="217" y="365"/>
                  </a:cubicBezTo>
                  <a:cubicBezTo>
                    <a:pt x="233" y="369"/>
                    <a:pt x="249" y="371"/>
                    <a:pt x="264" y="371"/>
                  </a:cubicBezTo>
                  <a:cubicBezTo>
                    <a:pt x="383" y="371"/>
                    <a:pt x="470" y="249"/>
                    <a:pt x="458" y="137"/>
                  </a:cubicBezTo>
                  <a:cubicBezTo>
                    <a:pt x="449" y="62"/>
                    <a:pt x="401" y="1"/>
                    <a:pt x="2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5" name="Google Shape;12285;p293"/>
            <p:cNvSpPr/>
            <p:nvPr/>
          </p:nvSpPr>
          <p:spPr>
            <a:xfrm>
              <a:off x="2744790" y="3865891"/>
              <a:ext cx="13141" cy="11410"/>
            </a:xfrm>
            <a:custGeom>
              <a:rect b="b" l="l" r="r" t="t"/>
              <a:pathLst>
                <a:path extrusionOk="0" h="290" w="334">
                  <a:moveTo>
                    <a:pt x="194" y="1"/>
                  </a:moveTo>
                  <a:cubicBezTo>
                    <a:pt x="179" y="1"/>
                    <a:pt x="162" y="4"/>
                    <a:pt x="143" y="10"/>
                  </a:cubicBezTo>
                  <a:cubicBezTo>
                    <a:pt x="1" y="60"/>
                    <a:pt x="6" y="289"/>
                    <a:pt x="165" y="289"/>
                  </a:cubicBezTo>
                  <a:cubicBezTo>
                    <a:pt x="168" y="289"/>
                    <a:pt x="171" y="289"/>
                    <a:pt x="174" y="289"/>
                  </a:cubicBezTo>
                  <a:cubicBezTo>
                    <a:pt x="284" y="284"/>
                    <a:pt x="334" y="159"/>
                    <a:pt x="296" y="71"/>
                  </a:cubicBezTo>
                  <a:cubicBezTo>
                    <a:pt x="278" y="31"/>
                    <a:pt x="243"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6" name="Google Shape;12286;p293"/>
            <p:cNvSpPr/>
            <p:nvPr/>
          </p:nvSpPr>
          <p:spPr>
            <a:xfrm>
              <a:off x="2651543" y="3981132"/>
              <a:ext cx="7161" cy="5430"/>
            </a:xfrm>
            <a:custGeom>
              <a:rect b="b" l="l" r="r" t="t"/>
              <a:pathLst>
                <a:path extrusionOk="0" h="138" w="182">
                  <a:moveTo>
                    <a:pt x="113" y="0"/>
                  </a:moveTo>
                  <a:cubicBezTo>
                    <a:pt x="47" y="0"/>
                    <a:pt x="0" y="90"/>
                    <a:pt x="68" y="129"/>
                  </a:cubicBezTo>
                  <a:cubicBezTo>
                    <a:pt x="79" y="135"/>
                    <a:pt x="90" y="138"/>
                    <a:pt x="101" y="138"/>
                  </a:cubicBezTo>
                  <a:cubicBezTo>
                    <a:pt x="138" y="138"/>
                    <a:pt x="172" y="105"/>
                    <a:pt x="178" y="68"/>
                  </a:cubicBezTo>
                  <a:cubicBezTo>
                    <a:pt x="182" y="40"/>
                    <a:pt x="169" y="12"/>
                    <a:pt x="130" y="2"/>
                  </a:cubicBezTo>
                  <a:cubicBezTo>
                    <a:pt x="124" y="1"/>
                    <a:pt x="118"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7" name="Google Shape;12287;p293"/>
            <p:cNvSpPr/>
            <p:nvPr/>
          </p:nvSpPr>
          <p:spPr>
            <a:xfrm>
              <a:off x="2663504" y="4069658"/>
              <a:ext cx="7200" cy="5430"/>
            </a:xfrm>
            <a:custGeom>
              <a:rect b="b" l="l" r="r" t="t"/>
              <a:pathLst>
                <a:path extrusionOk="0" h="138" w="183">
                  <a:moveTo>
                    <a:pt x="113" y="0"/>
                  </a:moveTo>
                  <a:cubicBezTo>
                    <a:pt x="46" y="0"/>
                    <a:pt x="1" y="90"/>
                    <a:pt x="68" y="129"/>
                  </a:cubicBezTo>
                  <a:cubicBezTo>
                    <a:pt x="79" y="135"/>
                    <a:pt x="90" y="138"/>
                    <a:pt x="101" y="138"/>
                  </a:cubicBezTo>
                  <a:cubicBezTo>
                    <a:pt x="139" y="138"/>
                    <a:pt x="172" y="106"/>
                    <a:pt x="177" y="69"/>
                  </a:cubicBezTo>
                  <a:cubicBezTo>
                    <a:pt x="182" y="41"/>
                    <a:pt x="170" y="12"/>
                    <a:pt x="130" y="2"/>
                  </a:cubicBezTo>
                  <a:cubicBezTo>
                    <a:pt x="124" y="1"/>
                    <a:pt x="119"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8" name="Google Shape;12288;p293"/>
            <p:cNvSpPr/>
            <p:nvPr/>
          </p:nvSpPr>
          <p:spPr>
            <a:xfrm>
              <a:off x="2770875" y="3908383"/>
              <a:ext cx="7200" cy="5430"/>
            </a:xfrm>
            <a:custGeom>
              <a:rect b="b" l="l" r="r" t="t"/>
              <a:pathLst>
                <a:path extrusionOk="0" h="138" w="183">
                  <a:moveTo>
                    <a:pt x="113" y="1"/>
                  </a:moveTo>
                  <a:cubicBezTo>
                    <a:pt x="47" y="1"/>
                    <a:pt x="1" y="90"/>
                    <a:pt x="68" y="128"/>
                  </a:cubicBezTo>
                  <a:cubicBezTo>
                    <a:pt x="80" y="134"/>
                    <a:pt x="91" y="137"/>
                    <a:pt x="102" y="137"/>
                  </a:cubicBezTo>
                  <a:cubicBezTo>
                    <a:pt x="139" y="137"/>
                    <a:pt x="173" y="105"/>
                    <a:pt x="179" y="68"/>
                  </a:cubicBezTo>
                  <a:cubicBezTo>
                    <a:pt x="182" y="40"/>
                    <a:pt x="170" y="11"/>
                    <a:pt x="130" y="3"/>
                  </a:cubicBezTo>
                  <a:cubicBezTo>
                    <a:pt x="125" y="1"/>
                    <a:pt x="119"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9" name="Google Shape;12289;p293"/>
            <p:cNvSpPr/>
            <p:nvPr/>
          </p:nvSpPr>
          <p:spPr>
            <a:xfrm>
              <a:off x="2937972" y="4008280"/>
              <a:ext cx="17745" cy="15266"/>
            </a:xfrm>
            <a:custGeom>
              <a:rect b="b" l="l" r="r" t="t"/>
              <a:pathLst>
                <a:path extrusionOk="0" h="388" w="451">
                  <a:moveTo>
                    <a:pt x="192" y="0"/>
                  </a:moveTo>
                  <a:cubicBezTo>
                    <a:pt x="134" y="0"/>
                    <a:pt x="80" y="32"/>
                    <a:pt x="51" y="111"/>
                  </a:cubicBezTo>
                  <a:cubicBezTo>
                    <a:pt x="1" y="249"/>
                    <a:pt x="114" y="387"/>
                    <a:pt x="231" y="387"/>
                  </a:cubicBezTo>
                  <a:cubicBezTo>
                    <a:pt x="277" y="387"/>
                    <a:pt x="324" y="366"/>
                    <a:pt x="361" y="315"/>
                  </a:cubicBezTo>
                  <a:cubicBezTo>
                    <a:pt x="450" y="198"/>
                    <a:pt x="363" y="42"/>
                    <a:pt x="241" y="7"/>
                  </a:cubicBezTo>
                  <a:cubicBezTo>
                    <a:pt x="225" y="2"/>
                    <a:pt x="208" y="0"/>
                    <a:pt x="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0" name="Google Shape;12290;p293"/>
            <p:cNvSpPr/>
            <p:nvPr/>
          </p:nvSpPr>
          <p:spPr>
            <a:xfrm>
              <a:off x="2947139" y="3996358"/>
              <a:ext cx="7161" cy="5390"/>
            </a:xfrm>
            <a:custGeom>
              <a:rect b="b" l="l" r="r" t="t"/>
              <a:pathLst>
                <a:path extrusionOk="0" h="137" w="182">
                  <a:moveTo>
                    <a:pt x="111" y="1"/>
                  </a:moveTo>
                  <a:cubicBezTo>
                    <a:pt x="45" y="1"/>
                    <a:pt x="0" y="89"/>
                    <a:pt x="67" y="128"/>
                  </a:cubicBezTo>
                  <a:cubicBezTo>
                    <a:pt x="78" y="134"/>
                    <a:pt x="89" y="137"/>
                    <a:pt x="100" y="137"/>
                  </a:cubicBezTo>
                  <a:cubicBezTo>
                    <a:pt x="138" y="137"/>
                    <a:pt x="172" y="105"/>
                    <a:pt x="177" y="69"/>
                  </a:cubicBezTo>
                  <a:cubicBezTo>
                    <a:pt x="181" y="40"/>
                    <a:pt x="169" y="12"/>
                    <a:pt x="129" y="3"/>
                  </a:cubicBezTo>
                  <a:cubicBezTo>
                    <a:pt x="123" y="1"/>
                    <a:pt x="117" y="1"/>
                    <a:pt x="1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1" name="Google Shape;12291;p293"/>
            <p:cNvSpPr/>
            <p:nvPr/>
          </p:nvSpPr>
          <p:spPr>
            <a:xfrm>
              <a:off x="2935257" y="4040661"/>
              <a:ext cx="7239" cy="5430"/>
            </a:xfrm>
            <a:custGeom>
              <a:rect b="b" l="l" r="r" t="t"/>
              <a:pathLst>
                <a:path extrusionOk="0" h="138" w="184">
                  <a:moveTo>
                    <a:pt x="113" y="1"/>
                  </a:moveTo>
                  <a:cubicBezTo>
                    <a:pt x="47" y="1"/>
                    <a:pt x="1" y="90"/>
                    <a:pt x="68" y="129"/>
                  </a:cubicBezTo>
                  <a:cubicBezTo>
                    <a:pt x="80" y="135"/>
                    <a:pt x="91" y="138"/>
                    <a:pt x="102" y="138"/>
                  </a:cubicBezTo>
                  <a:cubicBezTo>
                    <a:pt x="140" y="138"/>
                    <a:pt x="173" y="106"/>
                    <a:pt x="179" y="69"/>
                  </a:cubicBezTo>
                  <a:cubicBezTo>
                    <a:pt x="184" y="41"/>
                    <a:pt x="170" y="12"/>
                    <a:pt x="130" y="3"/>
                  </a:cubicBezTo>
                  <a:cubicBezTo>
                    <a:pt x="125" y="1"/>
                    <a:pt x="119"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2" name="Google Shape;12292;p293"/>
            <p:cNvSpPr/>
            <p:nvPr/>
          </p:nvSpPr>
          <p:spPr>
            <a:xfrm>
              <a:off x="2924201" y="3959138"/>
              <a:ext cx="7239" cy="5430"/>
            </a:xfrm>
            <a:custGeom>
              <a:rect b="b" l="l" r="r" t="t"/>
              <a:pathLst>
                <a:path extrusionOk="0" h="138" w="184">
                  <a:moveTo>
                    <a:pt x="114" y="1"/>
                  </a:moveTo>
                  <a:cubicBezTo>
                    <a:pt x="47" y="1"/>
                    <a:pt x="1" y="90"/>
                    <a:pt x="69" y="128"/>
                  </a:cubicBezTo>
                  <a:cubicBezTo>
                    <a:pt x="81" y="135"/>
                    <a:pt x="92" y="137"/>
                    <a:pt x="103" y="137"/>
                  </a:cubicBezTo>
                  <a:cubicBezTo>
                    <a:pt x="140" y="137"/>
                    <a:pt x="174" y="105"/>
                    <a:pt x="178" y="69"/>
                  </a:cubicBezTo>
                  <a:cubicBezTo>
                    <a:pt x="183" y="40"/>
                    <a:pt x="171" y="12"/>
                    <a:pt x="131" y="3"/>
                  </a:cubicBezTo>
                  <a:cubicBezTo>
                    <a:pt x="126" y="2"/>
                    <a:pt x="120" y="1"/>
                    <a:pt x="1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3" name="Google Shape;12293;p293"/>
            <p:cNvSpPr/>
            <p:nvPr/>
          </p:nvSpPr>
          <p:spPr>
            <a:xfrm>
              <a:off x="2831073" y="4006313"/>
              <a:ext cx="7161" cy="5430"/>
            </a:xfrm>
            <a:custGeom>
              <a:rect b="b" l="l" r="r" t="t"/>
              <a:pathLst>
                <a:path extrusionOk="0" h="138" w="182">
                  <a:moveTo>
                    <a:pt x="112" y="1"/>
                  </a:moveTo>
                  <a:cubicBezTo>
                    <a:pt x="46" y="1"/>
                    <a:pt x="0" y="90"/>
                    <a:pt x="68" y="129"/>
                  </a:cubicBezTo>
                  <a:cubicBezTo>
                    <a:pt x="79" y="135"/>
                    <a:pt x="90" y="138"/>
                    <a:pt x="101" y="138"/>
                  </a:cubicBezTo>
                  <a:cubicBezTo>
                    <a:pt x="138" y="138"/>
                    <a:pt x="172" y="106"/>
                    <a:pt x="177" y="69"/>
                  </a:cubicBezTo>
                  <a:cubicBezTo>
                    <a:pt x="182" y="41"/>
                    <a:pt x="169" y="13"/>
                    <a:pt x="130"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4" name="Google Shape;12294;p293"/>
            <p:cNvSpPr/>
            <p:nvPr/>
          </p:nvSpPr>
          <p:spPr>
            <a:xfrm>
              <a:off x="2628645" y="4033815"/>
              <a:ext cx="18256" cy="13771"/>
            </a:xfrm>
            <a:custGeom>
              <a:rect b="b" l="l" r="r" t="t"/>
              <a:pathLst>
                <a:path extrusionOk="0" h="350" w="464">
                  <a:moveTo>
                    <a:pt x="238" y="0"/>
                  </a:moveTo>
                  <a:cubicBezTo>
                    <a:pt x="116" y="0"/>
                    <a:pt x="1" y="101"/>
                    <a:pt x="63" y="241"/>
                  </a:cubicBezTo>
                  <a:cubicBezTo>
                    <a:pt x="95" y="316"/>
                    <a:pt x="164" y="350"/>
                    <a:pt x="235" y="350"/>
                  </a:cubicBezTo>
                  <a:cubicBezTo>
                    <a:pt x="293" y="350"/>
                    <a:pt x="351" y="328"/>
                    <a:pt x="391" y="288"/>
                  </a:cubicBezTo>
                  <a:cubicBezTo>
                    <a:pt x="445" y="235"/>
                    <a:pt x="464" y="154"/>
                    <a:pt x="393" y="71"/>
                  </a:cubicBezTo>
                  <a:cubicBezTo>
                    <a:pt x="352" y="22"/>
                    <a:pt x="294" y="0"/>
                    <a:pt x="2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5" name="Google Shape;12295;p293"/>
            <p:cNvSpPr/>
            <p:nvPr/>
          </p:nvSpPr>
          <p:spPr>
            <a:xfrm>
              <a:off x="2673340" y="4069658"/>
              <a:ext cx="18217" cy="13771"/>
            </a:xfrm>
            <a:custGeom>
              <a:rect b="b" l="l" r="r" t="t"/>
              <a:pathLst>
                <a:path extrusionOk="0" h="350" w="463">
                  <a:moveTo>
                    <a:pt x="237" y="1"/>
                  </a:moveTo>
                  <a:cubicBezTo>
                    <a:pt x="116" y="1"/>
                    <a:pt x="0" y="101"/>
                    <a:pt x="61" y="241"/>
                  </a:cubicBezTo>
                  <a:cubicBezTo>
                    <a:pt x="94" y="316"/>
                    <a:pt x="163" y="350"/>
                    <a:pt x="234" y="350"/>
                  </a:cubicBezTo>
                  <a:cubicBezTo>
                    <a:pt x="291" y="350"/>
                    <a:pt x="349" y="328"/>
                    <a:pt x="390" y="288"/>
                  </a:cubicBezTo>
                  <a:cubicBezTo>
                    <a:pt x="445" y="234"/>
                    <a:pt x="462" y="155"/>
                    <a:pt x="393" y="72"/>
                  </a:cubicBezTo>
                  <a:cubicBezTo>
                    <a:pt x="351" y="22"/>
                    <a:pt x="294" y="1"/>
                    <a:pt x="2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6" name="Google Shape;12296;p293"/>
            <p:cNvSpPr/>
            <p:nvPr/>
          </p:nvSpPr>
          <p:spPr>
            <a:xfrm>
              <a:off x="2617235" y="4027952"/>
              <a:ext cx="6728" cy="5902"/>
            </a:xfrm>
            <a:custGeom>
              <a:rect b="b" l="l" r="r" t="t"/>
              <a:pathLst>
                <a:path extrusionOk="0" h="150" w="171">
                  <a:moveTo>
                    <a:pt x="84" y="1"/>
                  </a:moveTo>
                  <a:cubicBezTo>
                    <a:pt x="73" y="1"/>
                    <a:pt x="61" y="4"/>
                    <a:pt x="49" y="11"/>
                  </a:cubicBezTo>
                  <a:cubicBezTo>
                    <a:pt x="1" y="40"/>
                    <a:pt x="8" y="106"/>
                    <a:pt x="47" y="136"/>
                  </a:cubicBezTo>
                  <a:cubicBezTo>
                    <a:pt x="57" y="145"/>
                    <a:pt x="70" y="150"/>
                    <a:pt x="82" y="150"/>
                  </a:cubicBezTo>
                  <a:cubicBezTo>
                    <a:pt x="97" y="150"/>
                    <a:pt x="113" y="143"/>
                    <a:pt x="127" y="127"/>
                  </a:cubicBezTo>
                  <a:cubicBezTo>
                    <a:pt x="171" y="80"/>
                    <a:pt x="137"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7" name="Google Shape;12297;p293"/>
            <p:cNvSpPr/>
            <p:nvPr/>
          </p:nvSpPr>
          <p:spPr>
            <a:xfrm>
              <a:off x="2763360" y="3956463"/>
              <a:ext cx="7161" cy="5390"/>
            </a:xfrm>
            <a:custGeom>
              <a:rect b="b" l="l" r="r" t="t"/>
              <a:pathLst>
                <a:path extrusionOk="0" h="137" w="182">
                  <a:moveTo>
                    <a:pt x="112" y="1"/>
                  </a:moveTo>
                  <a:cubicBezTo>
                    <a:pt x="45" y="1"/>
                    <a:pt x="0" y="90"/>
                    <a:pt x="67" y="128"/>
                  </a:cubicBezTo>
                  <a:cubicBezTo>
                    <a:pt x="78" y="134"/>
                    <a:pt x="90" y="137"/>
                    <a:pt x="101" y="137"/>
                  </a:cubicBezTo>
                  <a:cubicBezTo>
                    <a:pt x="138" y="137"/>
                    <a:pt x="172" y="105"/>
                    <a:pt x="178" y="68"/>
                  </a:cubicBezTo>
                  <a:cubicBezTo>
                    <a:pt x="181" y="40"/>
                    <a:pt x="169" y="11"/>
                    <a:pt x="129"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8" name="Google Shape;12298;p293"/>
            <p:cNvSpPr/>
            <p:nvPr/>
          </p:nvSpPr>
          <p:spPr>
            <a:xfrm>
              <a:off x="2894496" y="3993644"/>
              <a:ext cx="7161" cy="5430"/>
            </a:xfrm>
            <a:custGeom>
              <a:rect b="b" l="l" r="r" t="t"/>
              <a:pathLst>
                <a:path extrusionOk="0" h="138" w="182">
                  <a:moveTo>
                    <a:pt x="113" y="1"/>
                  </a:moveTo>
                  <a:cubicBezTo>
                    <a:pt x="47" y="1"/>
                    <a:pt x="1" y="90"/>
                    <a:pt x="68" y="129"/>
                  </a:cubicBezTo>
                  <a:cubicBezTo>
                    <a:pt x="79" y="135"/>
                    <a:pt x="90" y="138"/>
                    <a:pt x="101" y="138"/>
                  </a:cubicBezTo>
                  <a:cubicBezTo>
                    <a:pt x="138" y="138"/>
                    <a:pt x="172" y="106"/>
                    <a:pt x="178" y="70"/>
                  </a:cubicBezTo>
                  <a:cubicBezTo>
                    <a:pt x="182" y="41"/>
                    <a:pt x="169" y="13"/>
                    <a:pt x="130" y="3"/>
                  </a:cubicBezTo>
                  <a:cubicBezTo>
                    <a:pt x="124" y="1"/>
                    <a:pt x="118"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9" name="Google Shape;12299;p293"/>
            <p:cNvSpPr/>
            <p:nvPr/>
          </p:nvSpPr>
          <p:spPr>
            <a:xfrm>
              <a:off x="2825013" y="4043375"/>
              <a:ext cx="7200" cy="5390"/>
            </a:xfrm>
            <a:custGeom>
              <a:rect b="b" l="l" r="r" t="t"/>
              <a:pathLst>
                <a:path extrusionOk="0" h="137" w="183">
                  <a:moveTo>
                    <a:pt x="113" y="1"/>
                  </a:moveTo>
                  <a:cubicBezTo>
                    <a:pt x="46" y="1"/>
                    <a:pt x="1" y="90"/>
                    <a:pt x="68" y="128"/>
                  </a:cubicBezTo>
                  <a:cubicBezTo>
                    <a:pt x="79" y="134"/>
                    <a:pt x="90" y="137"/>
                    <a:pt x="101" y="137"/>
                  </a:cubicBezTo>
                  <a:cubicBezTo>
                    <a:pt x="139" y="137"/>
                    <a:pt x="172" y="105"/>
                    <a:pt x="177" y="69"/>
                  </a:cubicBezTo>
                  <a:cubicBezTo>
                    <a:pt x="182" y="40"/>
                    <a:pt x="170" y="12"/>
                    <a:pt x="130" y="3"/>
                  </a:cubicBezTo>
                  <a:cubicBezTo>
                    <a:pt x="124" y="2"/>
                    <a:pt x="118"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0" name="Google Shape;12300;p293"/>
            <p:cNvSpPr/>
            <p:nvPr/>
          </p:nvSpPr>
          <p:spPr>
            <a:xfrm>
              <a:off x="2820646" y="4157397"/>
              <a:ext cx="7161" cy="5390"/>
            </a:xfrm>
            <a:custGeom>
              <a:rect b="b" l="l" r="r" t="t"/>
              <a:pathLst>
                <a:path extrusionOk="0" h="137" w="182">
                  <a:moveTo>
                    <a:pt x="112" y="1"/>
                  </a:moveTo>
                  <a:cubicBezTo>
                    <a:pt x="46" y="1"/>
                    <a:pt x="0" y="90"/>
                    <a:pt x="68" y="128"/>
                  </a:cubicBezTo>
                  <a:cubicBezTo>
                    <a:pt x="79" y="134"/>
                    <a:pt x="90" y="136"/>
                    <a:pt x="101" y="136"/>
                  </a:cubicBezTo>
                  <a:cubicBezTo>
                    <a:pt x="138" y="136"/>
                    <a:pt x="172" y="105"/>
                    <a:pt x="178" y="68"/>
                  </a:cubicBezTo>
                  <a:cubicBezTo>
                    <a:pt x="182" y="40"/>
                    <a:pt x="169" y="11"/>
                    <a:pt x="130"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1" name="Google Shape;12301;p293"/>
            <p:cNvSpPr/>
            <p:nvPr/>
          </p:nvSpPr>
          <p:spPr>
            <a:xfrm>
              <a:off x="2735859" y="3877026"/>
              <a:ext cx="7161" cy="5390"/>
            </a:xfrm>
            <a:custGeom>
              <a:rect b="b" l="l" r="r" t="t"/>
              <a:pathLst>
                <a:path extrusionOk="0" h="137" w="182">
                  <a:moveTo>
                    <a:pt x="113" y="0"/>
                  </a:moveTo>
                  <a:cubicBezTo>
                    <a:pt x="46" y="0"/>
                    <a:pt x="1" y="90"/>
                    <a:pt x="68" y="127"/>
                  </a:cubicBezTo>
                  <a:cubicBezTo>
                    <a:pt x="79" y="134"/>
                    <a:pt x="91" y="137"/>
                    <a:pt x="102" y="137"/>
                  </a:cubicBezTo>
                  <a:cubicBezTo>
                    <a:pt x="139" y="137"/>
                    <a:pt x="173" y="105"/>
                    <a:pt x="178" y="68"/>
                  </a:cubicBezTo>
                  <a:cubicBezTo>
                    <a:pt x="182" y="39"/>
                    <a:pt x="170" y="11"/>
                    <a:pt x="130" y="2"/>
                  </a:cubicBezTo>
                  <a:cubicBezTo>
                    <a:pt x="124" y="1"/>
                    <a:pt x="118"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2" name="Google Shape;12302;p293"/>
          <p:cNvGrpSpPr/>
          <p:nvPr/>
        </p:nvGrpSpPr>
        <p:grpSpPr>
          <a:xfrm>
            <a:off x="8526815" y="1426564"/>
            <a:ext cx="946219" cy="1594667"/>
            <a:chOff x="2567024" y="2978878"/>
            <a:chExt cx="344820" cy="581126"/>
          </a:xfrm>
        </p:grpSpPr>
        <p:sp>
          <p:nvSpPr>
            <p:cNvPr id="12303" name="Google Shape;12303;p293"/>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4" name="Google Shape;12304;p293"/>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5" name="Google Shape;12305;p293"/>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6" name="Google Shape;12306;p293"/>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7" name="Google Shape;12307;p293"/>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8" name="Google Shape;12308;p293"/>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9" name="Google Shape;12309;p293"/>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0" name="Google Shape;12310;p293"/>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1" name="Google Shape;12311;p293"/>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2" name="Google Shape;12312;p293"/>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3" name="Google Shape;12313;p293"/>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4" name="Google Shape;12314;p293"/>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5" name="Google Shape;12315;p293"/>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6" name="Google Shape;12316;p293"/>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7" name="Google Shape;12317;p293"/>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8" name="Google Shape;12318;p293"/>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9" name="Google Shape;12319;p293"/>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0" name="Google Shape;12320;p293"/>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1" name="Google Shape;12321;p293"/>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2" name="Google Shape;12322;p293"/>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3" name="Google Shape;12323;p293"/>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4" name="Google Shape;12324;p293"/>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5" name="Google Shape;12325;p293"/>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6" name="Google Shape;12326;p293"/>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7" name="Google Shape;12327;p293"/>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8" name="Google Shape;12328;p293"/>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9" name="Google Shape;12329;p293"/>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0" name="Google Shape;12330;p293"/>
          <p:cNvGrpSpPr/>
          <p:nvPr/>
        </p:nvGrpSpPr>
        <p:grpSpPr>
          <a:xfrm>
            <a:off x="2607822" y="432168"/>
            <a:ext cx="410285" cy="820543"/>
            <a:chOff x="3049925" y="2302950"/>
            <a:chExt cx="137675" cy="275350"/>
          </a:xfrm>
        </p:grpSpPr>
        <p:sp>
          <p:nvSpPr>
            <p:cNvPr id="12331" name="Google Shape;12331;p293"/>
            <p:cNvSpPr/>
            <p:nvPr/>
          </p:nvSpPr>
          <p:spPr>
            <a:xfrm>
              <a:off x="3130100" y="2363125"/>
              <a:ext cx="57500" cy="57525"/>
            </a:xfrm>
            <a:custGeom>
              <a:rect b="b" l="l" r="r" t="t"/>
              <a:pathLst>
                <a:path extrusionOk="0" h="2301" w="2300">
                  <a:moveTo>
                    <a:pt x="1151" y="1"/>
                  </a:moveTo>
                  <a:cubicBezTo>
                    <a:pt x="515" y="1"/>
                    <a:pt x="0" y="516"/>
                    <a:pt x="0" y="1151"/>
                  </a:cubicBezTo>
                  <a:cubicBezTo>
                    <a:pt x="0" y="1785"/>
                    <a:pt x="515" y="2300"/>
                    <a:pt x="1151" y="2300"/>
                  </a:cubicBezTo>
                  <a:cubicBezTo>
                    <a:pt x="1786" y="2300"/>
                    <a:pt x="2300" y="1785"/>
                    <a:pt x="2300" y="1151"/>
                  </a:cubicBezTo>
                  <a:cubicBezTo>
                    <a:pt x="2300" y="516"/>
                    <a:pt x="1786" y="1"/>
                    <a:pt x="1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2" name="Google Shape;12332;p293"/>
            <p:cNvSpPr/>
            <p:nvPr/>
          </p:nvSpPr>
          <p:spPr>
            <a:xfrm>
              <a:off x="3049925" y="2363125"/>
              <a:ext cx="26050" cy="26025"/>
            </a:xfrm>
            <a:custGeom>
              <a:rect b="b" l="l" r="r" t="t"/>
              <a:pathLst>
                <a:path extrusionOk="0" h="1041" w="1042">
                  <a:moveTo>
                    <a:pt x="520" y="1"/>
                  </a:moveTo>
                  <a:cubicBezTo>
                    <a:pt x="233" y="1"/>
                    <a:pt x="0" y="234"/>
                    <a:pt x="0" y="521"/>
                  </a:cubicBezTo>
                  <a:cubicBezTo>
                    <a:pt x="0" y="808"/>
                    <a:pt x="233" y="1041"/>
                    <a:pt x="520" y="1041"/>
                  </a:cubicBezTo>
                  <a:cubicBezTo>
                    <a:pt x="807" y="1041"/>
                    <a:pt x="1042" y="808"/>
                    <a:pt x="1042" y="521"/>
                  </a:cubicBezTo>
                  <a:cubicBezTo>
                    <a:pt x="1042" y="234"/>
                    <a:pt x="807" y="1"/>
                    <a:pt x="5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3" name="Google Shape;12333;p293"/>
            <p:cNvSpPr/>
            <p:nvPr/>
          </p:nvSpPr>
          <p:spPr>
            <a:xfrm>
              <a:off x="3090000" y="2474175"/>
              <a:ext cx="26025" cy="26050"/>
            </a:xfrm>
            <a:custGeom>
              <a:rect b="b" l="l" r="r" t="t"/>
              <a:pathLst>
                <a:path extrusionOk="0" h="1042" w="1041">
                  <a:moveTo>
                    <a:pt x="521" y="1"/>
                  </a:moveTo>
                  <a:cubicBezTo>
                    <a:pt x="234" y="1"/>
                    <a:pt x="1" y="233"/>
                    <a:pt x="1" y="522"/>
                  </a:cubicBezTo>
                  <a:cubicBezTo>
                    <a:pt x="1" y="809"/>
                    <a:pt x="234" y="1042"/>
                    <a:pt x="521" y="1042"/>
                  </a:cubicBezTo>
                  <a:cubicBezTo>
                    <a:pt x="808" y="1042"/>
                    <a:pt x="1041" y="809"/>
                    <a:pt x="1041" y="522"/>
                  </a:cubicBezTo>
                  <a:cubicBezTo>
                    <a:pt x="1041" y="233"/>
                    <a:pt x="808" y="1"/>
                    <a:pt x="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4" name="Google Shape;12334;p293"/>
            <p:cNvSpPr/>
            <p:nvPr/>
          </p:nvSpPr>
          <p:spPr>
            <a:xfrm>
              <a:off x="3093175" y="2565275"/>
              <a:ext cx="13025" cy="13025"/>
            </a:xfrm>
            <a:custGeom>
              <a:rect b="b" l="l" r="r" t="t"/>
              <a:pathLst>
                <a:path extrusionOk="0" h="521" w="521">
                  <a:moveTo>
                    <a:pt x="260" y="1"/>
                  </a:moveTo>
                  <a:cubicBezTo>
                    <a:pt x="116" y="1"/>
                    <a:pt x="0" y="117"/>
                    <a:pt x="0" y="261"/>
                  </a:cubicBezTo>
                  <a:cubicBezTo>
                    <a:pt x="0" y="405"/>
                    <a:pt x="116" y="521"/>
                    <a:pt x="260" y="521"/>
                  </a:cubicBezTo>
                  <a:cubicBezTo>
                    <a:pt x="404" y="521"/>
                    <a:pt x="520" y="405"/>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5" name="Google Shape;12335;p293"/>
            <p:cNvSpPr/>
            <p:nvPr/>
          </p:nvSpPr>
          <p:spPr>
            <a:xfrm>
              <a:off x="3130100" y="2467675"/>
              <a:ext cx="13025" cy="13025"/>
            </a:xfrm>
            <a:custGeom>
              <a:rect b="b" l="l" r="r" t="t"/>
              <a:pathLst>
                <a:path extrusionOk="0" h="521" w="521">
                  <a:moveTo>
                    <a:pt x="260" y="1"/>
                  </a:moveTo>
                  <a:cubicBezTo>
                    <a:pt x="117" y="1"/>
                    <a:pt x="0" y="117"/>
                    <a:pt x="0" y="261"/>
                  </a:cubicBezTo>
                  <a:cubicBezTo>
                    <a:pt x="0" y="404"/>
                    <a:pt x="117" y="521"/>
                    <a:pt x="260" y="521"/>
                  </a:cubicBezTo>
                  <a:cubicBezTo>
                    <a:pt x="404" y="521"/>
                    <a:pt x="520" y="404"/>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6" name="Google Shape;12336;p293"/>
            <p:cNvSpPr/>
            <p:nvPr/>
          </p:nvSpPr>
          <p:spPr>
            <a:xfrm>
              <a:off x="3083500" y="2302950"/>
              <a:ext cx="13025" cy="13025"/>
            </a:xfrm>
            <a:custGeom>
              <a:rect b="b" l="l" r="r" t="t"/>
              <a:pathLst>
                <a:path extrusionOk="0" h="521" w="521">
                  <a:moveTo>
                    <a:pt x="261" y="1"/>
                  </a:moveTo>
                  <a:cubicBezTo>
                    <a:pt x="117" y="1"/>
                    <a:pt x="1" y="117"/>
                    <a:pt x="1" y="261"/>
                  </a:cubicBezTo>
                  <a:cubicBezTo>
                    <a:pt x="1" y="404"/>
                    <a:pt x="117" y="521"/>
                    <a:pt x="261" y="521"/>
                  </a:cubicBezTo>
                  <a:cubicBezTo>
                    <a:pt x="404" y="521"/>
                    <a:pt x="521" y="404"/>
                    <a:pt x="521" y="261"/>
                  </a:cubicBezTo>
                  <a:cubicBezTo>
                    <a:pt x="521" y="117"/>
                    <a:pt x="404" y="1"/>
                    <a:pt x="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7" name="Google Shape;12337;p293"/>
          <p:cNvGrpSpPr/>
          <p:nvPr/>
        </p:nvGrpSpPr>
        <p:grpSpPr>
          <a:xfrm>
            <a:off x="3093086" y="167786"/>
            <a:ext cx="1544864" cy="1238007"/>
            <a:chOff x="4423100" y="2378550"/>
            <a:chExt cx="540200" cy="432900"/>
          </a:xfrm>
        </p:grpSpPr>
        <p:sp>
          <p:nvSpPr>
            <p:cNvPr id="12338" name="Google Shape;12338;p293"/>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9" name="Google Shape;12339;p293"/>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0" name="Google Shape;12340;p293"/>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1" name="Google Shape;12341;p293"/>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2" name="Google Shape;12342;p293"/>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3" name="Google Shape;12343;p293"/>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4" name="Google Shape;12344;p293"/>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5" name="Google Shape;12345;p293"/>
          <p:cNvGrpSpPr/>
          <p:nvPr/>
        </p:nvGrpSpPr>
        <p:grpSpPr>
          <a:xfrm>
            <a:off x="5621280" y="3549195"/>
            <a:ext cx="1544864" cy="1038173"/>
            <a:chOff x="4879750" y="3982625"/>
            <a:chExt cx="470450" cy="316150"/>
          </a:xfrm>
        </p:grpSpPr>
        <p:sp>
          <p:nvSpPr>
            <p:cNvPr id="12346" name="Google Shape;12346;p293"/>
            <p:cNvSpPr/>
            <p:nvPr/>
          </p:nvSpPr>
          <p:spPr>
            <a:xfrm>
              <a:off x="5078775" y="4113325"/>
              <a:ext cx="158475" cy="88450"/>
            </a:xfrm>
            <a:custGeom>
              <a:rect b="b" l="l" r="r" t="t"/>
              <a:pathLst>
                <a:path extrusionOk="0" h="3538" w="6339">
                  <a:moveTo>
                    <a:pt x="6329" y="30"/>
                  </a:moveTo>
                  <a:cubicBezTo>
                    <a:pt x="6338" y="91"/>
                    <a:pt x="6215" y="264"/>
                    <a:pt x="6188" y="309"/>
                  </a:cubicBezTo>
                  <a:cubicBezTo>
                    <a:pt x="6005" y="615"/>
                    <a:pt x="5785" y="898"/>
                    <a:pt x="5579" y="1191"/>
                  </a:cubicBezTo>
                  <a:cubicBezTo>
                    <a:pt x="5377" y="1477"/>
                    <a:pt x="5211" y="1780"/>
                    <a:pt x="5040" y="2085"/>
                  </a:cubicBezTo>
                  <a:cubicBezTo>
                    <a:pt x="5060" y="1957"/>
                    <a:pt x="5071" y="1690"/>
                    <a:pt x="5071" y="1690"/>
                  </a:cubicBezTo>
                  <a:cubicBezTo>
                    <a:pt x="5040" y="1688"/>
                    <a:pt x="4935" y="1805"/>
                    <a:pt x="4905" y="1828"/>
                  </a:cubicBezTo>
                  <a:cubicBezTo>
                    <a:pt x="4842" y="1880"/>
                    <a:pt x="4778" y="1931"/>
                    <a:pt x="4712" y="1981"/>
                  </a:cubicBezTo>
                  <a:cubicBezTo>
                    <a:pt x="4582" y="2078"/>
                    <a:pt x="4448" y="2174"/>
                    <a:pt x="4311" y="2260"/>
                  </a:cubicBezTo>
                  <a:cubicBezTo>
                    <a:pt x="4039" y="2433"/>
                    <a:pt x="3750" y="2577"/>
                    <a:pt x="3440" y="2670"/>
                  </a:cubicBezTo>
                  <a:cubicBezTo>
                    <a:pt x="2962" y="2814"/>
                    <a:pt x="2431" y="2727"/>
                    <a:pt x="1971" y="2918"/>
                  </a:cubicBezTo>
                  <a:cubicBezTo>
                    <a:pt x="1756" y="3006"/>
                    <a:pt x="1589" y="3178"/>
                    <a:pt x="1390" y="3296"/>
                  </a:cubicBezTo>
                  <a:cubicBezTo>
                    <a:pt x="980" y="3537"/>
                    <a:pt x="476" y="3530"/>
                    <a:pt x="1" y="3515"/>
                  </a:cubicBezTo>
                  <a:cubicBezTo>
                    <a:pt x="372" y="3277"/>
                    <a:pt x="743" y="3039"/>
                    <a:pt x="1115" y="2802"/>
                  </a:cubicBezTo>
                  <a:cubicBezTo>
                    <a:pt x="891" y="2761"/>
                    <a:pt x="675" y="2671"/>
                    <a:pt x="486" y="2544"/>
                  </a:cubicBezTo>
                  <a:cubicBezTo>
                    <a:pt x="391" y="2478"/>
                    <a:pt x="150" y="2238"/>
                    <a:pt x="19" y="2258"/>
                  </a:cubicBezTo>
                  <a:cubicBezTo>
                    <a:pt x="295" y="2218"/>
                    <a:pt x="576" y="2179"/>
                    <a:pt x="851" y="2222"/>
                  </a:cubicBezTo>
                  <a:cubicBezTo>
                    <a:pt x="1013" y="2247"/>
                    <a:pt x="1171" y="2300"/>
                    <a:pt x="1327" y="2352"/>
                  </a:cubicBezTo>
                  <a:cubicBezTo>
                    <a:pt x="1646" y="2459"/>
                    <a:pt x="1976" y="2522"/>
                    <a:pt x="2296" y="2380"/>
                  </a:cubicBezTo>
                  <a:cubicBezTo>
                    <a:pt x="2777" y="2169"/>
                    <a:pt x="3099" y="1696"/>
                    <a:pt x="3447" y="1319"/>
                  </a:cubicBezTo>
                  <a:cubicBezTo>
                    <a:pt x="3356" y="1355"/>
                    <a:pt x="2964" y="1423"/>
                    <a:pt x="2857" y="1426"/>
                  </a:cubicBezTo>
                  <a:cubicBezTo>
                    <a:pt x="3255" y="1155"/>
                    <a:pt x="3652" y="882"/>
                    <a:pt x="4068" y="639"/>
                  </a:cubicBezTo>
                  <a:cubicBezTo>
                    <a:pt x="4421" y="434"/>
                    <a:pt x="4814" y="303"/>
                    <a:pt x="5210" y="205"/>
                  </a:cubicBezTo>
                  <a:cubicBezTo>
                    <a:pt x="5424" y="152"/>
                    <a:pt x="5642" y="106"/>
                    <a:pt x="5859" y="66"/>
                  </a:cubicBezTo>
                  <a:cubicBezTo>
                    <a:pt x="5979" y="44"/>
                    <a:pt x="6102" y="19"/>
                    <a:pt x="6224" y="13"/>
                  </a:cubicBezTo>
                  <a:cubicBezTo>
                    <a:pt x="6244" y="12"/>
                    <a:pt x="6305" y="1"/>
                    <a:pt x="6322" y="15"/>
                  </a:cubicBezTo>
                  <a:cubicBezTo>
                    <a:pt x="6326" y="19"/>
                    <a:pt x="6328" y="24"/>
                    <a:pt x="6329" y="3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7" name="Google Shape;12347;p293"/>
            <p:cNvSpPr/>
            <p:nvPr/>
          </p:nvSpPr>
          <p:spPr>
            <a:xfrm>
              <a:off x="5117850" y="4199075"/>
              <a:ext cx="124275" cy="99700"/>
            </a:xfrm>
            <a:custGeom>
              <a:rect b="b" l="l" r="r" t="t"/>
              <a:pathLst>
                <a:path extrusionOk="0" h="3988" w="4971">
                  <a:moveTo>
                    <a:pt x="4953" y="22"/>
                  </a:moveTo>
                  <a:cubicBezTo>
                    <a:pt x="4971" y="71"/>
                    <a:pt x="4895" y="237"/>
                    <a:pt x="4880" y="279"/>
                  </a:cubicBezTo>
                  <a:cubicBezTo>
                    <a:pt x="4775" y="568"/>
                    <a:pt x="4636" y="841"/>
                    <a:pt x="4510" y="1121"/>
                  </a:cubicBezTo>
                  <a:cubicBezTo>
                    <a:pt x="4387" y="1395"/>
                    <a:pt x="4296" y="1677"/>
                    <a:pt x="4203" y="1962"/>
                  </a:cubicBezTo>
                  <a:cubicBezTo>
                    <a:pt x="4198" y="1852"/>
                    <a:pt x="4163" y="1624"/>
                    <a:pt x="4163" y="1624"/>
                  </a:cubicBezTo>
                  <a:cubicBezTo>
                    <a:pt x="4137" y="1629"/>
                    <a:pt x="4068" y="1743"/>
                    <a:pt x="4047" y="1768"/>
                  </a:cubicBezTo>
                  <a:cubicBezTo>
                    <a:pt x="4001" y="1822"/>
                    <a:pt x="3955" y="1875"/>
                    <a:pt x="3909" y="1927"/>
                  </a:cubicBezTo>
                  <a:cubicBezTo>
                    <a:pt x="3815" y="2031"/>
                    <a:pt x="3719" y="2133"/>
                    <a:pt x="3616" y="2229"/>
                  </a:cubicBezTo>
                  <a:cubicBezTo>
                    <a:pt x="3415" y="2418"/>
                    <a:pt x="3195" y="2587"/>
                    <a:pt x="2950" y="2716"/>
                  </a:cubicBezTo>
                  <a:cubicBezTo>
                    <a:pt x="2571" y="2915"/>
                    <a:pt x="2109" y="2929"/>
                    <a:pt x="1751" y="3164"/>
                  </a:cubicBezTo>
                  <a:cubicBezTo>
                    <a:pt x="1586" y="3273"/>
                    <a:pt x="1474" y="3445"/>
                    <a:pt x="1324" y="3577"/>
                  </a:cubicBezTo>
                  <a:cubicBezTo>
                    <a:pt x="1018" y="3847"/>
                    <a:pt x="592" y="3923"/>
                    <a:pt x="190" y="3988"/>
                  </a:cubicBezTo>
                  <a:cubicBezTo>
                    <a:pt x="463" y="3727"/>
                    <a:pt x="738" y="3467"/>
                    <a:pt x="1012" y="3205"/>
                  </a:cubicBezTo>
                  <a:cubicBezTo>
                    <a:pt x="816" y="3208"/>
                    <a:pt x="621" y="3167"/>
                    <a:pt x="440" y="3091"/>
                  </a:cubicBezTo>
                  <a:cubicBezTo>
                    <a:pt x="349" y="3052"/>
                    <a:pt x="107" y="2888"/>
                    <a:pt x="0" y="2927"/>
                  </a:cubicBezTo>
                  <a:cubicBezTo>
                    <a:pt x="227" y="2847"/>
                    <a:pt x="457" y="2768"/>
                    <a:pt x="696" y="2759"/>
                  </a:cubicBezTo>
                  <a:cubicBezTo>
                    <a:pt x="836" y="2755"/>
                    <a:pt x="977" y="2774"/>
                    <a:pt x="1117" y="2793"/>
                  </a:cubicBezTo>
                  <a:cubicBezTo>
                    <a:pt x="1404" y="2830"/>
                    <a:pt x="1692" y="2829"/>
                    <a:pt x="1938" y="2658"/>
                  </a:cubicBezTo>
                  <a:cubicBezTo>
                    <a:pt x="2308" y="2402"/>
                    <a:pt x="2503" y="1951"/>
                    <a:pt x="2736" y="1577"/>
                  </a:cubicBezTo>
                  <a:cubicBezTo>
                    <a:pt x="2664" y="1621"/>
                    <a:pt x="2344" y="1744"/>
                    <a:pt x="2256" y="1763"/>
                  </a:cubicBezTo>
                  <a:cubicBezTo>
                    <a:pt x="2546" y="1469"/>
                    <a:pt x="2837" y="1176"/>
                    <a:pt x="3148" y="903"/>
                  </a:cubicBezTo>
                  <a:cubicBezTo>
                    <a:pt x="3412" y="672"/>
                    <a:pt x="3720" y="497"/>
                    <a:pt x="4038" y="351"/>
                  </a:cubicBezTo>
                  <a:cubicBezTo>
                    <a:pt x="4210" y="272"/>
                    <a:pt x="4386" y="197"/>
                    <a:pt x="4563" y="128"/>
                  </a:cubicBezTo>
                  <a:cubicBezTo>
                    <a:pt x="4661" y="90"/>
                    <a:pt x="4760" y="49"/>
                    <a:pt x="4862" y="24"/>
                  </a:cubicBezTo>
                  <a:cubicBezTo>
                    <a:pt x="4879" y="19"/>
                    <a:pt x="4927" y="1"/>
                    <a:pt x="4945" y="10"/>
                  </a:cubicBezTo>
                  <a:cubicBezTo>
                    <a:pt x="4948" y="12"/>
                    <a:pt x="4952" y="17"/>
                    <a:pt x="4953" y="22"/>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8" name="Google Shape;12348;p293"/>
            <p:cNvSpPr/>
            <p:nvPr/>
          </p:nvSpPr>
          <p:spPr>
            <a:xfrm>
              <a:off x="4964350" y="4221425"/>
              <a:ext cx="173975" cy="57100"/>
            </a:xfrm>
            <a:custGeom>
              <a:rect b="b" l="l" r="r" t="t"/>
              <a:pathLst>
                <a:path extrusionOk="0" h="2284" w="6959">
                  <a:moveTo>
                    <a:pt x="6958" y="89"/>
                  </a:moveTo>
                  <a:cubicBezTo>
                    <a:pt x="6951" y="149"/>
                    <a:pt x="6793" y="290"/>
                    <a:pt x="6757" y="326"/>
                  </a:cubicBezTo>
                  <a:cubicBezTo>
                    <a:pt x="6508" y="584"/>
                    <a:pt x="6229" y="809"/>
                    <a:pt x="5963" y="1047"/>
                  </a:cubicBezTo>
                  <a:cubicBezTo>
                    <a:pt x="5701" y="1280"/>
                    <a:pt x="5469" y="1536"/>
                    <a:pt x="5235" y="1795"/>
                  </a:cubicBezTo>
                  <a:cubicBezTo>
                    <a:pt x="5282" y="1675"/>
                    <a:pt x="5354" y="1417"/>
                    <a:pt x="5354" y="1417"/>
                  </a:cubicBezTo>
                  <a:cubicBezTo>
                    <a:pt x="5324" y="1409"/>
                    <a:pt x="5195" y="1498"/>
                    <a:pt x="5161" y="1514"/>
                  </a:cubicBezTo>
                  <a:cubicBezTo>
                    <a:pt x="5088" y="1550"/>
                    <a:pt x="5013" y="1584"/>
                    <a:pt x="4939" y="1618"/>
                  </a:cubicBezTo>
                  <a:cubicBezTo>
                    <a:pt x="4791" y="1685"/>
                    <a:pt x="4638" y="1747"/>
                    <a:pt x="4485" y="1800"/>
                  </a:cubicBezTo>
                  <a:cubicBezTo>
                    <a:pt x="4180" y="1905"/>
                    <a:pt x="3866" y="1981"/>
                    <a:pt x="3544" y="2000"/>
                  </a:cubicBezTo>
                  <a:cubicBezTo>
                    <a:pt x="3045" y="2031"/>
                    <a:pt x="2547" y="1826"/>
                    <a:pt x="2055" y="1906"/>
                  </a:cubicBezTo>
                  <a:cubicBezTo>
                    <a:pt x="1827" y="1943"/>
                    <a:pt x="1625" y="2073"/>
                    <a:pt x="1404" y="2142"/>
                  </a:cubicBezTo>
                  <a:cubicBezTo>
                    <a:pt x="951" y="2284"/>
                    <a:pt x="460" y="2161"/>
                    <a:pt x="1" y="2039"/>
                  </a:cubicBezTo>
                  <a:cubicBezTo>
                    <a:pt x="417" y="1891"/>
                    <a:pt x="833" y="1745"/>
                    <a:pt x="1249" y="1598"/>
                  </a:cubicBezTo>
                  <a:cubicBezTo>
                    <a:pt x="1040" y="1508"/>
                    <a:pt x="850" y="1371"/>
                    <a:pt x="696" y="1204"/>
                  </a:cubicBezTo>
                  <a:cubicBezTo>
                    <a:pt x="618" y="1119"/>
                    <a:pt x="438" y="829"/>
                    <a:pt x="305" y="819"/>
                  </a:cubicBezTo>
                  <a:cubicBezTo>
                    <a:pt x="584" y="844"/>
                    <a:pt x="866" y="869"/>
                    <a:pt x="1125" y="974"/>
                  </a:cubicBezTo>
                  <a:cubicBezTo>
                    <a:pt x="1278" y="1035"/>
                    <a:pt x="1417" y="1122"/>
                    <a:pt x="1557" y="1209"/>
                  </a:cubicBezTo>
                  <a:cubicBezTo>
                    <a:pt x="1845" y="1385"/>
                    <a:pt x="2150" y="1521"/>
                    <a:pt x="2496" y="1457"/>
                  </a:cubicBezTo>
                  <a:cubicBezTo>
                    <a:pt x="3011" y="1360"/>
                    <a:pt x="3433" y="973"/>
                    <a:pt x="3858" y="687"/>
                  </a:cubicBezTo>
                  <a:cubicBezTo>
                    <a:pt x="3760" y="700"/>
                    <a:pt x="3363" y="678"/>
                    <a:pt x="3259" y="656"/>
                  </a:cubicBezTo>
                  <a:cubicBezTo>
                    <a:pt x="3708" y="481"/>
                    <a:pt x="4157" y="308"/>
                    <a:pt x="4617" y="165"/>
                  </a:cubicBezTo>
                  <a:cubicBezTo>
                    <a:pt x="5008" y="45"/>
                    <a:pt x="5420" y="7"/>
                    <a:pt x="5827" y="3"/>
                  </a:cubicBezTo>
                  <a:cubicBezTo>
                    <a:pt x="6049" y="1"/>
                    <a:pt x="6271" y="6"/>
                    <a:pt x="6492" y="15"/>
                  </a:cubicBezTo>
                  <a:cubicBezTo>
                    <a:pt x="6614" y="22"/>
                    <a:pt x="6738" y="25"/>
                    <a:pt x="6860" y="46"/>
                  </a:cubicBezTo>
                  <a:cubicBezTo>
                    <a:pt x="6879" y="50"/>
                    <a:pt x="6940" y="53"/>
                    <a:pt x="6954" y="71"/>
                  </a:cubicBezTo>
                  <a:cubicBezTo>
                    <a:pt x="6958" y="76"/>
                    <a:pt x="6959" y="81"/>
                    <a:pt x="6958" y="8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9" name="Google Shape;12349;p293"/>
            <p:cNvSpPr/>
            <p:nvPr/>
          </p:nvSpPr>
          <p:spPr>
            <a:xfrm>
              <a:off x="4952000" y="4192200"/>
              <a:ext cx="105800" cy="32800"/>
            </a:xfrm>
            <a:custGeom>
              <a:rect b="b" l="l" r="r" t="t"/>
              <a:pathLst>
                <a:path extrusionOk="0" h="1312" w="4232">
                  <a:moveTo>
                    <a:pt x="4232" y="72"/>
                  </a:moveTo>
                  <a:cubicBezTo>
                    <a:pt x="4227" y="108"/>
                    <a:pt x="4129" y="191"/>
                    <a:pt x="4107" y="214"/>
                  </a:cubicBezTo>
                  <a:cubicBezTo>
                    <a:pt x="3953" y="365"/>
                    <a:pt x="3781" y="497"/>
                    <a:pt x="3617" y="637"/>
                  </a:cubicBezTo>
                  <a:cubicBezTo>
                    <a:pt x="3456" y="773"/>
                    <a:pt x="3312" y="926"/>
                    <a:pt x="3166" y="1078"/>
                  </a:cubicBezTo>
                  <a:cubicBezTo>
                    <a:pt x="3197" y="1006"/>
                    <a:pt x="3244" y="851"/>
                    <a:pt x="3244" y="851"/>
                  </a:cubicBezTo>
                  <a:cubicBezTo>
                    <a:pt x="3226" y="846"/>
                    <a:pt x="3147" y="898"/>
                    <a:pt x="3126" y="907"/>
                  </a:cubicBezTo>
                  <a:cubicBezTo>
                    <a:pt x="3080" y="928"/>
                    <a:pt x="3036" y="948"/>
                    <a:pt x="2990" y="967"/>
                  </a:cubicBezTo>
                  <a:cubicBezTo>
                    <a:pt x="2900" y="1005"/>
                    <a:pt x="2807" y="1040"/>
                    <a:pt x="2713" y="1071"/>
                  </a:cubicBezTo>
                  <a:cubicBezTo>
                    <a:pt x="2528" y="1130"/>
                    <a:pt x="2336" y="1171"/>
                    <a:pt x="2142" y="1178"/>
                  </a:cubicBezTo>
                  <a:cubicBezTo>
                    <a:pt x="1840" y="1189"/>
                    <a:pt x="1542" y="1058"/>
                    <a:pt x="1244" y="1100"/>
                  </a:cubicBezTo>
                  <a:cubicBezTo>
                    <a:pt x="1105" y="1119"/>
                    <a:pt x="981" y="1194"/>
                    <a:pt x="848" y="1233"/>
                  </a:cubicBezTo>
                  <a:cubicBezTo>
                    <a:pt x="572" y="1312"/>
                    <a:pt x="277" y="1230"/>
                    <a:pt x="1" y="1150"/>
                  </a:cubicBezTo>
                  <a:cubicBezTo>
                    <a:pt x="255" y="1067"/>
                    <a:pt x="508" y="985"/>
                    <a:pt x="761" y="902"/>
                  </a:cubicBezTo>
                  <a:cubicBezTo>
                    <a:pt x="636" y="844"/>
                    <a:pt x="525" y="758"/>
                    <a:pt x="433" y="656"/>
                  </a:cubicBezTo>
                  <a:cubicBezTo>
                    <a:pt x="387" y="604"/>
                    <a:pt x="282" y="425"/>
                    <a:pt x="203" y="418"/>
                  </a:cubicBezTo>
                  <a:cubicBezTo>
                    <a:pt x="371" y="437"/>
                    <a:pt x="541" y="456"/>
                    <a:pt x="695" y="523"/>
                  </a:cubicBezTo>
                  <a:cubicBezTo>
                    <a:pt x="786" y="562"/>
                    <a:pt x="870" y="617"/>
                    <a:pt x="953" y="671"/>
                  </a:cubicBezTo>
                  <a:cubicBezTo>
                    <a:pt x="1124" y="782"/>
                    <a:pt x="1307" y="869"/>
                    <a:pt x="1516" y="834"/>
                  </a:cubicBezTo>
                  <a:cubicBezTo>
                    <a:pt x="1828" y="784"/>
                    <a:pt x="2090" y="555"/>
                    <a:pt x="2350" y="389"/>
                  </a:cubicBezTo>
                  <a:cubicBezTo>
                    <a:pt x="2292" y="396"/>
                    <a:pt x="2051" y="376"/>
                    <a:pt x="1989" y="362"/>
                  </a:cubicBezTo>
                  <a:cubicBezTo>
                    <a:pt x="2263" y="263"/>
                    <a:pt x="2537" y="164"/>
                    <a:pt x="2817" y="85"/>
                  </a:cubicBezTo>
                  <a:cubicBezTo>
                    <a:pt x="3054" y="18"/>
                    <a:pt x="3303" y="1"/>
                    <a:pt x="3550" y="4"/>
                  </a:cubicBezTo>
                  <a:cubicBezTo>
                    <a:pt x="3683" y="6"/>
                    <a:pt x="3817" y="13"/>
                    <a:pt x="3951" y="22"/>
                  </a:cubicBezTo>
                  <a:cubicBezTo>
                    <a:pt x="4025" y="27"/>
                    <a:pt x="4099" y="32"/>
                    <a:pt x="4173" y="45"/>
                  </a:cubicBezTo>
                  <a:cubicBezTo>
                    <a:pt x="4185" y="48"/>
                    <a:pt x="4222" y="51"/>
                    <a:pt x="4229" y="63"/>
                  </a:cubicBezTo>
                  <a:cubicBezTo>
                    <a:pt x="4231" y="65"/>
                    <a:pt x="4232" y="69"/>
                    <a:pt x="4232" y="72"/>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0" name="Google Shape;12350;p293"/>
            <p:cNvSpPr/>
            <p:nvPr/>
          </p:nvSpPr>
          <p:spPr>
            <a:xfrm>
              <a:off x="4879750" y="4264175"/>
              <a:ext cx="79825" cy="19650"/>
            </a:xfrm>
            <a:custGeom>
              <a:rect b="b" l="l" r="r" t="t"/>
              <a:pathLst>
                <a:path extrusionOk="0" h="786" w="3193">
                  <a:moveTo>
                    <a:pt x="3193" y="155"/>
                  </a:moveTo>
                  <a:cubicBezTo>
                    <a:pt x="3185" y="181"/>
                    <a:pt x="3106" y="232"/>
                    <a:pt x="3088" y="246"/>
                  </a:cubicBezTo>
                  <a:cubicBezTo>
                    <a:pt x="2960" y="341"/>
                    <a:pt x="2823" y="422"/>
                    <a:pt x="2689" y="507"/>
                  </a:cubicBezTo>
                  <a:cubicBezTo>
                    <a:pt x="2558" y="591"/>
                    <a:pt x="2439" y="688"/>
                    <a:pt x="2317" y="786"/>
                  </a:cubicBezTo>
                  <a:cubicBezTo>
                    <a:pt x="2346" y="736"/>
                    <a:pt x="2397" y="627"/>
                    <a:pt x="2397" y="627"/>
                  </a:cubicBezTo>
                  <a:cubicBezTo>
                    <a:pt x="2383" y="622"/>
                    <a:pt x="2321" y="652"/>
                    <a:pt x="2305" y="657"/>
                  </a:cubicBezTo>
                  <a:cubicBezTo>
                    <a:pt x="2269" y="667"/>
                    <a:pt x="2234" y="678"/>
                    <a:pt x="2200" y="687"/>
                  </a:cubicBezTo>
                  <a:cubicBezTo>
                    <a:pt x="2129" y="706"/>
                    <a:pt x="2059" y="723"/>
                    <a:pt x="1987" y="735"/>
                  </a:cubicBezTo>
                  <a:cubicBezTo>
                    <a:pt x="1846" y="761"/>
                    <a:pt x="1703" y="772"/>
                    <a:pt x="1560" y="759"/>
                  </a:cubicBezTo>
                  <a:cubicBezTo>
                    <a:pt x="1339" y="737"/>
                    <a:pt x="1134" y="612"/>
                    <a:pt x="912" y="614"/>
                  </a:cubicBezTo>
                  <a:cubicBezTo>
                    <a:pt x="809" y="614"/>
                    <a:pt x="711" y="657"/>
                    <a:pt x="610" y="672"/>
                  </a:cubicBezTo>
                  <a:cubicBezTo>
                    <a:pt x="401" y="703"/>
                    <a:pt x="194" y="615"/>
                    <a:pt x="1" y="529"/>
                  </a:cubicBezTo>
                  <a:cubicBezTo>
                    <a:pt x="194" y="494"/>
                    <a:pt x="387" y="458"/>
                    <a:pt x="579" y="422"/>
                  </a:cubicBezTo>
                  <a:cubicBezTo>
                    <a:pt x="493" y="367"/>
                    <a:pt x="420" y="294"/>
                    <a:pt x="363" y="210"/>
                  </a:cubicBezTo>
                  <a:cubicBezTo>
                    <a:pt x="335" y="168"/>
                    <a:pt x="277" y="28"/>
                    <a:pt x="219" y="14"/>
                  </a:cubicBezTo>
                  <a:cubicBezTo>
                    <a:pt x="340" y="44"/>
                    <a:pt x="461" y="75"/>
                    <a:pt x="568" y="138"/>
                  </a:cubicBezTo>
                  <a:cubicBezTo>
                    <a:pt x="631" y="177"/>
                    <a:pt x="687" y="225"/>
                    <a:pt x="741" y="272"/>
                  </a:cubicBezTo>
                  <a:cubicBezTo>
                    <a:pt x="856" y="370"/>
                    <a:pt x="981" y="451"/>
                    <a:pt x="1136" y="446"/>
                  </a:cubicBezTo>
                  <a:cubicBezTo>
                    <a:pt x="1370" y="440"/>
                    <a:pt x="1582" y="299"/>
                    <a:pt x="1789" y="203"/>
                  </a:cubicBezTo>
                  <a:cubicBezTo>
                    <a:pt x="1745" y="201"/>
                    <a:pt x="1572" y="164"/>
                    <a:pt x="1529" y="147"/>
                  </a:cubicBezTo>
                  <a:cubicBezTo>
                    <a:pt x="1738" y="102"/>
                    <a:pt x="1947" y="56"/>
                    <a:pt x="2159" y="27"/>
                  </a:cubicBezTo>
                  <a:cubicBezTo>
                    <a:pt x="2338" y="1"/>
                    <a:pt x="2523" y="13"/>
                    <a:pt x="2701" y="39"/>
                  </a:cubicBezTo>
                  <a:cubicBezTo>
                    <a:pt x="2799" y="53"/>
                    <a:pt x="2897" y="71"/>
                    <a:pt x="2994" y="91"/>
                  </a:cubicBezTo>
                  <a:cubicBezTo>
                    <a:pt x="3047" y="102"/>
                    <a:pt x="3100" y="112"/>
                    <a:pt x="3152" y="129"/>
                  </a:cubicBezTo>
                  <a:cubicBezTo>
                    <a:pt x="3161" y="133"/>
                    <a:pt x="3188" y="138"/>
                    <a:pt x="3192" y="147"/>
                  </a:cubicBezTo>
                  <a:cubicBezTo>
                    <a:pt x="3193" y="149"/>
                    <a:pt x="3193" y="152"/>
                    <a:pt x="3193" y="155"/>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1" name="Google Shape;12351;p293"/>
            <p:cNvSpPr/>
            <p:nvPr/>
          </p:nvSpPr>
          <p:spPr>
            <a:xfrm>
              <a:off x="5237000" y="4108625"/>
              <a:ext cx="64475" cy="78425"/>
            </a:xfrm>
            <a:custGeom>
              <a:rect b="b" l="l" r="r" t="t"/>
              <a:pathLst>
                <a:path extrusionOk="0" h="3137" w="2579">
                  <a:moveTo>
                    <a:pt x="2560" y="9"/>
                  </a:moveTo>
                  <a:cubicBezTo>
                    <a:pt x="2578" y="36"/>
                    <a:pt x="2557" y="149"/>
                    <a:pt x="2555" y="176"/>
                  </a:cubicBezTo>
                  <a:cubicBezTo>
                    <a:pt x="2535" y="367"/>
                    <a:pt x="2493" y="554"/>
                    <a:pt x="2458" y="742"/>
                  </a:cubicBezTo>
                  <a:cubicBezTo>
                    <a:pt x="2426" y="928"/>
                    <a:pt x="2414" y="1112"/>
                    <a:pt x="2400" y="1299"/>
                  </a:cubicBezTo>
                  <a:cubicBezTo>
                    <a:pt x="2380" y="1232"/>
                    <a:pt x="2325" y="1100"/>
                    <a:pt x="2325" y="1100"/>
                  </a:cubicBezTo>
                  <a:cubicBezTo>
                    <a:pt x="2310" y="1106"/>
                    <a:pt x="2285" y="1187"/>
                    <a:pt x="2276" y="1205"/>
                  </a:cubicBezTo>
                  <a:cubicBezTo>
                    <a:pt x="2257" y="1245"/>
                    <a:pt x="2237" y="1284"/>
                    <a:pt x="2217" y="1323"/>
                  </a:cubicBezTo>
                  <a:cubicBezTo>
                    <a:pt x="2176" y="1401"/>
                    <a:pt x="2133" y="1476"/>
                    <a:pt x="2086" y="1549"/>
                  </a:cubicBezTo>
                  <a:cubicBezTo>
                    <a:pt x="1993" y="1696"/>
                    <a:pt x="1885" y="1832"/>
                    <a:pt x="1756" y="1947"/>
                  </a:cubicBezTo>
                  <a:cubicBezTo>
                    <a:pt x="1556" y="2125"/>
                    <a:pt x="1278" y="2203"/>
                    <a:pt x="1097" y="2400"/>
                  </a:cubicBezTo>
                  <a:cubicBezTo>
                    <a:pt x="1015" y="2492"/>
                    <a:pt x="971" y="2613"/>
                    <a:pt x="902" y="2715"/>
                  </a:cubicBezTo>
                  <a:cubicBezTo>
                    <a:pt x="757" y="2925"/>
                    <a:pt x="511" y="3037"/>
                    <a:pt x="277" y="3137"/>
                  </a:cubicBezTo>
                  <a:cubicBezTo>
                    <a:pt x="403" y="2938"/>
                    <a:pt x="529" y="2737"/>
                    <a:pt x="657" y="2538"/>
                  </a:cubicBezTo>
                  <a:cubicBezTo>
                    <a:pt x="538" y="2568"/>
                    <a:pt x="413" y="2573"/>
                    <a:pt x="293" y="2555"/>
                  </a:cubicBezTo>
                  <a:cubicBezTo>
                    <a:pt x="231" y="2545"/>
                    <a:pt x="60" y="2483"/>
                    <a:pt x="0" y="2523"/>
                  </a:cubicBezTo>
                  <a:cubicBezTo>
                    <a:pt x="125" y="2440"/>
                    <a:pt x="253" y="2357"/>
                    <a:pt x="397" y="2316"/>
                  </a:cubicBezTo>
                  <a:cubicBezTo>
                    <a:pt x="481" y="2291"/>
                    <a:pt x="569" y="2282"/>
                    <a:pt x="657" y="2271"/>
                  </a:cubicBezTo>
                  <a:cubicBezTo>
                    <a:pt x="836" y="2250"/>
                    <a:pt x="1011" y="2207"/>
                    <a:pt x="1135" y="2065"/>
                  </a:cubicBezTo>
                  <a:cubicBezTo>
                    <a:pt x="1319" y="1854"/>
                    <a:pt x="1369" y="1551"/>
                    <a:pt x="1453" y="1289"/>
                  </a:cubicBezTo>
                  <a:cubicBezTo>
                    <a:pt x="1417" y="1326"/>
                    <a:pt x="1241" y="1449"/>
                    <a:pt x="1190" y="1474"/>
                  </a:cubicBezTo>
                  <a:cubicBezTo>
                    <a:pt x="1322" y="1252"/>
                    <a:pt x="1453" y="1029"/>
                    <a:pt x="1600" y="818"/>
                  </a:cubicBezTo>
                  <a:cubicBezTo>
                    <a:pt x="1725" y="638"/>
                    <a:pt x="1886" y="484"/>
                    <a:pt x="2056" y="348"/>
                  </a:cubicBezTo>
                  <a:cubicBezTo>
                    <a:pt x="2149" y="274"/>
                    <a:pt x="2243" y="202"/>
                    <a:pt x="2339" y="133"/>
                  </a:cubicBezTo>
                  <a:cubicBezTo>
                    <a:pt x="2393" y="96"/>
                    <a:pt x="2447" y="56"/>
                    <a:pt x="2505" y="24"/>
                  </a:cubicBezTo>
                  <a:cubicBezTo>
                    <a:pt x="2514" y="19"/>
                    <a:pt x="2541" y="0"/>
                    <a:pt x="2554" y="4"/>
                  </a:cubicBezTo>
                  <a:cubicBezTo>
                    <a:pt x="2556" y="4"/>
                    <a:pt x="2559" y="6"/>
                    <a:pt x="2560" y="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2" name="Google Shape;12352;p293"/>
            <p:cNvSpPr/>
            <p:nvPr/>
          </p:nvSpPr>
          <p:spPr>
            <a:xfrm>
              <a:off x="5145400" y="4051975"/>
              <a:ext cx="82450" cy="62900"/>
            </a:xfrm>
            <a:custGeom>
              <a:rect b="b" l="l" r="r" t="t"/>
              <a:pathLst>
                <a:path extrusionOk="0" h="2516" w="3298">
                  <a:moveTo>
                    <a:pt x="3287" y="15"/>
                  </a:moveTo>
                  <a:cubicBezTo>
                    <a:pt x="3298" y="47"/>
                    <a:pt x="3246" y="155"/>
                    <a:pt x="3235" y="181"/>
                  </a:cubicBezTo>
                  <a:cubicBezTo>
                    <a:pt x="3160" y="368"/>
                    <a:pt x="3065" y="544"/>
                    <a:pt x="2977" y="725"/>
                  </a:cubicBezTo>
                  <a:cubicBezTo>
                    <a:pt x="2892" y="900"/>
                    <a:pt x="2827" y="1084"/>
                    <a:pt x="2762" y="1268"/>
                  </a:cubicBezTo>
                  <a:cubicBezTo>
                    <a:pt x="2760" y="1195"/>
                    <a:pt x="2742" y="1047"/>
                    <a:pt x="2742" y="1047"/>
                  </a:cubicBezTo>
                  <a:cubicBezTo>
                    <a:pt x="2725" y="1048"/>
                    <a:pt x="2677" y="1122"/>
                    <a:pt x="2663" y="1138"/>
                  </a:cubicBezTo>
                  <a:cubicBezTo>
                    <a:pt x="2633" y="1173"/>
                    <a:pt x="2602" y="1206"/>
                    <a:pt x="2570" y="1240"/>
                  </a:cubicBezTo>
                  <a:cubicBezTo>
                    <a:pt x="2507" y="1305"/>
                    <a:pt x="2442" y="1370"/>
                    <a:pt x="2373" y="1430"/>
                  </a:cubicBezTo>
                  <a:cubicBezTo>
                    <a:pt x="2239" y="1551"/>
                    <a:pt x="2092" y="1657"/>
                    <a:pt x="1930" y="1736"/>
                  </a:cubicBezTo>
                  <a:cubicBezTo>
                    <a:pt x="1678" y="1859"/>
                    <a:pt x="1376" y="1860"/>
                    <a:pt x="1138" y="2006"/>
                  </a:cubicBezTo>
                  <a:cubicBezTo>
                    <a:pt x="1028" y="2076"/>
                    <a:pt x="951" y="2186"/>
                    <a:pt x="852" y="2269"/>
                  </a:cubicBezTo>
                  <a:cubicBezTo>
                    <a:pt x="647" y="2438"/>
                    <a:pt x="368" y="2481"/>
                    <a:pt x="103" y="2515"/>
                  </a:cubicBezTo>
                  <a:cubicBezTo>
                    <a:pt x="288" y="2350"/>
                    <a:pt x="471" y="2185"/>
                    <a:pt x="655" y="2020"/>
                  </a:cubicBezTo>
                  <a:cubicBezTo>
                    <a:pt x="528" y="2017"/>
                    <a:pt x="400" y="1988"/>
                    <a:pt x="284" y="1934"/>
                  </a:cubicBezTo>
                  <a:cubicBezTo>
                    <a:pt x="226" y="1907"/>
                    <a:pt x="70" y="1796"/>
                    <a:pt x="0" y="1819"/>
                  </a:cubicBezTo>
                  <a:cubicBezTo>
                    <a:pt x="149" y="1772"/>
                    <a:pt x="301" y="1724"/>
                    <a:pt x="457" y="1723"/>
                  </a:cubicBezTo>
                  <a:cubicBezTo>
                    <a:pt x="549" y="1723"/>
                    <a:pt x="640" y="1738"/>
                    <a:pt x="731" y="1752"/>
                  </a:cubicBezTo>
                  <a:cubicBezTo>
                    <a:pt x="918" y="1782"/>
                    <a:pt x="1106" y="1787"/>
                    <a:pt x="1271" y="1679"/>
                  </a:cubicBezTo>
                  <a:cubicBezTo>
                    <a:pt x="1516" y="1520"/>
                    <a:pt x="1652" y="1229"/>
                    <a:pt x="1811" y="988"/>
                  </a:cubicBezTo>
                  <a:cubicBezTo>
                    <a:pt x="1764" y="1017"/>
                    <a:pt x="1552" y="1090"/>
                    <a:pt x="1494" y="1101"/>
                  </a:cubicBezTo>
                  <a:cubicBezTo>
                    <a:pt x="1689" y="914"/>
                    <a:pt x="1884" y="728"/>
                    <a:pt x="2092" y="556"/>
                  </a:cubicBezTo>
                  <a:cubicBezTo>
                    <a:pt x="2269" y="410"/>
                    <a:pt x="2473" y="302"/>
                    <a:pt x="2684" y="213"/>
                  </a:cubicBezTo>
                  <a:cubicBezTo>
                    <a:pt x="2798" y="164"/>
                    <a:pt x="2914" y="119"/>
                    <a:pt x="3030" y="77"/>
                  </a:cubicBezTo>
                  <a:cubicBezTo>
                    <a:pt x="3095" y="53"/>
                    <a:pt x="3160" y="29"/>
                    <a:pt x="3227" y="14"/>
                  </a:cubicBezTo>
                  <a:cubicBezTo>
                    <a:pt x="3238" y="11"/>
                    <a:pt x="3271" y="0"/>
                    <a:pt x="3282" y="6"/>
                  </a:cubicBezTo>
                  <a:cubicBezTo>
                    <a:pt x="3284" y="9"/>
                    <a:pt x="3287" y="11"/>
                    <a:pt x="3288" y="15"/>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3" name="Google Shape;12353;p293"/>
            <p:cNvSpPr/>
            <p:nvPr/>
          </p:nvSpPr>
          <p:spPr>
            <a:xfrm>
              <a:off x="5243275" y="3982625"/>
              <a:ext cx="106925" cy="107650"/>
            </a:xfrm>
            <a:custGeom>
              <a:rect b="b" l="l" r="r" t="t"/>
              <a:pathLst>
                <a:path extrusionOk="0" h="4306" w="4277">
                  <a:moveTo>
                    <a:pt x="4255" y="17"/>
                  </a:moveTo>
                  <a:cubicBezTo>
                    <a:pt x="4277" y="61"/>
                    <a:pt x="4228" y="225"/>
                    <a:pt x="4218" y="265"/>
                  </a:cubicBezTo>
                  <a:cubicBezTo>
                    <a:pt x="4156" y="548"/>
                    <a:pt x="4061" y="820"/>
                    <a:pt x="3979" y="1096"/>
                  </a:cubicBezTo>
                  <a:cubicBezTo>
                    <a:pt x="3898" y="1368"/>
                    <a:pt x="3848" y="1641"/>
                    <a:pt x="3797" y="1919"/>
                  </a:cubicBezTo>
                  <a:cubicBezTo>
                    <a:pt x="3779" y="1816"/>
                    <a:pt x="3718" y="1609"/>
                    <a:pt x="3718" y="1609"/>
                  </a:cubicBezTo>
                  <a:cubicBezTo>
                    <a:pt x="3695" y="1615"/>
                    <a:pt x="3644" y="1732"/>
                    <a:pt x="3628" y="1758"/>
                  </a:cubicBezTo>
                  <a:cubicBezTo>
                    <a:pt x="3592" y="1813"/>
                    <a:pt x="3556" y="1868"/>
                    <a:pt x="3519" y="1922"/>
                  </a:cubicBezTo>
                  <a:cubicBezTo>
                    <a:pt x="3444" y="2031"/>
                    <a:pt x="3366" y="2138"/>
                    <a:pt x="3283" y="2241"/>
                  </a:cubicBezTo>
                  <a:cubicBezTo>
                    <a:pt x="3120" y="2441"/>
                    <a:pt x="2935" y="2627"/>
                    <a:pt x="2724" y="2777"/>
                  </a:cubicBezTo>
                  <a:cubicBezTo>
                    <a:pt x="2394" y="3010"/>
                    <a:pt x="1966" y="3080"/>
                    <a:pt x="1663" y="3344"/>
                  </a:cubicBezTo>
                  <a:cubicBezTo>
                    <a:pt x="1521" y="3466"/>
                    <a:pt x="1437" y="3641"/>
                    <a:pt x="1316" y="3781"/>
                  </a:cubicBezTo>
                  <a:cubicBezTo>
                    <a:pt x="1063" y="4071"/>
                    <a:pt x="676" y="4195"/>
                    <a:pt x="308" y="4306"/>
                  </a:cubicBezTo>
                  <a:cubicBezTo>
                    <a:pt x="532" y="4029"/>
                    <a:pt x="755" y="3751"/>
                    <a:pt x="978" y="3474"/>
                  </a:cubicBezTo>
                  <a:cubicBezTo>
                    <a:pt x="796" y="3500"/>
                    <a:pt x="609" y="3487"/>
                    <a:pt x="430" y="3438"/>
                  </a:cubicBezTo>
                  <a:cubicBezTo>
                    <a:pt x="341" y="3413"/>
                    <a:pt x="95" y="3291"/>
                    <a:pt x="1" y="3340"/>
                  </a:cubicBezTo>
                  <a:cubicBezTo>
                    <a:pt x="201" y="3239"/>
                    <a:pt x="406" y="3136"/>
                    <a:pt x="627" y="3099"/>
                  </a:cubicBezTo>
                  <a:cubicBezTo>
                    <a:pt x="759" y="3076"/>
                    <a:pt x="892" y="3076"/>
                    <a:pt x="1025" y="3076"/>
                  </a:cubicBezTo>
                  <a:cubicBezTo>
                    <a:pt x="1297" y="3075"/>
                    <a:pt x="1565" y="3039"/>
                    <a:pt x="1774" y="2849"/>
                  </a:cubicBezTo>
                  <a:cubicBezTo>
                    <a:pt x="2086" y="2564"/>
                    <a:pt x="2211" y="2119"/>
                    <a:pt x="2382" y="1743"/>
                  </a:cubicBezTo>
                  <a:cubicBezTo>
                    <a:pt x="2321" y="1792"/>
                    <a:pt x="2038" y="1946"/>
                    <a:pt x="1958" y="1974"/>
                  </a:cubicBezTo>
                  <a:cubicBezTo>
                    <a:pt x="2193" y="1665"/>
                    <a:pt x="2427" y="1355"/>
                    <a:pt x="2682" y="1063"/>
                  </a:cubicBezTo>
                  <a:cubicBezTo>
                    <a:pt x="2900" y="814"/>
                    <a:pt x="3166" y="613"/>
                    <a:pt x="3443" y="438"/>
                  </a:cubicBezTo>
                  <a:cubicBezTo>
                    <a:pt x="3594" y="342"/>
                    <a:pt x="3749" y="251"/>
                    <a:pt x="3905" y="164"/>
                  </a:cubicBezTo>
                  <a:cubicBezTo>
                    <a:pt x="3990" y="117"/>
                    <a:pt x="4078" y="67"/>
                    <a:pt x="4170" y="30"/>
                  </a:cubicBezTo>
                  <a:cubicBezTo>
                    <a:pt x="4185" y="24"/>
                    <a:pt x="4228" y="0"/>
                    <a:pt x="4246" y="7"/>
                  </a:cubicBezTo>
                  <a:cubicBezTo>
                    <a:pt x="4249" y="9"/>
                    <a:pt x="4253" y="12"/>
                    <a:pt x="4255" y="17"/>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4" name="Google Shape;12354;p293"/>
          <p:cNvGrpSpPr/>
          <p:nvPr/>
        </p:nvGrpSpPr>
        <p:grpSpPr>
          <a:xfrm>
            <a:off x="8" y="12"/>
            <a:ext cx="9143979" cy="5143476"/>
            <a:chOff x="8" y="12"/>
            <a:chExt cx="9143979" cy="5143476"/>
          </a:xfrm>
        </p:grpSpPr>
        <p:grpSp>
          <p:nvGrpSpPr>
            <p:cNvPr id="12355" name="Google Shape;12355;p293"/>
            <p:cNvGrpSpPr/>
            <p:nvPr/>
          </p:nvGrpSpPr>
          <p:grpSpPr>
            <a:xfrm>
              <a:off x="8" y="12"/>
              <a:ext cx="4079228" cy="1628582"/>
              <a:chOff x="8" y="12"/>
              <a:chExt cx="4079228" cy="1628582"/>
            </a:xfrm>
          </p:grpSpPr>
          <p:sp>
            <p:nvSpPr>
              <p:cNvPr id="12356" name="Google Shape;12356;p293"/>
              <p:cNvSpPr/>
              <p:nvPr/>
            </p:nvSpPr>
            <p:spPr>
              <a:xfrm>
                <a:off x="8" y="12"/>
                <a:ext cx="4079228" cy="1628582"/>
              </a:xfrm>
              <a:custGeom>
                <a:rect b="b" l="l" r="r" t="t"/>
                <a:pathLst>
                  <a:path extrusionOk="0" h="15084" w="37782">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7" name="Google Shape;12357;p293"/>
              <p:cNvSpPr/>
              <p:nvPr/>
            </p:nvSpPr>
            <p:spPr>
              <a:xfrm>
                <a:off x="8" y="12"/>
                <a:ext cx="3292037" cy="1426575"/>
              </a:xfrm>
              <a:custGeom>
                <a:rect b="b" l="l" r="r" t="t"/>
                <a:pathLst>
                  <a:path extrusionOk="0" h="13213" w="30491">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8" name="Google Shape;12358;p293"/>
            <p:cNvGrpSpPr/>
            <p:nvPr/>
          </p:nvGrpSpPr>
          <p:grpSpPr>
            <a:xfrm>
              <a:off x="4258145" y="2876815"/>
              <a:ext cx="4885843" cy="2266673"/>
              <a:chOff x="4258145" y="2876815"/>
              <a:chExt cx="4885843" cy="2266673"/>
            </a:xfrm>
          </p:grpSpPr>
          <p:sp>
            <p:nvSpPr>
              <p:cNvPr id="12359" name="Google Shape;12359;p293"/>
              <p:cNvSpPr/>
              <p:nvPr/>
            </p:nvSpPr>
            <p:spPr>
              <a:xfrm>
                <a:off x="4258145" y="2876815"/>
                <a:ext cx="4885843" cy="2266673"/>
              </a:xfrm>
              <a:custGeom>
                <a:rect b="b" l="l" r="r" t="t"/>
                <a:pathLst>
                  <a:path extrusionOk="0" h="20995" w="45255">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0" name="Google Shape;12360;p293"/>
              <p:cNvSpPr/>
              <p:nvPr/>
            </p:nvSpPr>
            <p:spPr>
              <a:xfrm>
                <a:off x="4704408" y="3391043"/>
                <a:ext cx="4434992" cy="1750612"/>
              </a:xfrm>
              <a:custGeom>
                <a:rect b="b" l="l" r="r" t="t"/>
                <a:pathLst>
                  <a:path extrusionOk="0" h="16215" w="41079">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361" name="Google Shape;12361;p293"/>
          <p:cNvGrpSpPr/>
          <p:nvPr/>
        </p:nvGrpSpPr>
        <p:grpSpPr>
          <a:xfrm>
            <a:off x="5324529" y="2815685"/>
            <a:ext cx="2661430" cy="2121141"/>
            <a:chOff x="5324529" y="2815685"/>
            <a:chExt cx="2661430" cy="2121141"/>
          </a:xfrm>
        </p:grpSpPr>
        <p:sp>
          <p:nvSpPr>
            <p:cNvPr id="12362" name="Google Shape;12362;p293"/>
            <p:cNvSpPr/>
            <p:nvPr/>
          </p:nvSpPr>
          <p:spPr>
            <a:xfrm>
              <a:off x="7318831" y="2815685"/>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3" name="Google Shape;12363;p293"/>
            <p:cNvSpPr/>
            <p:nvPr/>
          </p:nvSpPr>
          <p:spPr>
            <a:xfrm>
              <a:off x="5324529" y="4592302"/>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64" name="Google Shape;12364;p293"/>
          <p:cNvSpPr txBox="1"/>
          <p:nvPr>
            <p:ph type="ctrTitle"/>
          </p:nvPr>
        </p:nvSpPr>
        <p:spPr>
          <a:xfrm>
            <a:off x="524549" y="2209900"/>
            <a:ext cx="8094900" cy="9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Beyond Boolean Search: </a:t>
            </a:r>
            <a:endParaRPr sz="4000"/>
          </a:p>
          <a:p>
            <a:pPr indent="0" lvl="0" marL="0" rtl="0" algn="l">
              <a:spcBef>
                <a:spcPts val="0"/>
              </a:spcBef>
              <a:spcAft>
                <a:spcPts val="0"/>
              </a:spcAft>
              <a:buNone/>
            </a:pPr>
            <a:r>
              <a:rPr lang="en" sz="4000"/>
              <a:t>Tools to identify comprehensive and inclusive scientific citations </a:t>
            </a:r>
            <a:endParaRPr sz="4000"/>
          </a:p>
        </p:txBody>
      </p:sp>
      <p:sp>
        <p:nvSpPr>
          <p:cNvPr id="12365" name="Google Shape;12365;p293"/>
          <p:cNvSpPr txBox="1"/>
          <p:nvPr>
            <p:ph idx="1" type="subTitle"/>
          </p:nvPr>
        </p:nvSpPr>
        <p:spPr>
          <a:xfrm>
            <a:off x="713250" y="3203375"/>
            <a:ext cx="67074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Anna R. Willoughby,</a:t>
            </a:r>
            <a:r>
              <a:rPr lang="en"/>
              <a:t> </a:t>
            </a:r>
            <a:r>
              <a:rPr lang="en" u="sng"/>
              <a:t>Kaylee Arnold</a:t>
            </a:r>
            <a:r>
              <a:rPr lang="en"/>
              <a:t>, Donat Agosti, Jorrit Poelen, </a:t>
            </a:r>
            <a:endParaRPr/>
          </a:p>
          <a:p>
            <a:pPr indent="0" lvl="0" marL="0" rtl="0" algn="l">
              <a:spcBef>
                <a:spcPts val="0"/>
              </a:spcBef>
              <a:spcAft>
                <a:spcPts val="0"/>
              </a:spcAft>
              <a:buNone/>
            </a:pPr>
            <a:r>
              <a:rPr lang="en"/>
              <a:t>Aja C. Sherman, Nancy Simmons, Nathan S Upham, Maxwell Farrell</a:t>
            </a:r>
            <a:endParaRPr/>
          </a:p>
          <a:p>
            <a:pPr indent="0" lvl="0" marL="0" rtl="0" algn="l">
              <a:spcBef>
                <a:spcPts val="0"/>
              </a:spcBef>
              <a:spcAft>
                <a:spcPts val="0"/>
              </a:spcAft>
              <a:buNone/>
            </a:pPr>
            <a:r>
              <a:t/>
            </a:r>
            <a:endParaRPr/>
          </a:p>
          <a:p>
            <a:pPr indent="0" lvl="0" marL="12700" marR="12700" rtl="0" algn="l">
              <a:lnSpc>
                <a:spcPct val="120000"/>
              </a:lnSpc>
              <a:spcBef>
                <a:spcPts val="0"/>
              </a:spcBef>
              <a:spcAft>
                <a:spcPts val="0"/>
              </a:spcAft>
              <a:buNone/>
            </a:pPr>
            <a:r>
              <a:rPr lang="en"/>
              <a:t>Digital Libraries Forum</a:t>
            </a:r>
            <a:endParaRPr/>
          </a:p>
          <a:p>
            <a:pPr indent="0" lvl="0" marL="12700" marR="12700" rtl="0" algn="l">
              <a:lnSpc>
                <a:spcPct val="120000"/>
              </a:lnSpc>
              <a:spcBef>
                <a:spcPts val="100"/>
              </a:spcBef>
              <a:spcAft>
                <a:spcPts val="0"/>
              </a:spcAft>
              <a:buNone/>
            </a:pPr>
            <a:r>
              <a:rPr lang="en"/>
              <a:t>St. Louis, Missouri, USA</a:t>
            </a:r>
            <a:endParaRPr/>
          </a:p>
          <a:p>
            <a:pPr indent="0" lvl="0" marL="12700" marR="12700" rtl="0" algn="l">
              <a:lnSpc>
                <a:spcPct val="120000"/>
              </a:lnSpc>
              <a:spcBef>
                <a:spcPts val="100"/>
              </a:spcBef>
              <a:spcAft>
                <a:spcPts val="0"/>
              </a:spcAft>
              <a:buNone/>
            </a:pPr>
            <a:r>
              <a:rPr lang="en"/>
              <a:t>13November 2023</a:t>
            </a:r>
            <a:endParaRPr/>
          </a:p>
          <a:p>
            <a:pPr indent="0" lvl="0" marL="0" rtl="0" algn="l">
              <a:spcBef>
                <a:spcPts val="1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7" name="Shape 12567"/>
        <p:cNvGrpSpPr/>
        <p:nvPr/>
      </p:nvGrpSpPr>
      <p:grpSpPr>
        <a:xfrm>
          <a:off x="0" y="0"/>
          <a:ext cx="0" cy="0"/>
          <a:chOff x="0" y="0"/>
          <a:chExt cx="0" cy="0"/>
        </a:xfrm>
      </p:grpSpPr>
      <p:sp>
        <p:nvSpPr>
          <p:cNvPr id="12568" name="Google Shape;12568;p302"/>
          <p:cNvSpPr txBox="1"/>
          <p:nvPr>
            <p:ph type="title"/>
          </p:nvPr>
        </p:nvSpPr>
        <p:spPr>
          <a:xfrm>
            <a:off x="583450" y="468125"/>
            <a:ext cx="8360400" cy="8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What data do we need? </a:t>
            </a:r>
            <a:endParaRPr sz="3200"/>
          </a:p>
        </p:txBody>
      </p:sp>
      <p:pic>
        <p:nvPicPr>
          <p:cNvPr id="12569" name="Google Shape;12569;p302"/>
          <p:cNvPicPr preferRelativeResize="0"/>
          <p:nvPr/>
        </p:nvPicPr>
        <p:blipFill>
          <a:blip r:embed="rId3">
            <a:alphaModFix/>
          </a:blip>
          <a:stretch>
            <a:fillRect/>
          </a:stretch>
        </p:blipFill>
        <p:spPr>
          <a:xfrm>
            <a:off x="434875" y="1621925"/>
            <a:ext cx="5147464" cy="3521575"/>
          </a:xfrm>
          <a:prstGeom prst="rect">
            <a:avLst/>
          </a:prstGeom>
          <a:noFill/>
          <a:ln>
            <a:noFill/>
          </a:ln>
        </p:spPr>
      </p:pic>
      <p:sp>
        <p:nvSpPr>
          <p:cNvPr id="12570" name="Google Shape;12570;p302"/>
          <p:cNvSpPr txBox="1"/>
          <p:nvPr>
            <p:ph type="title"/>
          </p:nvPr>
        </p:nvSpPr>
        <p:spPr>
          <a:xfrm>
            <a:off x="434875" y="1258300"/>
            <a:ext cx="3238500" cy="5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300">
                <a:latin typeface="Open Sans"/>
                <a:ea typeface="Open Sans"/>
                <a:cs typeface="Open Sans"/>
                <a:sym typeface="Open Sans"/>
              </a:rPr>
              <a:t>Rodríguez-Estrella et al. 2000</a:t>
            </a:r>
            <a:endParaRPr b="0" sz="1500">
              <a:latin typeface="Open Sans"/>
              <a:ea typeface="Open Sans"/>
              <a:cs typeface="Open Sans"/>
              <a:sym typeface="Open Sans"/>
            </a:endParaRPr>
          </a:p>
          <a:p>
            <a:pPr indent="0" lvl="0" marL="0" rtl="0" algn="l">
              <a:spcBef>
                <a:spcPts val="0"/>
              </a:spcBef>
              <a:spcAft>
                <a:spcPts val="0"/>
              </a:spcAft>
              <a:buNone/>
            </a:pPr>
            <a:r>
              <a:t/>
            </a:r>
            <a:endParaRPr b="0" sz="2400">
              <a:solidFill>
                <a:srgbClr val="1F1F1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4" name="Shape 12574"/>
        <p:cNvGrpSpPr/>
        <p:nvPr/>
      </p:nvGrpSpPr>
      <p:grpSpPr>
        <a:xfrm>
          <a:off x="0" y="0"/>
          <a:ext cx="0" cy="0"/>
          <a:chOff x="0" y="0"/>
          <a:chExt cx="0" cy="0"/>
        </a:xfrm>
      </p:grpSpPr>
      <p:sp>
        <p:nvSpPr>
          <p:cNvPr id="12575" name="Google Shape;12575;p303"/>
          <p:cNvSpPr txBox="1"/>
          <p:nvPr>
            <p:ph type="title"/>
          </p:nvPr>
        </p:nvSpPr>
        <p:spPr>
          <a:xfrm>
            <a:off x="583450" y="468125"/>
            <a:ext cx="8360400" cy="8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What data do we need? </a:t>
            </a:r>
            <a:endParaRPr sz="3200"/>
          </a:p>
        </p:txBody>
      </p:sp>
      <p:pic>
        <p:nvPicPr>
          <p:cNvPr id="12576" name="Google Shape;12576;p303"/>
          <p:cNvPicPr preferRelativeResize="0"/>
          <p:nvPr/>
        </p:nvPicPr>
        <p:blipFill>
          <a:blip r:embed="rId3">
            <a:alphaModFix/>
          </a:blip>
          <a:stretch>
            <a:fillRect/>
          </a:stretch>
        </p:blipFill>
        <p:spPr>
          <a:xfrm>
            <a:off x="434875" y="1621925"/>
            <a:ext cx="5147464" cy="3521575"/>
          </a:xfrm>
          <a:prstGeom prst="rect">
            <a:avLst/>
          </a:prstGeom>
          <a:noFill/>
          <a:ln>
            <a:noFill/>
          </a:ln>
        </p:spPr>
      </p:pic>
      <p:pic>
        <p:nvPicPr>
          <p:cNvPr id="12577" name="Google Shape;12577;p303"/>
          <p:cNvPicPr preferRelativeResize="0"/>
          <p:nvPr/>
        </p:nvPicPr>
        <p:blipFill>
          <a:blip r:embed="rId4">
            <a:alphaModFix/>
          </a:blip>
          <a:stretch>
            <a:fillRect/>
          </a:stretch>
        </p:blipFill>
        <p:spPr>
          <a:xfrm>
            <a:off x="5416939" y="1516600"/>
            <a:ext cx="3256862" cy="3381281"/>
          </a:xfrm>
          <a:prstGeom prst="rect">
            <a:avLst/>
          </a:prstGeom>
          <a:noFill/>
          <a:ln cap="flat" cmpd="sng" w="114300">
            <a:solidFill>
              <a:srgbClr val="FFC800"/>
            </a:solidFill>
            <a:prstDash val="solid"/>
            <a:round/>
            <a:headEnd len="sm" w="sm" type="none"/>
            <a:tailEnd len="sm" w="sm" type="none"/>
          </a:ln>
        </p:spPr>
      </p:pic>
      <p:sp>
        <p:nvSpPr>
          <p:cNvPr id="12578" name="Google Shape;12578;p303"/>
          <p:cNvSpPr txBox="1"/>
          <p:nvPr/>
        </p:nvSpPr>
        <p:spPr>
          <a:xfrm>
            <a:off x="6314875" y="411875"/>
            <a:ext cx="2147700" cy="64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900">
                <a:solidFill>
                  <a:schemeClr val="lt1"/>
                </a:solidFill>
                <a:latin typeface="Roboto"/>
                <a:ea typeface="Roboto"/>
                <a:cs typeface="Roboto"/>
                <a:sym typeface="Roboto"/>
              </a:rPr>
              <a:t>Diet Survey!</a:t>
            </a:r>
            <a:endParaRPr sz="2900">
              <a:solidFill>
                <a:schemeClr val="lt1"/>
              </a:solidFill>
              <a:latin typeface="Roboto"/>
              <a:ea typeface="Roboto"/>
              <a:cs typeface="Roboto"/>
              <a:sym typeface="Roboto"/>
            </a:endParaRPr>
          </a:p>
          <a:p>
            <a:pPr indent="0" lvl="0" marL="0" rtl="0" algn="l">
              <a:spcBef>
                <a:spcPts val="0"/>
              </a:spcBef>
              <a:spcAft>
                <a:spcPts val="0"/>
              </a:spcAft>
              <a:buNone/>
            </a:pPr>
            <a:r>
              <a:t/>
            </a:r>
            <a:endParaRPr sz="2000">
              <a:solidFill>
                <a:schemeClr val="lt1"/>
              </a:solidFill>
            </a:endParaRPr>
          </a:p>
        </p:txBody>
      </p:sp>
      <p:cxnSp>
        <p:nvCxnSpPr>
          <p:cNvPr id="12579" name="Google Shape;12579;p303"/>
          <p:cNvCxnSpPr>
            <a:endCxn id="12578" idx="1"/>
          </p:cNvCxnSpPr>
          <p:nvPr/>
        </p:nvCxnSpPr>
        <p:spPr>
          <a:xfrm flipH="1" rot="10800000">
            <a:off x="5920375" y="735275"/>
            <a:ext cx="394500" cy="728700"/>
          </a:xfrm>
          <a:prstGeom prst="straightConnector1">
            <a:avLst/>
          </a:prstGeom>
          <a:noFill/>
          <a:ln cap="flat" cmpd="sng" w="38100">
            <a:solidFill>
              <a:schemeClr val="lt2"/>
            </a:solidFill>
            <a:prstDash val="solid"/>
            <a:round/>
            <a:headEnd len="med" w="med" type="none"/>
            <a:tailEnd len="med" w="med" type="stealth"/>
          </a:ln>
        </p:spPr>
      </p:cxnSp>
      <p:sp>
        <p:nvSpPr>
          <p:cNvPr id="12580" name="Google Shape;12580;p303"/>
          <p:cNvSpPr txBox="1"/>
          <p:nvPr>
            <p:ph type="title"/>
          </p:nvPr>
        </p:nvSpPr>
        <p:spPr>
          <a:xfrm>
            <a:off x="434875" y="1258300"/>
            <a:ext cx="3238500" cy="5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300">
                <a:latin typeface="Open Sans"/>
                <a:ea typeface="Open Sans"/>
                <a:cs typeface="Open Sans"/>
                <a:sym typeface="Open Sans"/>
              </a:rPr>
              <a:t>Rodríguez-Estrella et al. 2000</a:t>
            </a:r>
            <a:endParaRPr b="0" sz="1500">
              <a:latin typeface="Open Sans"/>
              <a:ea typeface="Open Sans"/>
              <a:cs typeface="Open Sans"/>
              <a:sym typeface="Open Sans"/>
            </a:endParaRPr>
          </a:p>
          <a:p>
            <a:pPr indent="0" lvl="0" marL="0" rtl="0" algn="l">
              <a:spcBef>
                <a:spcPts val="0"/>
              </a:spcBef>
              <a:spcAft>
                <a:spcPts val="0"/>
              </a:spcAft>
              <a:buNone/>
            </a:pPr>
            <a:r>
              <a:t/>
            </a:r>
            <a:endParaRPr b="0" sz="2400">
              <a:solidFill>
                <a:srgbClr val="1F1F1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4" name="Shape 12584"/>
        <p:cNvGrpSpPr/>
        <p:nvPr/>
      </p:nvGrpSpPr>
      <p:grpSpPr>
        <a:xfrm>
          <a:off x="0" y="0"/>
          <a:ext cx="0" cy="0"/>
          <a:chOff x="0" y="0"/>
          <a:chExt cx="0" cy="0"/>
        </a:xfrm>
      </p:grpSpPr>
      <p:sp>
        <p:nvSpPr>
          <p:cNvPr id="12585" name="Google Shape;12585;p30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 Approach </a:t>
            </a:r>
            <a:endParaRPr/>
          </a:p>
        </p:txBody>
      </p:sp>
      <p:sp>
        <p:nvSpPr>
          <p:cNvPr id="12586" name="Google Shape;12586;p304"/>
          <p:cNvSpPr txBox="1"/>
          <p:nvPr>
            <p:ph idx="5" type="subTitle"/>
          </p:nvPr>
        </p:nvSpPr>
        <p:spPr>
          <a:xfrm>
            <a:off x="720000" y="3072150"/>
            <a:ext cx="8749200" cy="377100"/>
          </a:xfrm>
          <a:prstGeom prst="rect">
            <a:avLst/>
          </a:prstGeom>
        </p:spPr>
        <p:txBody>
          <a:bodyPr anchorCtr="0" anchor="b" bIns="91425" lIns="91425" spcFirstLastPara="1" rIns="91425" wrap="square" tIns="91425">
            <a:noAutofit/>
          </a:bodyPr>
          <a:lstStyle/>
          <a:p>
            <a:pPr indent="-381000" lvl="0" marL="457200" rtl="0" algn="l">
              <a:spcBef>
                <a:spcPts val="0"/>
              </a:spcBef>
              <a:spcAft>
                <a:spcPts val="0"/>
              </a:spcAft>
              <a:buSzPts val="2400"/>
              <a:buAutoNum type="arabicParenR"/>
            </a:pPr>
            <a:r>
              <a:rPr lang="en" u="sng"/>
              <a:t>Systematic Review</a:t>
            </a:r>
            <a:r>
              <a:rPr lang="en"/>
              <a:t> </a:t>
            </a:r>
            <a:endParaRPr/>
          </a:p>
          <a:p>
            <a:pPr indent="0" lvl="0" marL="3200400" rtl="0" algn="l">
              <a:spcBef>
                <a:spcPts val="0"/>
              </a:spcBef>
              <a:spcAft>
                <a:spcPts val="0"/>
              </a:spcAft>
              <a:buNone/>
            </a:pPr>
            <a:r>
              <a:rPr lang="en" sz="2000"/>
              <a:t>      performed by </a:t>
            </a:r>
            <a:r>
              <a:rPr i="1" lang="en" sz="2000"/>
              <a:t>Willoughby et al. In Prep </a:t>
            </a:r>
            <a:endParaRPr sz="2000"/>
          </a:p>
          <a:p>
            <a:pPr indent="457200" lvl="0" marL="2743200" rtl="0" algn="l">
              <a:spcBef>
                <a:spcPts val="0"/>
              </a:spcBef>
              <a:spcAft>
                <a:spcPts val="0"/>
              </a:spcAft>
              <a:buNone/>
            </a:pPr>
            <a:r>
              <a:t/>
            </a:r>
            <a:endParaRPr i="1" sz="2000"/>
          </a:p>
          <a:p>
            <a:pPr indent="-381000" lvl="0" marL="457200" rtl="0" algn="l">
              <a:spcBef>
                <a:spcPts val="0"/>
              </a:spcBef>
              <a:spcAft>
                <a:spcPts val="0"/>
              </a:spcAft>
              <a:buSzPts val="2400"/>
              <a:buAutoNum type="arabicParenR"/>
            </a:pPr>
            <a:r>
              <a:rPr lang="en" u="sng"/>
              <a:t>Snowballing and Citation Chaining</a:t>
            </a:r>
            <a:endParaRPr u="sng"/>
          </a:p>
          <a:p>
            <a:pPr indent="0" lvl="0" marL="3200400" rtl="0" algn="l">
              <a:spcBef>
                <a:spcPts val="0"/>
              </a:spcBef>
              <a:spcAft>
                <a:spcPts val="0"/>
              </a:spcAft>
              <a:buNone/>
            </a:pPr>
            <a:r>
              <a:rPr lang="en" sz="2000"/>
              <a:t>      performed by </a:t>
            </a:r>
            <a:r>
              <a:rPr i="1" lang="en" sz="2000"/>
              <a:t>Willoughby et al. In Prep </a:t>
            </a:r>
            <a:endParaRPr sz="2000"/>
          </a:p>
        </p:txBody>
      </p:sp>
      <p:grpSp>
        <p:nvGrpSpPr>
          <p:cNvPr id="12587" name="Google Shape;12587;p304"/>
          <p:cNvGrpSpPr/>
          <p:nvPr/>
        </p:nvGrpSpPr>
        <p:grpSpPr>
          <a:xfrm rot="10800000">
            <a:off x="5732672" y="3782379"/>
            <a:ext cx="3419805" cy="1365419"/>
            <a:chOff x="427042" y="2728586"/>
            <a:chExt cx="1246239" cy="497584"/>
          </a:xfrm>
        </p:grpSpPr>
        <p:sp>
          <p:nvSpPr>
            <p:cNvPr id="12588" name="Google Shape;12588;p304"/>
            <p:cNvSpPr/>
            <p:nvPr/>
          </p:nvSpPr>
          <p:spPr>
            <a:xfrm>
              <a:off x="427042" y="2728587"/>
              <a:ext cx="1246239" cy="497583"/>
            </a:xfrm>
            <a:custGeom>
              <a:rect b="b" l="l" r="r" t="t"/>
              <a:pathLst>
                <a:path extrusionOk="0" h="15084" w="37782">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9" name="Google Shape;12589;p304"/>
            <p:cNvSpPr/>
            <p:nvPr/>
          </p:nvSpPr>
          <p:spPr>
            <a:xfrm>
              <a:off x="427043" y="2728586"/>
              <a:ext cx="1046375" cy="453437"/>
            </a:xfrm>
            <a:custGeom>
              <a:rect b="b" l="l" r="r" t="t"/>
              <a:pathLst>
                <a:path extrusionOk="0" h="13213" w="30491">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0" name="Google Shape;12590;p304"/>
          <p:cNvGrpSpPr/>
          <p:nvPr/>
        </p:nvGrpSpPr>
        <p:grpSpPr>
          <a:xfrm>
            <a:off x="6784961" y="4389433"/>
            <a:ext cx="852549" cy="820557"/>
            <a:chOff x="2575018" y="3855622"/>
            <a:chExt cx="397385" cy="382473"/>
          </a:xfrm>
        </p:grpSpPr>
        <p:sp>
          <p:nvSpPr>
            <p:cNvPr id="12591" name="Google Shape;12591;p304"/>
            <p:cNvSpPr/>
            <p:nvPr/>
          </p:nvSpPr>
          <p:spPr>
            <a:xfrm>
              <a:off x="2575018" y="3855622"/>
              <a:ext cx="397385" cy="382473"/>
            </a:xfrm>
            <a:custGeom>
              <a:rect b="b" l="l" r="r" t="t"/>
              <a:pathLst>
                <a:path extrusionOk="0" h="9721" w="10100">
                  <a:moveTo>
                    <a:pt x="9998" y="3857"/>
                  </a:moveTo>
                  <a:cubicBezTo>
                    <a:pt x="9923" y="4303"/>
                    <a:pt x="9731" y="4730"/>
                    <a:pt x="9450" y="5085"/>
                  </a:cubicBezTo>
                  <a:cubicBezTo>
                    <a:pt x="8966" y="5692"/>
                    <a:pt x="8247" y="6060"/>
                    <a:pt x="7644" y="6551"/>
                  </a:cubicBezTo>
                  <a:cubicBezTo>
                    <a:pt x="7232" y="6887"/>
                    <a:pt x="6849" y="7330"/>
                    <a:pt x="6701" y="7851"/>
                  </a:cubicBezTo>
                  <a:cubicBezTo>
                    <a:pt x="6605" y="8189"/>
                    <a:pt x="6794" y="8563"/>
                    <a:pt x="6685" y="8898"/>
                  </a:cubicBezTo>
                  <a:cubicBezTo>
                    <a:pt x="6556" y="9300"/>
                    <a:pt x="5886" y="9468"/>
                    <a:pt x="5532" y="9605"/>
                  </a:cubicBezTo>
                  <a:cubicBezTo>
                    <a:pt x="5377" y="9665"/>
                    <a:pt x="5212" y="9721"/>
                    <a:pt x="5049" y="9698"/>
                  </a:cubicBezTo>
                  <a:cubicBezTo>
                    <a:pt x="4707" y="9654"/>
                    <a:pt x="4505" y="9311"/>
                    <a:pt x="4291" y="9041"/>
                  </a:cubicBezTo>
                  <a:cubicBezTo>
                    <a:pt x="4223" y="8954"/>
                    <a:pt x="4151" y="8875"/>
                    <a:pt x="4074" y="8799"/>
                  </a:cubicBezTo>
                  <a:cubicBezTo>
                    <a:pt x="3425" y="8159"/>
                    <a:pt x="2500" y="7909"/>
                    <a:pt x="1604" y="7872"/>
                  </a:cubicBezTo>
                  <a:cubicBezTo>
                    <a:pt x="1549" y="7869"/>
                    <a:pt x="1496" y="7867"/>
                    <a:pt x="1443" y="7863"/>
                  </a:cubicBezTo>
                  <a:cubicBezTo>
                    <a:pt x="1141" y="7843"/>
                    <a:pt x="836" y="7793"/>
                    <a:pt x="587" y="7627"/>
                  </a:cubicBezTo>
                  <a:cubicBezTo>
                    <a:pt x="0" y="7237"/>
                    <a:pt x="168" y="6346"/>
                    <a:pt x="767" y="6063"/>
                  </a:cubicBezTo>
                  <a:cubicBezTo>
                    <a:pt x="1857" y="5551"/>
                    <a:pt x="2761" y="7160"/>
                    <a:pt x="3667" y="7472"/>
                  </a:cubicBezTo>
                  <a:cubicBezTo>
                    <a:pt x="3705" y="7486"/>
                    <a:pt x="3746" y="7498"/>
                    <a:pt x="3785" y="7484"/>
                  </a:cubicBezTo>
                  <a:cubicBezTo>
                    <a:pt x="3907" y="7445"/>
                    <a:pt x="3834" y="7258"/>
                    <a:pt x="3742" y="7165"/>
                  </a:cubicBezTo>
                  <a:cubicBezTo>
                    <a:pt x="2815" y="6224"/>
                    <a:pt x="1866" y="5451"/>
                    <a:pt x="835" y="4644"/>
                  </a:cubicBezTo>
                  <a:cubicBezTo>
                    <a:pt x="490" y="4372"/>
                    <a:pt x="191" y="3970"/>
                    <a:pt x="237" y="3533"/>
                  </a:cubicBezTo>
                  <a:cubicBezTo>
                    <a:pt x="278" y="3143"/>
                    <a:pt x="600" y="2820"/>
                    <a:pt x="971" y="2691"/>
                  </a:cubicBezTo>
                  <a:cubicBezTo>
                    <a:pt x="2535" y="2153"/>
                    <a:pt x="2744" y="3616"/>
                    <a:pt x="3106" y="4677"/>
                  </a:cubicBezTo>
                  <a:cubicBezTo>
                    <a:pt x="3246" y="5085"/>
                    <a:pt x="3412" y="5606"/>
                    <a:pt x="3823" y="5824"/>
                  </a:cubicBezTo>
                  <a:cubicBezTo>
                    <a:pt x="3868" y="5849"/>
                    <a:pt x="3920" y="5868"/>
                    <a:pt x="3970" y="5860"/>
                  </a:cubicBezTo>
                  <a:cubicBezTo>
                    <a:pt x="4099" y="5835"/>
                    <a:pt x="4116" y="5658"/>
                    <a:pt x="4099" y="5525"/>
                  </a:cubicBezTo>
                  <a:cubicBezTo>
                    <a:pt x="3990" y="4685"/>
                    <a:pt x="3768" y="3864"/>
                    <a:pt x="3609" y="3031"/>
                  </a:cubicBezTo>
                  <a:cubicBezTo>
                    <a:pt x="3475" y="2339"/>
                    <a:pt x="3413" y="1604"/>
                    <a:pt x="3594" y="913"/>
                  </a:cubicBezTo>
                  <a:cubicBezTo>
                    <a:pt x="3697" y="525"/>
                    <a:pt x="3968" y="254"/>
                    <a:pt x="4302" y="124"/>
                  </a:cubicBezTo>
                  <a:cubicBezTo>
                    <a:pt x="4623" y="0"/>
                    <a:pt x="4999" y="8"/>
                    <a:pt x="5339" y="172"/>
                  </a:cubicBezTo>
                  <a:cubicBezTo>
                    <a:pt x="6487" y="728"/>
                    <a:pt x="5294" y="2312"/>
                    <a:pt x="5081" y="3085"/>
                  </a:cubicBezTo>
                  <a:cubicBezTo>
                    <a:pt x="4845" y="3949"/>
                    <a:pt x="5049" y="4952"/>
                    <a:pt x="5403" y="5756"/>
                  </a:cubicBezTo>
                  <a:cubicBezTo>
                    <a:pt x="5438" y="5835"/>
                    <a:pt x="5492" y="5927"/>
                    <a:pt x="5580" y="5929"/>
                  </a:cubicBezTo>
                  <a:lnTo>
                    <a:pt x="5584" y="5929"/>
                  </a:lnTo>
                  <a:cubicBezTo>
                    <a:pt x="5677" y="5928"/>
                    <a:pt x="5735" y="5829"/>
                    <a:pt x="5767" y="5740"/>
                  </a:cubicBezTo>
                  <a:cubicBezTo>
                    <a:pt x="5944" y="5264"/>
                    <a:pt x="6027" y="4616"/>
                    <a:pt x="5958" y="4107"/>
                  </a:cubicBezTo>
                  <a:cubicBezTo>
                    <a:pt x="5914" y="3802"/>
                    <a:pt x="5472" y="3045"/>
                    <a:pt x="6150" y="3070"/>
                  </a:cubicBezTo>
                  <a:cubicBezTo>
                    <a:pt x="6474" y="3081"/>
                    <a:pt x="6666" y="3559"/>
                    <a:pt x="6732" y="3819"/>
                  </a:cubicBezTo>
                  <a:cubicBezTo>
                    <a:pt x="6895" y="4459"/>
                    <a:pt x="6922" y="5094"/>
                    <a:pt x="6581" y="5689"/>
                  </a:cubicBezTo>
                  <a:cubicBezTo>
                    <a:pt x="6541" y="5757"/>
                    <a:pt x="6498" y="5825"/>
                    <a:pt x="6483" y="5903"/>
                  </a:cubicBezTo>
                  <a:cubicBezTo>
                    <a:pt x="6431" y="6175"/>
                    <a:pt x="6701" y="6143"/>
                    <a:pt x="6841" y="6016"/>
                  </a:cubicBezTo>
                  <a:cubicBezTo>
                    <a:pt x="7707" y="5228"/>
                    <a:pt x="7379" y="4218"/>
                    <a:pt x="7475" y="3205"/>
                  </a:cubicBezTo>
                  <a:cubicBezTo>
                    <a:pt x="7538" y="2526"/>
                    <a:pt x="8044" y="2084"/>
                    <a:pt x="8625" y="2042"/>
                  </a:cubicBezTo>
                  <a:cubicBezTo>
                    <a:pt x="8896" y="2022"/>
                    <a:pt x="9182" y="2088"/>
                    <a:pt x="9448" y="2256"/>
                  </a:cubicBezTo>
                  <a:cubicBezTo>
                    <a:pt x="9955" y="2576"/>
                    <a:pt x="10100" y="3268"/>
                    <a:pt x="10000" y="38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2" name="Google Shape;12592;p304"/>
            <p:cNvSpPr/>
            <p:nvPr/>
          </p:nvSpPr>
          <p:spPr>
            <a:xfrm>
              <a:off x="2620382" y="3990378"/>
              <a:ext cx="32578" cy="29037"/>
            </a:xfrm>
            <a:custGeom>
              <a:rect b="b" l="l" r="r" t="t"/>
              <a:pathLst>
                <a:path extrusionOk="0" h="738" w="828">
                  <a:moveTo>
                    <a:pt x="442" y="1"/>
                  </a:moveTo>
                  <a:cubicBezTo>
                    <a:pt x="378" y="1"/>
                    <a:pt x="313" y="15"/>
                    <a:pt x="252" y="47"/>
                  </a:cubicBezTo>
                  <a:cubicBezTo>
                    <a:pt x="0" y="179"/>
                    <a:pt x="13" y="548"/>
                    <a:pt x="250" y="686"/>
                  </a:cubicBezTo>
                  <a:cubicBezTo>
                    <a:pt x="310" y="721"/>
                    <a:pt x="375" y="738"/>
                    <a:pt x="439" y="738"/>
                  </a:cubicBezTo>
                  <a:cubicBezTo>
                    <a:pt x="638" y="738"/>
                    <a:pt x="827" y="583"/>
                    <a:pt x="827" y="369"/>
                  </a:cubicBezTo>
                  <a:cubicBezTo>
                    <a:pt x="827" y="145"/>
                    <a:pt x="642" y="1"/>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3" name="Google Shape;12593;p304"/>
            <p:cNvSpPr/>
            <p:nvPr/>
          </p:nvSpPr>
          <p:spPr>
            <a:xfrm>
              <a:off x="2888948" y="3955873"/>
              <a:ext cx="32617" cy="29037"/>
            </a:xfrm>
            <a:custGeom>
              <a:rect b="b" l="l" r="r" t="t"/>
              <a:pathLst>
                <a:path extrusionOk="0" h="738" w="829">
                  <a:moveTo>
                    <a:pt x="444" y="1"/>
                  </a:moveTo>
                  <a:cubicBezTo>
                    <a:pt x="380" y="1"/>
                    <a:pt x="315" y="16"/>
                    <a:pt x="253" y="48"/>
                  </a:cubicBezTo>
                  <a:cubicBezTo>
                    <a:pt x="1" y="179"/>
                    <a:pt x="13" y="547"/>
                    <a:pt x="251" y="687"/>
                  </a:cubicBezTo>
                  <a:cubicBezTo>
                    <a:pt x="311" y="721"/>
                    <a:pt x="375" y="737"/>
                    <a:pt x="439" y="737"/>
                  </a:cubicBezTo>
                  <a:cubicBezTo>
                    <a:pt x="638" y="737"/>
                    <a:pt x="828" y="583"/>
                    <a:pt x="828" y="370"/>
                  </a:cubicBezTo>
                  <a:cubicBezTo>
                    <a:pt x="828" y="145"/>
                    <a:pt x="643" y="1"/>
                    <a:pt x="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4" name="Google Shape;12594;p304"/>
            <p:cNvSpPr/>
            <p:nvPr/>
          </p:nvSpPr>
          <p:spPr>
            <a:xfrm>
              <a:off x="2799676" y="4117737"/>
              <a:ext cx="32538" cy="29037"/>
            </a:xfrm>
            <a:custGeom>
              <a:rect b="b" l="l" r="r" t="t"/>
              <a:pathLst>
                <a:path extrusionOk="0" h="738" w="827">
                  <a:moveTo>
                    <a:pt x="442" y="0"/>
                  </a:moveTo>
                  <a:cubicBezTo>
                    <a:pt x="378" y="0"/>
                    <a:pt x="313" y="15"/>
                    <a:pt x="251" y="47"/>
                  </a:cubicBezTo>
                  <a:cubicBezTo>
                    <a:pt x="0" y="178"/>
                    <a:pt x="12" y="547"/>
                    <a:pt x="250" y="686"/>
                  </a:cubicBezTo>
                  <a:cubicBezTo>
                    <a:pt x="310" y="721"/>
                    <a:pt x="375" y="737"/>
                    <a:pt x="439" y="737"/>
                  </a:cubicBezTo>
                  <a:cubicBezTo>
                    <a:pt x="637" y="737"/>
                    <a:pt x="826" y="583"/>
                    <a:pt x="826" y="369"/>
                  </a:cubicBezTo>
                  <a:cubicBezTo>
                    <a:pt x="826" y="145"/>
                    <a:pt x="641" y="0"/>
                    <a:pt x="4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5" name="Google Shape;12595;p304"/>
            <p:cNvSpPr/>
            <p:nvPr/>
          </p:nvSpPr>
          <p:spPr>
            <a:xfrm>
              <a:off x="2731452" y="3893747"/>
              <a:ext cx="37063" cy="29312"/>
            </a:xfrm>
            <a:custGeom>
              <a:rect b="b" l="l" r="r" t="t"/>
              <a:pathLst>
                <a:path extrusionOk="0" h="745" w="942">
                  <a:moveTo>
                    <a:pt x="442" y="1"/>
                  </a:moveTo>
                  <a:cubicBezTo>
                    <a:pt x="163" y="1"/>
                    <a:pt x="1" y="326"/>
                    <a:pt x="140" y="560"/>
                  </a:cubicBezTo>
                  <a:cubicBezTo>
                    <a:pt x="214" y="683"/>
                    <a:pt x="344" y="744"/>
                    <a:pt x="474" y="744"/>
                  </a:cubicBezTo>
                  <a:cubicBezTo>
                    <a:pt x="603" y="744"/>
                    <a:pt x="731" y="683"/>
                    <a:pt x="799" y="559"/>
                  </a:cubicBezTo>
                  <a:cubicBezTo>
                    <a:pt x="942" y="300"/>
                    <a:pt x="734" y="7"/>
                    <a:pt x="450" y="1"/>
                  </a:cubicBezTo>
                  <a:cubicBezTo>
                    <a:pt x="447" y="1"/>
                    <a:pt x="445" y="1"/>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6" name="Google Shape;12596;p304"/>
            <p:cNvSpPr/>
            <p:nvPr/>
          </p:nvSpPr>
          <p:spPr>
            <a:xfrm>
              <a:off x="2635609" y="3970391"/>
              <a:ext cx="14361" cy="10781"/>
            </a:xfrm>
            <a:custGeom>
              <a:rect b="b" l="l" r="r" t="t"/>
              <a:pathLst>
                <a:path extrusionOk="0" h="274" w="365">
                  <a:moveTo>
                    <a:pt x="225" y="0"/>
                  </a:moveTo>
                  <a:cubicBezTo>
                    <a:pt x="93" y="0"/>
                    <a:pt x="1" y="179"/>
                    <a:pt x="136" y="256"/>
                  </a:cubicBezTo>
                  <a:cubicBezTo>
                    <a:pt x="158" y="268"/>
                    <a:pt x="181" y="273"/>
                    <a:pt x="203" y="273"/>
                  </a:cubicBezTo>
                  <a:cubicBezTo>
                    <a:pt x="278" y="273"/>
                    <a:pt x="346" y="209"/>
                    <a:pt x="356" y="135"/>
                  </a:cubicBezTo>
                  <a:cubicBezTo>
                    <a:pt x="365" y="79"/>
                    <a:pt x="340" y="23"/>
                    <a:pt x="260" y="4"/>
                  </a:cubicBezTo>
                  <a:cubicBezTo>
                    <a:pt x="248" y="2"/>
                    <a:pt x="237" y="0"/>
                    <a:pt x="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7" name="Google Shape;12597;p304"/>
            <p:cNvSpPr/>
            <p:nvPr/>
          </p:nvSpPr>
          <p:spPr>
            <a:xfrm>
              <a:off x="2761747" y="3920305"/>
              <a:ext cx="17745" cy="15266"/>
            </a:xfrm>
            <a:custGeom>
              <a:rect b="b" l="l" r="r" t="t"/>
              <a:pathLst>
                <a:path extrusionOk="0" h="388" w="451">
                  <a:moveTo>
                    <a:pt x="194" y="0"/>
                  </a:moveTo>
                  <a:cubicBezTo>
                    <a:pt x="136" y="0"/>
                    <a:pt x="82" y="31"/>
                    <a:pt x="51" y="112"/>
                  </a:cubicBezTo>
                  <a:cubicBezTo>
                    <a:pt x="1" y="249"/>
                    <a:pt x="115" y="387"/>
                    <a:pt x="233" y="387"/>
                  </a:cubicBezTo>
                  <a:cubicBezTo>
                    <a:pt x="278" y="387"/>
                    <a:pt x="325" y="366"/>
                    <a:pt x="362" y="316"/>
                  </a:cubicBezTo>
                  <a:cubicBezTo>
                    <a:pt x="450" y="197"/>
                    <a:pt x="364" y="41"/>
                    <a:pt x="241" y="7"/>
                  </a:cubicBezTo>
                  <a:cubicBezTo>
                    <a:pt x="225" y="2"/>
                    <a:pt x="209"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8" name="Google Shape;12598;p304"/>
            <p:cNvSpPr/>
            <p:nvPr/>
          </p:nvSpPr>
          <p:spPr>
            <a:xfrm>
              <a:off x="2917040" y="3983807"/>
              <a:ext cx="17705" cy="15266"/>
            </a:xfrm>
            <a:custGeom>
              <a:rect b="b" l="l" r="r" t="t"/>
              <a:pathLst>
                <a:path extrusionOk="0" h="388" w="450">
                  <a:moveTo>
                    <a:pt x="193" y="1"/>
                  </a:moveTo>
                  <a:cubicBezTo>
                    <a:pt x="134" y="1"/>
                    <a:pt x="80" y="32"/>
                    <a:pt x="51" y="113"/>
                  </a:cubicBezTo>
                  <a:cubicBezTo>
                    <a:pt x="0" y="250"/>
                    <a:pt x="114" y="388"/>
                    <a:pt x="232" y="388"/>
                  </a:cubicBezTo>
                  <a:cubicBezTo>
                    <a:pt x="278" y="388"/>
                    <a:pt x="324" y="367"/>
                    <a:pt x="362" y="317"/>
                  </a:cubicBezTo>
                  <a:cubicBezTo>
                    <a:pt x="450" y="198"/>
                    <a:pt x="363" y="42"/>
                    <a:pt x="240" y="7"/>
                  </a:cubicBezTo>
                  <a:cubicBezTo>
                    <a:pt x="224" y="3"/>
                    <a:pt x="208"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9" name="Google Shape;12599;p304"/>
            <p:cNvSpPr/>
            <p:nvPr/>
          </p:nvSpPr>
          <p:spPr>
            <a:xfrm>
              <a:off x="2811164" y="3994470"/>
              <a:ext cx="18492" cy="14597"/>
            </a:xfrm>
            <a:custGeom>
              <a:rect b="b" l="l" r="r" t="t"/>
              <a:pathLst>
                <a:path extrusionOk="0" h="371" w="470">
                  <a:moveTo>
                    <a:pt x="298" y="0"/>
                  </a:moveTo>
                  <a:cubicBezTo>
                    <a:pt x="295" y="0"/>
                    <a:pt x="292" y="0"/>
                    <a:pt x="289" y="0"/>
                  </a:cubicBezTo>
                  <a:cubicBezTo>
                    <a:pt x="86" y="6"/>
                    <a:pt x="0" y="309"/>
                    <a:pt x="217" y="364"/>
                  </a:cubicBezTo>
                  <a:cubicBezTo>
                    <a:pt x="233" y="368"/>
                    <a:pt x="249" y="370"/>
                    <a:pt x="264" y="370"/>
                  </a:cubicBezTo>
                  <a:cubicBezTo>
                    <a:pt x="383" y="370"/>
                    <a:pt x="469" y="249"/>
                    <a:pt x="457" y="136"/>
                  </a:cubicBezTo>
                  <a:cubicBezTo>
                    <a:pt x="449" y="62"/>
                    <a:pt x="401" y="0"/>
                    <a:pt x="2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0" name="Google Shape;12600;p304"/>
            <p:cNvSpPr/>
            <p:nvPr/>
          </p:nvSpPr>
          <p:spPr>
            <a:xfrm>
              <a:off x="2831859" y="4114983"/>
              <a:ext cx="18492" cy="14597"/>
            </a:xfrm>
            <a:custGeom>
              <a:rect b="b" l="l" r="r" t="t"/>
              <a:pathLst>
                <a:path extrusionOk="0" h="371" w="470">
                  <a:moveTo>
                    <a:pt x="298" y="1"/>
                  </a:moveTo>
                  <a:cubicBezTo>
                    <a:pt x="295" y="1"/>
                    <a:pt x="292" y="1"/>
                    <a:pt x="289" y="1"/>
                  </a:cubicBezTo>
                  <a:cubicBezTo>
                    <a:pt x="86" y="7"/>
                    <a:pt x="1" y="308"/>
                    <a:pt x="217" y="365"/>
                  </a:cubicBezTo>
                  <a:cubicBezTo>
                    <a:pt x="233" y="369"/>
                    <a:pt x="249" y="371"/>
                    <a:pt x="264" y="371"/>
                  </a:cubicBezTo>
                  <a:cubicBezTo>
                    <a:pt x="383" y="371"/>
                    <a:pt x="470" y="249"/>
                    <a:pt x="458" y="137"/>
                  </a:cubicBezTo>
                  <a:cubicBezTo>
                    <a:pt x="449" y="62"/>
                    <a:pt x="401" y="1"/>
                    <a:pt x="2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1" name="Google Shape;12601;p304"/>
            <p:cNvSpPr/>
            <p:nvPr/>
          </p:nvSpPr>
          <p:spPr>
            <a:xfrm>
              <a:off x="2744790" y="3865891"/>
              <a:ext cx="13141" cy="11410"/>
            </a:xfrm>
            <a:custGeom>
              <a:rect b="b" l="l" r="r" t="t"/>
              <a:pathLst>
                <a:path extrusionOk="0" h="290" w="334">
                  <a:moveTo>
                    <a:pt x="194" y="1"/>
                  </a:moveTo>
                  <a:cubicBezTo>
                    <a:pt x="179" y="1"/>
                    <a:pt x="162" y="4"/>
                    <a:pt x="143" y="10"/>
                  </a:cubicBezTo>
                  <a:cubicBezTo>
                    <a:pt x="1" y="60"/>
                    <a:pt x="6" y="289"/>
                    <a:pt x="165" y="289"/>
                  </a:cubicBezTo>
                  <a:cubicBezTo>
                    <a:pt x="168" y="289"/>
                    <a:pt x="171" y="289"/>
                    <a:pt x="174" y="289"/>
                  </a:cubicBezTo>
                  <a:cubicBezTo>
                    <a:pt x="284" y="284"/>
                    <a:pt x="334" y="159"/>
                    <a:pt x="296" y="71"/>
                  </a:cubicBezTo>
                  <a:cubicBezTo>
                    <a:pt x="278" y="31"/>
                    <a:pt x="243"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2" name="Google Shape;12602;p304"/>
            <p:cNvSpPr/>
            <p:nvPr/>
          </p:nvSpPr>
          <p:spPr>
            <a:xfrm>
              <a:off x="2651543" y="3981132"/>
              <a:ext cx="7161" cy="5430"/>
            </a:xfrm>
            <a:custGeom>
              <a:rect b="b" l="l" r="r" t="t"/>
              <a:pathLst>
                <a:path extrusionOk="0" h="138" w="182">
                  <a:moveTo>
                    <a:pt x="113" y="0"/>
                  </a:moveTo>
                  <a:cubicBezTo>
                    <a:pt x="47" y="0"/>
                    <a:pt x="0" y="90"/>
                    <a:pt x="68" y="129"/>
                  </a:cubicBezTo>
                  <a:cubicBezTo>
                    <a:pt x="79" y="135"/>
                    <a:pt x="90" y="138"/>
                    <a:pt x="101" y="138"/>
                  </a:cubicBezTo>
                  <a:cubicBezTo>
                    <a:pt x="138" y="138"/>
                    <a:pt x="172" y="105"/>
                    <a:pt x="178" y="68"/>
                  </a:cubicBezTo>
                  <a:cubicBezTo>
                    <a:pt x="182" y="40"/>
                    <a:pt x="169" y="12"/>
                    <a:pt x="130" y="2"/>
                  </a:cubicBezTo>
                  <a:cubicBezTo>
                    <a:pt x="124" y="1"/>
                    <a:pt x="118"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3" name="Google Shape;12603;p304"/>
            <p:cNvSpPr/>
            <p:nvPr/>
          </p:nvSpPr>
          <p:spPr>
            <a:xfrm>
              <a:off x="2663504" y="4069658"/>
              <a:ext cx="7200" cy="5430"/>
            </a:xfrm>
            <a:custGeom>
              <a:rect b="b" l="l" r="r" t="t"/>
              <a:pathLst>
                <a:path extrusionOk="0" h="138" w="183">
                  <a:moveTo>
                    <a:pt x="113" y="0"/>
                  </a:moveTo>
                  <a:cubicBezTo>
                    <a:pt x="46" y="0"/>
                    <a:pt x="1" y="90"/>
                    <a:pt x="68" y="129"/>
                  </a:cubicBezTo>
                  <a:cubicBezTo>
                    <a:pt x="79" y="135"/>
                    <a:pt x="90" y="138"/>
                    <a:pt x="101" y="138"/>
                  </a:cubicBezTo>
                  <a:cubicBezTo>
                    <a:pt x="139" y="138"/>
                    <a:pt x="172" y="106"/>
                    <a:pt x="177" y="69"/>
                  </a:cubicBezTo>
                  <a:cubicBezTo>
                    <a:pt x="182" y="41"/>
                    <a:pt x="170" y="12"/>
                    <a:pt x="130" y="2"/>
                  </a:cubicBezTo>
                  <a:cubicBezTo>
                    <a:pt x="124" y="1"/>
                    <a:pt x="119"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4" name="Google Shape;12604;p304"/>
            <p:cNvSpPr/>
            <p:nvPr/>
          </p:nvSpPr>
          <p:spPr>
            <a:xfrm>
              <a:off x="2770875" y="3908383"/>
              <a:ext cx="7200" cy="5430"/>
            </a:xfrm>
            <a:custGeom>
              <a:rect b="b" l="l" r="r" t="t"/>
              <a:pathLst>
                <a:path extrusionOk="0" h="138" w="183">
                  <a:moveTo>
                    <a:pt x="113" y="1"/>
                  </a:moveTo>
                  <a:cubicBezTo>
                    <a:pt x="47" y="1"/>
                    <a:pt x="1" y="90"/>
                    <a:pt x="68" y="128"/>
                  </a:cubicBezTo>
                  <a:cubicBezTo>
                    <a:pt x="80" y="134"/>
                    <a:pt x="91" y="137"/>
                    <a:pt x="102" y="137"/>
                  </a:cubicBezTo>
                  <a:cubicBezTo>
                    <a:pt x="139" y="137"/>
                    <a:pt x="173" y="105"/>
                    <a:pt x="179" y="68"/>
                  </a:cubicBezTo>
                  <a:cubicBezTo>
                    <a:pt x="182" y="40"/>
                    <a:pt x="170" y="11"/>
                    <a:pt x="130" y="3"/>
                  </a:cubicBezTo>
                  <a:cubicBezTo>
                    <a:pt x="125" y="1"/>
                    <a:pt x="119"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5" name="Google Shape;12605;p304"/>
            <p:cNvSpPr/>
            <p:nvPr/>
          </p:nvSpPr>
          <p:spPr>
            <a:xfrm>
              <a:off x="2937972" y="4008280"/>
              <a:ext cx="17745" cy="15266"/>
            </a:xfrm>
            <a:custGeom>
              <a:rect b="b" l="l" r="r" t="t"/>
              <a:pathLst>
                <a:path extrusionOk="0" h="388" w="451">
                  <a:moveTo>
                    <a:pt x="192" y="0"/>
                  </a:moveTo>
                  <a:cubicBezTo>
                    <a:pt x="134" y="0"/>
                    <a:pt x="80" y="32"/>
                    <a:pt x="51" y="111"/>
                  </a:cubicBezTo>
                  <a:cubicBezTo>
                    <a:pt x="1" y="249"/>
                    <a:pt x="114" y="387"/>
                    <a:pt x="231" y="387"/>
                  </a:cubicBezTo>
                  <a:cubicBezTo>
                    <a:pt x="277" y="387"/>
                    <a:pt x="324" y="366"/>
                    <a:pt x="361" y="315"/>
                  </a:cubicBezTo>
                  <a:cubicBezTo>
                    <a:pt x="450" y="198"/>
                    <a:pt x="363" y="42"/>
                    <a:pt x="241" y="7"/>
                  </a:cubicBezTo>
                  <a:cubicBezTo>
                    <a:pt x="225" y="2"/>
                    <a:pt x="208" y="0"/>
                    <a:pt x="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6" name="Google Shape;12606;p304"/>
            <p:cNvSpPr/>
            <p:nvPr/>
          </p:nvSpPr>
          <p:spPr>
            <a:xfrm>
              <a:off x="2947139" y="3996358"/>
              <a:ext cx="7161" cy="5390"/>
            </a:xfrm>
            <a:custGeom>
              <a:rect b="b" l="l" r="r" t="t"/>
              <a:pathLst>
                <a:path extrusionOk="0" h="137" w="182">
                  <a:moveTo>
                    <a:pt x="111" y="1"/>
                  </a:moveTo>
                  <a:cubicBezTo>
                    <a:pt x="45" y="1"/>
                    <a:pt x="0" y="89"/>
                    <a:pt x="67" y="128"/>
                  </a:cubicBezTo>
                  <a:cubicBezTo>
                    <a:pt x="78" y="134"/>
                    <a:pt x="89" y="137"/>
                    <a:pt x="100" y="137"/>
                  </a:cubicBezTo>
                  <a:cubicBezTo>
                    <a:pt x="138" y="137"/>
                    <a:pt x="172" y="105"/>
                    <a:pt x="177" y="69"/>
                  </a:cubicBezTo>
                  <a:cubicBezTo>
                    <a:pt x="181" y="40"/>
                    <a:pt x="169" y="12"/>
                    <a:pt x="129" y="3"/>
                  </a:cubicBezTo>
                  <a:cubicBezTo>
                    <a:pt x="123" y="1"/>
                    <a:pt x="117" y="1"/>
                    <a:pt x="1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7" name="Google Shape;12607;p304"/>
            <p:cNvSpPr/>
            <p:nvPr/>
          </p:nvSpPr>
          <p:spPr>
            <a:xfrm>
              <a:off x="2935257" y="4040661"/>
              <a:ext cx="7239" cy="5430"/>
            </a:xfrm>
            <a:custGeom>
              <a:rect b="b" l="l" r="r" t="t"/>
              <a:pathLst>
                <a:path extrusionOk="0" h="138" w="184">
                  <a:moveTo>
                    <a:pt x="113" y="1"/>
                  </a:moveTo>
                  <a:cubicBezTo>
                    <a:pt x="47" y="1"/>
                    <a:pt x="1" y="90"/>
                    <a:pt x="68" y="129"/>
                  </a:cubicBezTo>
                  <a:cubicBezTo>
                    <a:pt x="80" y="135"/>
                    <a:pt x="91" y="138"/>
                    <a:pt x="102" y="138"/>
                  </a:cubicBezTo>
                  <a:cubicBezTo>
                    <a:pt x="140" y="138"/>
                    <a:pt x="173" y="106"/>
                    <a:pt x="179" y="69"/>
                  </a:cubicBezTo>
                  <a:cubicBezTo>
                    <a:pt x="184" y="41"/>
                    <a:pt x="170" y="12"/>
                    <a:pt x="130" y="3"/>
                  </a:cubicBezTo>
                  <a:cubicBezTo>
                    <a:pt x="125" y="1"/>
                    <a:pt x="119"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8" name="Google Shape;12608;p304"/>
            <p:cNvSpPr/>
            <p:nvPr/>
          </p:nvSpPr>
          <p:spPr>
            <a:xfrm>
              <a:off x="2924201" y="3959138"/>
              <a:ext cx="7239" cy="5430"/>
            </a:xfrm>
            <a:custGeom>
              <a:rect b="b" l="l" r="r" t="t"/>
              <a:pathLst>
                <a:path extrusionOk="0" h="138" w="184">
                  <a:moveTo>
                    <a:pt x="114" y="1"/>
                  </a:moveTo>
                  <a:cubicBezTo>
                    <a:pt x="47" y="1"/>
                    <a:pt x="1" y="90"/>
                    <a:pt x="69" y="128"/>
                  </a:cubicBezTo>
                  <a:cubicBezTo>
                    <a:pt x="81" y="135"/>
                    <a:pt x="92" y="137"/>
                    <a:pt x="103" y="137"/>
                  </a:cubicBezTo>
                  <a:cubicBezTo>
                    <a:pt x="140" y="137"/>
                    <a:pt x="174" y="105"/>
                    <a:pt x="178" y="69"/>
                  </a:cubicBezTo>
                  <a:cubicBezTo>
                    <a:pt x="183" y="40"/>
                    <a:pt x="171" y="12"/>
                    <a:pt x="131" y="3"/>
                  </a:cubicBezTo>
                  <a:cubicBezTo>
                    <a:pt x="126" y="2"/>
                    <a:pt x="120" y="1"/>
                    <a:pt x="1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9" name="Google Shape;12609;p304"/>
            <p:cNvSpPr/>
            <p:nvPr/>
          </p:nvSpPr>
          <p:spPr>
            <a:xfrm>
              <a:off x="2831073" y="4006313"/>
              <a:ext cx="7161" cy="5430"/>
            </a:xfrm>
            <a:custGeom>
              <a:rect b="b" l="l" r="r" t="t"/>
              <a:pathLst>
                <a:path extrusionOk="0" h="138" w="182">
                  <a:moveTo>
                    <a:pt x="112" y="1"/>
                  </a:moveTo>
                  <a:cubicBezTo>
                    <a:pt x="46" y="1"/>
                    <a:pt x="0" y="90"/>
                    <a:pt x="68" y="129"/>
                  </a:cubicBezTo>
                  <a:cubicBezTo>
                    <a:pt x="79" y="135"/>
                    <a:pt x="90" y="138"/>
                    <a:pt x="101" y="138"/>
                  </a:cubicBezTo>
                  <a:cubicBezTo>
                    <a:pt x="138" y="138"/>
                    <a:pt x="172" y="106"/>
                    <a:pt x="177" y="69"/>
                  </a:cubicBezTo>
                  <a:cubicBezTo>
                    <a:pt x="182" y="41"/>
                    <a:pt x="169" y="13"/>
                    <a:pt x="130"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0" name="Google Shape;12610;p304"/>
            <p:cNvSpPr/>
            <p:nvPr/>
          </p:nvSpPr>
          <p:spPr>
            <a:xfrm>
              <a:off x="2628645" y="4033815"/>
              <a:ext cx="18256" cy="13771"/>
            </a:xfrm>
            <a:custGeom>
              <a:rect b="b" l="l" r="r" t="t"/>
              <a:pathLst>
                <a:path extrusionOk="0" h="350" w="464">
                  <a:moveTo>
                    <a:pt x="238" y="0"/>
                  </a:moveTo>
                  <a:cubicBezTo>
                    <a:pt x="116" y="0"/>
                    <a:pt x="1" y="101"/>
                    <a:pt x="63" y="241"/>
                  </a:cubicBezTo>
                  <a:cubicBezTo>
                    <a:pt x="95" y="316"/>
                    <a:pt x="164" y="350"/>
                    <a:pt x="235" y="350"/>
                  </a:cubicBezTo>
                  <a:cubicBezTo>
                    <a:pt x="293" y="350"/>
                    <a:pt x="351" y="328"/>
                    <a:pt x="391" y="288"/>
                  </a:cubicBezTo>
                  <a:cubicBezTo>
                    <a:pt x="445" y="235"/>
                    <a:pt x="464" y="154"/>
                    <a:pt x="393" y="71"/>
                  </a:cubicBezTo>
                  <a:cubicBezTo>
                    <a:pt x="352" y="22"/>
                    <a:pt x="294" y="0"/>
                    <a:pt x="2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1" name="Google Shape;12611;p304"/>
            <p:cNvSpPr/>
            <p:nvPr/>
          </p:nvSpPr>
          <p:spPr>
            <a:xfrm>
              <a:off x="2673340" y="4069658"/>
              <a:ext cx="18217" cy="13771"/>
            </a:xfrm>
            <a:custGeom>
              <a:rect b="b" l="l" r="r" t="t"/>
              <a:pathLst>
                <a:path extrusionOk="0" h="350" w="463">
                  <a:moveTo>
                    <a:pt x="237" y="1"/>
                  </a:moveTo>
                  <a:cubicBezTo>
                    <a:pt x="116" y="1"/>
                    <a:pt x="0" y="101"/>
                    <a:pt x="61" y="241"/>
                  </a:cubicBezTo>
                  <a:cubicBezTo>
                    <a:pt x="94" y="316"/>
                    <a:pt x="163" y="350"/>
                    <a:pt x="234" y="350"/>
                  </a:cubicBezTo>
                  <a:cubicBezTo>
                    <a:pt x="291" y="350"/>
                    <a:pt x="349" y="328"/>
                    <a:pt x="390" y="288"/>
                  </a:cubicBezTo>
                  <a:cubicBezTo>
                    <a:pt x="445" y="234"/>
                    <a:pt x="462" y="155"/>
                    <a:pt x="393" y="72"/>
                  </a:cubicBezTo>
                  <a:cubicBezTo>
                    <a:pt x="351" y="22"/>
                    <a:pt x="294" y="1"/>
                    <a:pt x="2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2" name="Google Shape;12612;p304"/>
            <p:cNvSpPr/>
            <p:nvPr/>
          </p:nvSpPr>
          <p:spPr>
            <a:xfrm>
              <a:off x="2617235" y="4027952"/>
              <a:ext cx="6728" cy="5902"/>
            </a:xfrm>
            <a:custGeom>
              <a:rect b="b" l="l" r="r" t="t"/>
              <a:pathLst>
                <a:path extrusionOk="0" h="150" w="171">
                  <a:moveTo>
                    <a:pt x="84" y="1"/>
                  </a:moveTo>
                  <a:cubicBezTo>
                    <a:pt x="73" y="1"/>
                    <a:pt x="61" y="4"/>
                    <a:pt x="49" y="11"/>
                  </a:cubicBezTo>
                  <a:cubicBezTo>
                    <a:pt x="1" y="40"/>
                    <a:pt x="8" y="106"/>
                    <a:pt x="47" y="136"/>
                  </a:cubicBezTo>
                  <a:cubicBezTo>
                    <a:pt x="57" y="145"/>
                    <a:pt x="70" y="150"/>
                    <a:pt x="82" y="150"/>
                  </a:cubicBezTo>
                  <a:cubicBezTo>
                    <a:pt x="97" y="150"/>
                    <a:pt x="113" y="143"/>
                    <a:pt x="127" y="127"/>
                  </a:cubicBezTo>
                  <a:cubicBezTo>
                    <a:pt x="171" y="80"/>
                    <a:pt x="137"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3" name="Google Shape;12613;p304"/>
            <p:cNvSpPr/>
            <p:nvPr/>
          </p:nvSpPr>
          <p:spPr>
            <a:xfrm>
              <a:off x="2763360" y="3956463"/>
              <a:ext cx="7161" cy="5390"/>
            </a:xfrm>
            <a:custGeom>
              <a:rect b="b" l="l" r="r" t="t"/>
              <a:pathLst>
                <a:path extrusionOk="0" h="137" w="182">
                  <a:moveTo>
                    <a:pt x="112" y="1"/>
                  </a:moveTo>
                  <a:cubicBezTo>
                    <a:pt x="45" y="1"/>
                    <a:pt x="0" y="90"/>
                    <a:pt x="67" y="128"/>
                  </a:cubicBezTo>
                  <a:cubicBezTo>
                    <a:pt x="78" y="134"/>
                    <a:pt x="90" y="137"/>
                    <a:pt x="101" y="137"/>
                  </a:cubicBezTo>
                  <a:cubicBezTo>
                    <a:pt x="138" y="137"/>
                    <a:pt x="172" y="105"/>
                    <a:pt x="178" y="68"/>
                  </a:cubicBezTo>
                  <a:cubicBezTo>
                    <a:pt x="181" y="40"/>
                    <a:pt x="169" y="11"/>
                    <a:pt x="129"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4" name="Google Shape;12614;p304"/>
            <p:cNvSpPr/>
            <p:nvPr/>
          </p:nvSpPr>
          <p:spPr>
            <a:xfrm>
              <a:off x="2894496" y="3993644"/>
              <a:ext cx="7161" cy="5430"/>
            </a:xfrm>
            <a:custGeom>
              <a:rect b="b" l="l" r="r" t="t"/>
              <a:pathLst>
                <a:path extrusionOk="0" h="138" w="182">
                  <a:moveTo>
                    <a:pt x="113" y="1"/>
                  </a:moveTo>
                  <a:cubicBezTo>
                    <a:pt x="47" y="1"/>
                    <a:pt x="1" y="90"/>
                    <a:pt x="68" y="129"/>
                  </a:cubicBezTo>
                  <a:cubicBezTo>
                    <a:pt x="79" y="135"/>
                    <a:pt x="90" y="138"/>
                    <a:pt x="101" y="138"/>
                  </a:cubicBezTo>
                  <a:cubicBezTo>
                    <a:pt x="138" y="138"/>
                    <a:pt x="172" y="106"/>
                    <a:pt x="178" y="70"/>
                  </a:cubicBezTo>
                  <a:cubicBezTo>
                    <a:pt x="182" y="41"/>
                    <a:pt x="169" y="13"/>
                    <a:pt x="130" y="3"/>
                  </a:cubicBezTo>
                  <a:cubicBezTo>
                    <a:pt x="124" y="1"/>
                    <a:pt x="118"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5" name="Google Shape;12615;p304"/>
            <p:cNvSpPr/>
            <p:nvPr/>
          </p:nvSpPr>
          <p:spPr>
            <a:xfrm>
              <a:off x="2825013" y="4043375"/>
              <a:ext cx="7200" cy="5390"/>
            </a:xfrm>
            <a:custGeom>
              <a:rect b="b" l="l" r="r" t="t"/>
              <a:pathLst>
                <a:path extrusionOk="0" h="137" w="183">
                  <a:moveTo>
                    <a:pt x="113" y="1"/>
                  </a:moveTo>
                  <a:cubicBezTo>
                    <a:pt x="46" y="1"/>
                    <a:pt x="1" y="90"/>
                    <a:pt x="68" y="128"/>
                  </a:cubicBezTo>
                  <a:cubicBezTo>
                    <a:pt x="79" y="134"/>
                    <a:pt x="90" y="137"/>
                    <a:pt x="101" y="137"/>
                  </a:cubicBezTo>
                  <a:cubicBezTo>
                    <a:pt x="139" y="137"/>
                    <a:pt x="172" y="105"/>
                    <a:pt x="177" y="69"/>
                  </a:cubicBezTo>
                  <a:cubicBezTo>
                    <a:pt x="182" y="40"/>
                    <a:pt x="170" y="12"/>
                    <a:pt x="130" y="3"/>
                  </a:cubicBezTo>
                  <a:cubicBezTo>
                    <a:pt x="124" y="2"/>
                    <a:pt x="118"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6" name="Google Shape;12616;p304"/>
            <p:cNvSpPr/>
            <p:nvPr/>
          </p:nvSpPr>
          <p:spPr>
            <a:xfrm>
              <a:off x="2820646" y="4157397"/>
              <a:ext cx="7161" cy="5390"/>
            </a:xfrm>
            <a:custGeom>
              <a:rect b="b" l="l" r="r" t="t"/>
              <a:pathLst>
                <a:path extrusionOk="0" h="137" w="182">
                  <a:moveTo>
                    <a:pt x="112" y="1"/>
                  </a:moveTo>
                  <a:cubicBezTo>
                    <a:pt x="46" y="1"/>
                    <a:pt x="0" y="90"/>
                    <a:pt x="68" y="128"/>
                  </a:cubicBezTo>
                  <a:cubicBezTo>
                    <a:pt x="79" y="134"/>
                    <a:pt x="90" y="136"/>
                    <a:pt x="101" y="136"/>
                  </a:cubicBezTo>
                  <a:cubicBezTo>
                    <a:pt x="138" y="136"/>
                    <a:pt x="172" y="105"/>
                    <a:pt x="178" y="68"/>
                  </a:cubicBezTo>
                  <a:cubicBezTo>
                    <a:pt x="182" y="40"/>
                    <a:pt x="169" y="11"/>
                    <a:pt x="130"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7" name="Google Shape;12617;p304"/>
            <p:cNvSpPr/>
            <p:nvPr/>
          </p:nvSpPr>
          <p:spPr>
            <a:xfrm>
              <a:off x="2735859" y="3877026"/>
              <a:ext cx="7161" cy="5390"/>
            </a:xfrm>
            <a:custGeom>
              <a:rect b="b" l="l" r="r" t="t"/>
              <a:pathLst>
                <a:path extrusionOk="0" h="137" w="182">
                  <a:moveTo>
                    <a:pt x="113" y="0"/>
                  </a:moveTo>
                  <a:cubicBezTo>
                    <a:pt x="46" y="0"/>
                    <a:pt x="1" y="90"/>
                    <a:pt x="68" y="127"/>
                  </a:cubicBezTo>
                  <a:cubicBezTo>
                    <a:pt x="79" y="134"/>
                    <a:pt x="91" y="137"/>
                    <a:pt x="102" y="137"/>
                  </a:cubicBezTo>
                  <a:cubicBezTo>
                    <a:pt x="139" y="137"/>
                    <a:pt x="173" y="105"/>
                    <a:pt x="178" y="68"/>
                  </a:cubicBezTo>
                  <a:cubicBezTo>
                    <a:pt x="182" y="39"/>
                    <a:pt x="170" y="11"/>
                    <a:pt x="130" y="2"/>
                  </a:cubicBezTo>
                  <a:cubicBezTo>
                    <a:pt x="124" y="1"/>
                    <a:pt x="118"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1" name="Shape 12621"/>
        <p:cNvGrpSpPr/>
        <p:nvPr/>
      </p:nvGrpSpPr>
      <p:grpSpPr>
        <a:xfrm>
          <a:off x="0" y="0"/>
          <a:ext cx="0" cy="0"/>
          <a:chOff x="0" y="0"/>
          <a:chExt cx="0" cy="0"/>
        </a:xfrm>
      </p:grpSpPr>
      <p:sp>
        <p:nvSpPr>
          <p:cNvPr id="12622" name="Google Shape;12622;p305"/>
          <p:cNvSpPr txBox="1"/>
          <p:nvPr>
            <p:ph idx="5" type="subTitle"/>
          </p:nvPr>
        </p:nvSpPr>
        <p:spPr>
          <a:xfrm>
            <a:off x="778850" y="1436100"/>
            <a:ext cx="8749200" cy="377100"/>
          </a:xfrm>
          <a:prstGeom prst="rect">
            <a:avLst/>
          </a:prstGeom>
        </p:spPr>
        <p:txBody>
          <a:bodyPr anchorCtr="0" anchor="b" bIns="91425" lIns="91425" spcFirstLastPara="1" rIns="91425" wrap="square" tIns="91425">
            <a:noAutofit/>
          </a:bodyPr>
          <a:lstStyle/>
          <a:p>
            <a:pPr indent="-381000" lvl="0" marL="457200" rtl="0" algn="l">
              <a:spcBef>
                <a:spcPts val="0"/>
              </a:spcBef>
              <a:spcAft>
                <a:spcPts val="0"/>
              </a:spcAft>
              <a:buSzPts val="2400"/>
              <a:buAutoNum type="arabicParenR"/>
            </a:pPr>
            <a:r>
              <a:rPr lang="en" u="sng"/>
              <a:t>Systematic Review</a:t>
            </a:r>
            <a:r>
              <a:rPr lang="en"/>
              <a:t> </a:t>
            </a:r>
            <a:endParaRPr sz="2000"/>
          </a:p>
          <a:p>
            <a:pPr indent="457200" lvl="0" marL="2743200" rtl="0" algn="l">
              <a:spcBef>
                <a:spcPts val="0"/>
              </a:spcBef>
              <a:spcAft>
                <a:spcPts val="0"/>
              </a:spcAft>
              <a:buNone/>
            </a:pPr>
            <a:r>
              <a:t/>
            </a:r>
            <a:endParaRPr i="1" sz="2000"/>
          </a:p>
          <a:p>
            <a:pPr indent="0" lvl="0" marL="914400" rtl="0" algn="l">
              <a:spcBef>
                <a:spcPts val="0"/>
              </a:spcBef>
              <a:spcAft>
                <a:spcPts val="0"/>
              </a:spcAft>
              <a:buNone/>
            </a:pPr>
            <a:r>
              <a:rPr i="1" lang="en" sz="2000"/>
              <a:t> </a:t>
            </a:r>
            <a:endParaRPr i="1" sz="2000"/>
          </a:p>
        </p:txBody>
      </p:sp>
      <p:grpSp>
        <p:nvGrpSpPr>
          <p:cNvPr id="12623" name="Google Shape;12623;p305"/>
          <p:cNvGrpSpPr/>
          <p:nvPr/>
        </p:nvGrpSpPr>
        <p:grpSpPr>
          <a:xfrm rot="10800000">
            <a:off x="5732672" y="3782379"/>
            <a:ext cx="3419805" cy="1365419"/>
            <a:chOff x="427042" y="2728586"/>
            <a:chExt cx="1246239" cy="497584"/>
          </a:xfrm>
        </p:grpSpPr>
        <p:sp>
          <p:nvSpPr>
            <p:cNvPr id="12624" name="Google Shape;12624;p305"/>
            <p:cNvSpPr/>
            <p:nvPr/>
          </p:nvSpPr>
          <p:spPr>
            <a:xfrm>
              <a:off x="427042" y="2728587"/>
              <a:ext cx="1246239" cy="497583"/>
            </a:xfrm>
            <a:custGeom>
              <a:rect b="b" l="l" r="r" t="t"/>
              <a:pathLst>
                <a:path extrusionOk="0" h="15084" w="37782">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5" name="Google Shape;12625;p305"/>
            <p:cNvSpPr/>
            <p:nvPr/>
          </p:nvSpPr>
          <p:spPr>
            <a:xfrm>
              <a:off x="427043" y="2728586"/>
              <a:ext cx="1046375" cy="453437"/>
            </a:xfrm>
            <a:custGeom>
              <a:rect b="b" l="l" r="r" t="t"/>
              <a:pathLst>
                <a:path extrusionOk="0" h="13213" w="30491">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6" name="Google Shape;12626;p305"/>
          <p:cNvGrpSpPr/>
          <p:nvPr/>
        </p:nvGrpSpPr>
        <p:grpSpPr>
          <a:xfrm>
            <a:off x="6784961" y="4389433"/>
            <a:ext cx="852549" cy="820557"/>
            <a:chOff x="2575018" y="3855622"/>
            <a:chExt cx="397385" cy="382473"/>
          </a:xfrm>
        </p:grpSpPr>
        <p:sp>
          <p:nvSpPr>
            <p:cNvPr id="12627" name="Google Shape;12627;p305"/>
            <p:cNvSpPr/>
            <p:nvPr/>
          </p:nvSpPr>
          <p:spPr>
            <a:xfrm>
              <a:off x="2575018" y="3855622"/>
              <a:ext cx="397385" cy="382473"/>
            </a:xfrm>
            <a:custGeom>
              <a:rect b="b" l="l" r="r" t="t"/>
              <a:pathLst>
                <a:path extrusionOk="0" h="9721" w="10100">
                  <a:moveTo>
                    <a:pt x="9998" y="3857"/>
                  </a:moveTo>
                  <a:cubicBezTo>
                    <a:pt x="9923" y="4303"/>
                    <a:pt x="9731" y="4730"/>
                    <a:pt x="9450" y="5085"/>
                  </a:cubicBezTo>
                  <a:cubicBezTo>
                    <a:pt x="8966" y="5692"/>
                    <a:pt x="8247" y="6060"/>
                    <a:pt x="7644" y="6551"/>
                  </a:cubicBezTo>
                  <a:cubicBezTo>
                    <a:pt x="7232" y="6887"/>
                    <a:pt x="6849" y="7330"/>
                    <a:pt x="6701" y="7851"/>
                  </a:cubicBezTo>
                  <a:cubicBezTo>
                    <a:pt x="6605" y="8189"/>
                    <a:pt x="6794" y="8563"/>
                    <a:pt x="6685" y="8898"/>
                  </a:cubicBezTo>
                  <a:cubicBezTo>
                    <a:pt x="6556" y="9300"/>
                    <a:pt x="5886" y="9468"/>
                    <a:pt x="5532" y="9605"/>
                  </a:cubicBezTo>
                  <a:cubicBezTo>
                    <a:pt x="5377" y="9665"/>
                    <a:pt x="5212" y="9721"/>
                    <a:pt x="5049" y="9698"/>
                  </a:cubicBezTo>
                  <a:cubicBezTo>
                    <a:pt x="4707" y="9654"/>
                    <a:pt x="4505" y="9311"/>
                    <a:pt x="4291" y="9041"/>
                  </a:cubicBezTo>
                  <a:cubicBezTo>
                    <a:pt x="4223" y="8954"/>
                    <a:pt x="4151" y="8875"/>
                    <a:pt x="4074" y="8799"/>
                  </a:cubicBezTo>
                  <a:cubicBezTo>
                    <a:pt x="3425" y="8159"/>
                    <a:pt x="2500" y="7909"/>
                    <a:pt x="1604" y="7872"/>
                  </a:cubicBezTo>
                  <a:cubicBezTo>
                    <a:pt x="1549" y="7869"/>
                    <a:pt x="1496" y="7867"/>
                    <a:pt x="1443" y="7863"/>
                  </a:cubicBezTo>
                  <a:cubicBezTo>
                    <a:pt x="1141" y="7843"/>
                    <a:pt x="836" y="7793"/>
                    <a:pt x="587" y="7627"/>
                  </a:cubicBezTo>
                  <a:cubicBezTo>
                    <a:pt x="0" y="7237"/>
                    <a:pt x="168" y="6346"/>
                    <a:pt x="767" y="6063"/>
                  </a:cubicBezTo>
                  <a:cubicBezTo>
                    <a:pt x="1857" y="5551"/>
                    <a:pt x="2761" y="7160"/>
                    <a:pt x="3667" y="7472"/>
                  </a:cubicBezTo>
                  <a:cubicBezTo>
                    <a:pt x="3705" y="7486"/>
                    <a:pt x="3746" y="7498"/>
                    <a:pt x="3785" y="7484"/>
                  </a:cubicBezTo>
                  <a:cubicBezTo>
                    <a:pt x="3907" y="7445"/>
                    <a:pt x="3834" y="7258"/>
                    <a:pt x="3742" y="7165"/>
                  </a:cubicBezTo>
                  <a:cubicBezTo>
                    <a:pt x="2815" y="6224"/>
                    <a:pt x="1866" y="5451"/>
                    <a:pt x="835" y="4644"/>
                  </a:cubicBezTo>
                  <a:cubicBezTo>
                    <a:pt x="490" y="4372"/>
                    <a:pt x="191" y="3970"/>
                    <a:pt x="237" y="3533"/>
                  </a:cubicBezTo>
                  <a:cubicBezTo>
                    <a:pt x="278" y="3143"/>
                    <a:pt x="600" y="2820"/>
                    <a:pt x="971" y="2691"/>
                  </a:cubicBezTo>
                  <a:cubicBezTo>
                    <a:pt x="2535" y="2153"/>
                    <a:pt x="2744" y="3616"/>
                    <a:pt x="3106" y="4677"/>
                  </a:cubicBezTo>
                  <a:cubicBezTo>
                    <a:pt x="3246" y="5085"/>
                    <a:pt x="3412" y="5606"/>
                    <a:pt x="3823" y="5824"/>
                  </a:cubicBezTo>
                  <a:cubicBezTo>
                    <a:pt x="3868" y="5849"/>
                    <a:pt x="3920" y="5868"/>
                    <a:pt x="3970" y="5860"/>
                  </a:cubicBezTo>
                  <a:cubicBezTo>
                    <a:pt x="4099" y="5835"/>
                    <a:pt x="4116" y="5658"/>
                    <a:pt x="4099" y="5525"/>
                  </a:cubicBezTo>
                  <a:cubicBezTo>
                    <a:pt x="3990" y="4685"/>
                    <a:pt x="3768" y="3864"/>
                    <a:pt x="3609" y="3031"/>
                  </a:cubicBezTo>
                  <a:cubicBezTo>
                    <a:pt x="3475" y="2339"/>
                    <a:pt x="3413" y="1604"/>
                    <a:pt x="3594" y="913"/>
                  </a:cubicBezTo>
                  <a:cubicBezTo>
                    <a:pt x="3697" y="525"/>
                    <a:pt x="3968" y="254"/>
                    <a:pt x="4302" y="124"/>
                  </a:cubicBezTo>
                  <a:cubicBezTo>
                    <a:pt x="4623" y="0"/>
                    <a:pt x="4999" y="8"/>
                    <a:pt x="5339" y="172"/>
                  </a:cubicBezTo>
                  <a:cubicBezTo>
                    <a:pt x="6487" y="728"/>
                    <a:pt x="5294" y="2312"/>
                    <a:pt x="5081" y="3085"/>
                  </a:cubicBezTo>
                  <a:cubicBezTo>
                    <a:pt x="4845" y="3949"/>
                    <a:pt x="5049" y="4952"/>
                    <a:pt x="5403" y="5756"/>
                  </a:cubicBezTo>
                  <a:cubicBezTo>
                    <a:pt x="5438" y="5835"/>
                    <a:pt x="5492" y="5927"/>
                    <a:pt x="5580" y="5929"/>
                  </a:cubicBezTo>
                  <a:lnTo>
                    <a:pt x="5584" y="5929"/>
                  </a:lnTo>
                  <a:cubicBezTo>
                    <a:pt x="5677" y="5928"/>
                    <a:pt x="5735" y="5829"/>
                    <a:pt x="5767" y="5740"/>
                  </a:cubicBezTo>
                  <a:cubicBezTo>
                    <a:pt x="5944" y="5264"/>
                    <a:pt x="6027" y="4616"/>
                    <a:pt x="5958" y="4107"/>
                  </a:cubicBezTo>
                  <a:cubicBezTo>
                    <a:pt x="5914" y="3802"/>
                    <a:pt x="5472" y="3045"/>
                    <a:pt x="6150" y="3070"/>
                  </a:cubicBezTo>
                  <a:cubicBezTo>
                    <a:pt x="6474" y="3081"/>
                    <a:pt x="6666" y="3559"/>
                    <a:pt x="6732" y="3819"/>
                  </a:cubicBezTo>
                  <a:cubicBezTo>
                    <a:pt x="6895" y="4459"/>
                    <a:pt x="6922" y="5094"/>
                    <a:pt x="6581" y="5689"/>
                  </a:cubicBezTo>
                  <a:cubicBezTo>
                    <a:pt x="6541" y="5757"/>
                    <a:pt x="6498" y="5825"/>
                    <a:pt x="6483" y="5903"/>
                  </a:cubicBezTo>
                  <a:cubicBezTo>
                    <a:pt x="6431" y="6175"/>
                    <a:pt x="6701" y="6143"/>
                    <a:pt x="6841" y="6016"/>
                  </a:cubicBezTo>
                  <a:cubicBezTo>
                    <a:pt x="7707" y="5228"/>
                    <a:pt x="7379" y="4218"/>
                    <a:pt x="7475" y="3205"/>
                  </a:cubicBezTo>
                  <a:cubicBezTo>
                    <a:pt x="7538" y="2526"/>
                    <a:pt x="8044" y="2084"/>
                    <a:pt x="8625" y="2042"/>
                  </a:cubicBezTo>
                  <a:cubicBezTo>
                    <a:pt x="8896" y="2022"/>
                    <a:pt x="9182" y="2088"/>
                    <a:pt x="9448" y="2256"/>
                  </a:cubicBezTo>
                  <a:cubicBezTo>
                    <a:pt x="9955" y="2576"/>
                    <a:pt x="10100" y="3268"/>
                    <a:pt x="10000" y="38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8" name="Google Shape;12628;p305"/>
            <p:cNvSpPr/>
            <p:nvPr/>
          </p:nvSpPr>
          <p:spPr>
            <a:xfrm>
              <a:off x="2620382" y="3990378"/>
              <a:ext cx="32578" cy="29037"/>
            </a:xfrm>
            <a:custGeom>
              <a:rect b="b" l="l" r="r" t="t"/>
              <a:pathLst>
                <a:path extrusionOk="0" h="738" w="828">
                  <a:moveTo>
                    <a:pt x="442" y="1"/>
                  </a:moveTo>
                  <a:cubicBezTo>
                    <a:pt x="378" y="1"/>
                    <a:pt x="313" y="15"/>
                    <a:pt x="252" y="47"/>
                  </a:cubicBezTo>
                  <a:cubicBezTo>
                    <a:pt x="0" y="179"/>
                    <a:pt x="13" y="548"/>
                    <a:pt x="250" y="686"/>
                  </a:cubicBezTo>
                  <a:cubicBezTo>
                    <a:pt x="310" y="721"/>
                    <a:pt x="375" y="738"/>
                    <a:pt x="439" y="738"/>
                  </a:cubicBezTo>
                  <a:cubicBezTo>
                    <a:pt x="638" y="738"/>
                    <a:pt x="827" y="583"/>
                    <a:pt x="827" y="369"/>
                  </a:cubicBezTo>
                  <a:cubicBezTo>
                    <a:pt x="827" y="145"/>
                    <a:pt x="642" y="1"/>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9" name="Google Shape;12629;p305"/>
            <p:cNvSpPr/>
            <p:nvPr/>
          </p:nvSpPr>
          <p:spPr>
            <a:xfrm>
              <a:off x="2888948" y="3955873"/>
              <a:ext cx="32617" cy="29037"/>
            </a:xfrm>
            <a:custGeom>
              <a:rect b="b" l="l" r="r" t="t"/>
              <a:pathLst>
                <a:path extrusionOk="0" h="738" w="829">
                  <a:moveTo>
                    <a:pt x="444" y="1"/>
                  </a:moveTo>
                  <a:cubicBezTo>
                    <a:pt x="380" y="1"/>
                    <a:pt x="315" y="16"/>
                    <a:pt x="253" y="48"/>
                  </a:cubicBezTo>
                  <a:cubicBezTo>
                    <a:pt x="1" y="179"/>
                    <a:pt x="13" y="547"/>
                    <a:pt x="251" y="687"/>
                  </a:cubicBezTo>
                  <a:cubicBezTo>
                    <a:pt x="311" y="721"/>
                    <a:pt x="375" y="737"/>
                    <a:pt x="439" y="737"/>
                  </a:cubicBezTo>
                  <a:cubicBezTo>
                    <a:pt x="638" y="737"/>
                    <a:pt x="828" y="583"/>
                    <a:pt x="828" y="370"/>
                  </a:cubicBezTo>
                  <a:cubicBezTo>
                    <a:pt x="828" y="145"/>
                    <a:pt x="643" y="1"/>
                    <a:pt x="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0" name="Google Shape;12630;p305"/>
            <p:cNvSpPr/>
            <p:nvPr/>
          </p:nvSpPr>
          <p:spPr>
            <a:xfrm>
              <a:off x="2799676" y="4117737"/>
              <a:ext cx="32538" cy="29037"/>
            </a:xfrm>
            <a:custGeom>
              <a:rect b="b" l="l" r="r" t="t"/>
              <a:pathLst>
                <a:path extrusionOk="0" h="738" w="827">
                  <a:moveTo>
                    <a:pt x="442" y="0"/>
                  </a:moveTo>
                  <a:cubicBezTo>
                    <a:pt x="378" y="0"/>
                    <a:pt x="313" y="15"/>
                    <a:pt x="251" y="47"/>
                  </a:cubicBezTo>
                  <a:cubicBezTo>
                    <a:pt x="0" y="178"/>
                    <a:pt x="12" y="547"/>
                    <a:pt x="250" y="686"/>
                  </a:cubicBezTo>
                  <a:cubicBezTo>
                    <a:pt x="310" y="721"/>
                    <a:pt x="375" y="737"/>
                    <a:pt x="439" y="737"/>
                  </a:cubicBezTo>
                  <a:cubicBezTo>
                    <a:pt x="637" y="737"/>
                    <a:pt x="826" y="583"/>
                    <a:pt x="826" y="369"/>
                  </a:cubicBezTo>
                  <a:cubicBezTo>
                    <a:pt x="826" y="145"/>
                    <a:pt x="641" y="0"/>
                    <a:pt x="4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1" name="Google Shape;12631;p305"/>
            <p:cNvSpPr/>
            <p:nvPr/>
          </p:nvSpPr>
          <p:spPr>
            <a:xfrm>
              <a:off x="2731452" y="3893747"/>
              <a:ext cx="37063" cy="29312"/>
            </a:xfrm>
            <a:custGeom>
              <a:rect b="b" l="l" r="r" t="t"/>
              <a:pathLst>
                <a:path extrusionOk="0" h="745" w="942">
                  <a:moveTo>
                    <a:pt x="442" y="1"/>
                  </a:moveTo>
                  <a:cubicBezTo>
                    <a:pt x="163" y="1"/>
                    <a:pt x="1" y="326"/>
                    <a:pt x="140" y="560"/>
                  </a:cubicBezTo>
                  <a:cubicBezTo>
                    <a:pt x="214" y="683"/>
                    <a:pt x="344" y="744"/>
                    <a:pt x="474" y="744"/>
                  </a:cubicBezTo>
                  <a:cubicBezTo>
                    <a:pt x="603" y="744"/>
                    <a:pt x="731" y="683"/>
                    <a:pt x="799" y="559"/>
                  </a:cubicBezTo>
                  <a:cubicBezTo>
                    <a:pt x="942" y="300"/>
                    <a:pt x="734" y="7"/>
                    <a:pt x="450" y="1"/>
                  </a:cubicBezTo>
                  <a:cubicBezTo>
                    <a:pt x="447" y="1"/>
                    <a:pt x="445" y="1"/>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2" name="Google Shape;12632;p305"/>
            <p:cNvSpPr/>
            <p:nvPr/>
          </p:nvSpPr>
          <p:spPr>
            <a:xfrm>
              <a:off x="2635609" y="3970391"/>
              <a:ext cx="14361" cy="10781"/>
            </a:xfrm>
            <a:custGeom>
              <a:rect b="b" l="l" r="r" t="t"/>
              <a:pathLst>
                <a:path extrusionOk="0" h="274" w="365">
                  <a:moveTo>
                    <a:pt x="225" y="0"/>
                  </a:moveTo>
                  <a:cubicBezTo>
                    <a:pt x="93" y="0"/>
                    <a:pt x="1" y="179"/>
                    <a:pt x="136" y="256"/>
                  </a:cubicBezTo>
                  <a:cubicBezTo>
                    <a:pt x="158" y="268"/>
                    <a:pt x="181" y="273"/>
                    <a:pt x="203" y="273"/>
                  </a:cubicBezTo>
                  <a:cubicBezTo>
                    <a:pt x="278" y="273"/>
                    <a:pt x="346" y="209"/>
                    <a:pt x="356" y="135"/>
                  </a:cubicBezTo>
                  <a:cubicBezTo>
                    <a:pt x="365" y="79"/>
                    <a:pt x="340" y="23"/>
                    <a:pt x="260" y="4"/>
                  </a:cubicBezTo>
                  <a:cubicBezTo>
                    <a:pt x="248" y="2"/>
                    <a:pt x="237" y="0"/>
                    <a:pt x="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3" name="Google Shape;12633;p305"/>
            <p:cNvSpPr/>
            <p:nvPr/>
          </p:nvSpPr>
          <p:spPr>
            <a:xfrm>
              <a:off x="2761747" y="3920305"/>
              <a:ext cx="17745" cy="15266"/>
            </a:xfrm>
            <a:custGeom>
              <a:rect b="b" l="l" r="r" t="t"/>
              <a:pathLst>
                <a:path extrusionOk="0" h="388" w="451">
                  <a:moveTo>
                    <a:pt x="194" y="0"/>
                  </a:moveTo>
                  <a:cubicBezTo>
                    <a:pt x="136" y="0"/>
                    <a:pt x="82" y="31"/>
                    <a:pt x="51" y="112"/>
                  </a:cubicBezTo>
                  <a:cubicBezTo>
                    <a:pt x="1" y="249"/>
                    <a:pt x="115" y="387"/>
                    <a:pt x="233" y="387"/>
                  </a:cubicBezTo>
                  <a:cubicBezTo>
                    <a:pt x="278" y="387"/>
                    <a:pt x="325" y="366"/>
                    <a:pt x="362" y="316"/>
                  </a:cubicBezTo>
                  <a:cubicBezTo>
                    <a:pt x="450" y="197"/>
                    <a:pt x="364" y="41"/>
                    <a:pt x="241" y="7"/>
                  </a:cubicBezTo>
                  <a:cubicBezTo>
                    <a:pt x="225" y="2"/>
                    <a:pt x="209"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4" name="Google Shape;12634;p305"/>
            <p:cNvSpPr/>
            <p:nvPr/>
          </p:nvSpPr>
          <p:spPr>
            <a:xfrm>
              <a:off x="2917040" y="3983807"/>
              <a:ext cx="17705" cy="15266"/>
            </a:xfrm>
            <a:custGeom>
              <a:rect b="b" l="l" r="r" t="t"/>
              <a:pathLst>
                <a:path extrusionOk="0" h="388" w="450">
                  <a:moveTo>
                    <a:pt x="193" y="1"/>
                  </a:moveTo>
                  <a:cubicBezTo>
                    <a:pt x="134" y="1"/>
                    <a:pt x="80" y="32"/>
                    <a:pt x="51" y="113"/>
                  </a:cubicBezTo>
                  <a:cubicBezTo>
                    <a:pt x="0" y="250"/>
                    <a:pt x="114" y="388"/>
                    <a:pt x="232" y="388"/>
                  </a:cubicBezTo>
                  <a:cubicBezTo>
                    <a:pt x="278" y="388"/>
                    <a:pt x="324" y="367"/>
                    <a:pt x="362" y="317"/>
                  </a:cubicBezTo>
                  <a:cubicBezTo>
                    <a:pt x="450" y="198"/>
                    <a:pt x="363" y="42"/>
                    <a:pt x="240" y="7"/>
                  </a:cubicBezTo>
                  <a:cubicBezTo>
                    <a:pt x="224" y="3"/>
                    <a:pt x="208"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5" name="Google Shape;12635;p305"/>
            <p:cNvSpPr/>
            <p:nvPr/>
          </p:nvSpPr>
          <p:spPr>
            <a:xfrm>
              <a:off x="2811164" y="3994470"/>
              <a:ext cx="18492" cy="14597"/>
            </a:xfrm>
            <a:custGeom>
              <a:rect b="b" l="l" r="r" t="t"/>
              <a:pathLst>
                <a:path extrusionOk="0" h="371" w="470">
                  <a:moveTo>
                    <a:pt x="298" y="0"/>
                  </a:moveTo>
                  <a:cubicBezTo>
                    <a:pt x="295" y="0"/>
                    <a:pt x="292" y="0"/>
                    <a:pt x="289" y="0"/>
                  </a:cubicBezTo>
                  <a:cubicBezTo>
                    <a:pt x="86" y="6"/>
                    <a:pt x="0" y="309"/>
                    <a:pt x="217" y="364"/>
                  </a:cubicBezTo>
                  <a:cubicBezTo>
                    <a:pt x="233" y="368"/>
                    <a:pt x="249" y="370"/>
                    <a:pt x="264" y="370"/>
                  </a:cubicBezTo>
                  <a:cubicBezTo>
                    <a:pt x="383" y="370"/>
                    <a:pt x="469" y="249"/>
                    <a:pt x="457" y="136"/>
                  </a:cubicBezTo>
                  <a:cubicBezTo>
                    <a:pt x="449" y="62"/>
                    <a:pt x="401" y="0"/>
                    <a:pt x="2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6" name="Google Shape;12636;p305"/>
            <p:cNvSpPr/>
            <p:nvPr/>
          </p:nvSpPr>
          <p:spPr>
            <a:xfrm>
              <a:off x="2831859" y="4114983"/>
              <a:ext cx="18492" cy="14597"/>
            </a:xfrm>
            <a:custGeom>
              <a:rect b="b" l="l" r="r" t="t"/>
              <a:pathLst>
                <a:path extrusionOk="0" h="371" w="470">
                  <a:moveTo>
                    <a:pt x="298" y="1"/>
                  </a:moveTo>
                  <a:cubicBezTo>
                    <a:pt x="295" y="1"/>
                    <a:pt x="292" y="1"/>
                    <a:pt x="289" y="1"/>
                  </a:cubicBezTo>
                  <a:cubicBezTo>
                    <a:pt x="86" y="7"/>
                    <a:pt x="1" y="308"/>
                    <a:pt x="217" y="365"/>
                  </a:cubicBezTo>
                  <a:cubicBezTo>
                    <a:pt x="233" y="369"/>
                    <a:pt x="249" y="371"/>
                    <a:pt x="264" y="371"/>
                  </a:cubicBezTo>
                  <a:cubicBezTo>
                    <a:pt x="383" y="371"/>
                    <a:pt x="470" y="249"/>
                    <a:pt x="458" y="137"/>
                  </a:cubicBezTo>
                  <a:cubicBezTo>
                    <a:pt x="449" y="62"/>
                    <a:pt x="401" y="1"/>
                    <a:pt x="2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7" name="Google Shape;12637;p305"/>
            <p:cNvSpPr/>
            <p:nvPr/>
          </p:nvSpPr>
          <p:spPr>
            <a:xfrm>
              <a:off x="2744790" y="3865891"/>
              <a:ext cx="13141" cy="11410"/>
            </a:xfrm>
            <a:custGeom>
              <a:rect b="b" l="l" r="r" t="t"/>
              <a:pathLst>
                <a:path extrusionOk="0" h="290" w="334">
                  <a:moveTo>
                    <a:pt x="194" y="1"/>
                  </a:moveTo>
                  <a:cubicBezTo>
                    <a:pt x="179" y="1"/>
                    <a:pt x="162" y="4"/>
                    <a:pt x="143" y="10"/>
                  </a:cubicBezTo>
                  <a:cubicBezTo>
                    <a:pt x="1" y="60"/>
                    <a:pt x="6" y="289"/>
                    <a:pt x="165" y="289"/>
                  </a:cubicBezTo>
                  <a:cubicBezTo>
                    <a:pt x="168" y="289"/>
                    <a:pt x="171" y="289"/>
                    <a:pt x="174" y="289"/>
                  </a:cubicBezTo>
                  <a:cubicBezTo>
                    <a:pt x="284" y="284"/>
                    <a:pt x="334" y="159"/>
                    <a:pt x="296" y="71"/>
                  </a:cubicBezTo>
                  <a:cubicBezTo>
                    <a:pt x="278" y="31"/>
                    <a:pt x="243"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8" name="Google Shape;12638;p305"/>
            <p:cNvSpPr/>
            <p:nvPr/>
          </p:nvSpPr>
          <p:spPr>
            <a:xfrm>
              <a:off x="2651543" y="3981132"/>
              <a:ext cx="7161" cy="5430"/>
            </a:xfrm>
            <a:custGeom>
              <a:rect b="b" l="l" r="r" t="t"/>
              <a:pathLst>
                <a:path extrusionOk="0" h="138" w="182">
                  <a:moveTo>
                    <a:pt x="113" y="0"/>
                  </a:moveTo>
                  <a:cubicBezTo>
                    <a:pt x="47" y="0"/>
                    <a:pt x="0" y="90"/>
                    <a:pt x="68" y="129"/>
                  </a:cubicBezTo>
                  <a:cubicBezTo>
                    <a:pt x="79" y="135"/>
                    <a:pt x="90" y="138"/>
                    <a:pt x="101" y="138"/>
                  </a:cubicBezTo>
                  <a:cubicBezTo>
                    <a:pt x="138" y="138"/>
                    <a:pt x="172" y="105"/>
                    <a:pt x="178" y="68"/>
                  </a:cubicBezTo>
                  <a:cubicBezTo>
                    <a:pt x="182" y="40"/>
                    <a:pt x="169" y="12"/>
                    <a:pt x="130" y="2"/>
                  </a:cubicBezTo>
                  <a:cubicBezTo>
                    <a:pt x="124" y="1"/>
                    <a:pt x="118"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9" name="Google Shape;12639;p305"/>
            <p:cNvSpPr/>
            <p:nvPr/>
          </p:nvSpPr>
          <p:spPr>
            <a:xfrm>
              <a:off x="2663504" y="4069658"/>
              <a:ext cx="7200" cy="5430"/>
            </a:xfrm>
            <a:custGeom>
              <a:rect b="b" l="l" r="r" t="t"/>
              <a:pathLst>
                <a:path extrusionOk="0" h="138" w="183">
                  <a:moveTo>
                    <a:pt x="113" y="0"/>
                  </a:moveTo>
                  <a:cubicBezTo>
                    <a:pt x="46" y="0"/>
                    <a:pt x="1" y="90"/>
                    <a:pt x="68" y="129"/>
                  </a:cubicBezTo>
                  <a:cubicBezTo>
                    <a:pt x="79" y="135"/>
                    <a:pt x="90" y="138"/>
                    <a:pt x="101" y="138"/>
                  </a:cubicBezTo>
                  <a:cubicBezTo>
                    <a:pt x="139" y="138"/>
                    <a:pt x="172" y="106"/>
                    <a:pt x="177" y="69"/>
                  </a:cubicBezTo>
                  <a:cubicBezTo>
                    <a:pt x="182" y="41"/>
                    <a:pt x="170" y="12"/>
                    <a:pt x="130" y="2"/>
                  </a:cubicBezTo>
                  <a:cubicBezTo>
                    <a:pt x="124" y="1"/>
                    <a:pt x="119"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0" name="Google Shape;12640;p305"/>
            <p:cNvSpPr/>
            <p:nvPr/>
          </p:nvSpPr>
          <p:spPr>
            <a:xfrm>
              <a:off x="2770875" y="3908383"/>
              <a:ext cx="7200" cy="5430"/>
            </a:xfrm>
            <a:custGeom>
              <a:rect b="b" l="l" r="r" t="t"/>
              <a:pathLst>
                <a:path extrusionOk="0" h="138" w="183">
                  <a:moveTo>
                    <a:pt x="113" y="1"/>
                  </a:moveTo>
                  <a:cubicBezTo>
                    <a:pt x="47" y="1"/>
                    <a:pt x="1" y="90"/>
                    <a:pt x="68" y="128"/>
                  </a:cubicBezTo>
                  <a:cubicBezTo>
                    <a:pt x="80" y="134"/>
                    <a:pt x="91" y="137"/>
                    <a:pt x="102" y="137"/>
                  </a:cubicBezTo>
                  <a:cubicBezTo>
                    <a:pt x="139" y="137"/>
                    <a:pt x="173" y="105"/>
                    <a:pt x="179" y="68"/>
                  </a:cubicBezTo>
                  <a:cubicBezTo>
                    <a:pt x="182" y="40"/>
                    <a:pt x="170" y="11"/>
                    <a:pt x="130" y="3"/>
                  </a:cubicBezTo>
                  <a:cubicBezTo>
                    <a:pt x="125" y="1"/>
                    <a:pt x="119"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1" name="Google Shape;12641;p305"/>
            <p:cNvSpPr/>
            <p:nvPr/>
          </p:nvSpPr>
          <p:spPr>
            <a:xfrm>
              <a:off x="2937972" y="4008280"/>
              <a:ext cx="17745" cy="15266"/>
            </a:xfrm>
            <a:custGeom>
              <a:rect b="b" l="l" r="r" t="t"/>
              <a:pathLst>
                <a:path extrusionOk="0" h="388" w="451">
                  <a:moveTo>
                    <a:pt x="192" y="0"/>
                  </a:moveTo>
                  <a:cubicBezTo>
                    <a:pt x="134" y="0"/>
                    <a:pt x="80" y="32"/>
                    <a:pt x="51" y="111"/>
                  </a:cubicBezTo>
                  <a:cubicBezTo>
                    <a:pt x="1" y="249"/>
                    <a:pt x="114" y="387"/>
                    <a:pt x="231" y="387"/>
                  </a:cubicBezTo>
                  <a:cubicBezTo>
                    <a:pt x="277" y="387"/>
                    <a:pt x="324" y="366"/>
                    <a:pt x="361" y="315"/>
                  </a:cubicBezTo>
                  <a:cubicBezTo>
                    <a:pt x="450" y="198"/>
                    <a:pt x="363" y="42"/>
                    <a:pt x="241" y="7"/>
                  </a:cubicBezTo>
                  <a:cubicBezTo>
                    <a:pt x="225" y="2"/>
                    <a:pt x="208" y="0"/>
                    <a:pt x="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2" name="Google Shape;12642;p305"/>
            <p:cNvSpPr/>
            <p:nvPr/>
          </p:nvSpPr>
          <p:spPr>
            <a:xfrm>
              <a:off x="2947139" y="3996358"/>
              <a:ext cx="7161" cy="5390"/>
            </a:xfrm>
            <a:custGeom>
              <a:rect b="b" l="l" r="r" t="t"/>
              <a:pathLst>
                <a:path extrusionOk="0" h="137" w="182">
                  <a:moveTo>
                    <a:pt x="111" y="1"/>
                  </a:moveTo>
                  <a:cubicBezTo>
                    <a:pt x="45" y="1"/>
                    <a:pt x="0" y="89"/>
                    <a:pt x="67" y="128"/>
                  </a:cubicBezTo>
                  <a:cubicBezTo>
                    <a:pt x="78" y="134"/>
                    <a:pt x="89" y="137"/>
                    <a:pt x="100" y="137"/>
                  </a:cubicBezTo>
                  <a:cubicBezTo>
                    <a:pt x="138" y="137"/>
                    <a:pt x="172" y="105"/>
                    <a:pt x="177" y="69"/>
                  </a:cubicBezTo>
                  <a:cubicBezTo>
                    <a:pt x="181" y="40"/>
                    <a:pt x="169" y="12"/>
                    <a:pt x="129" y="3"/>
                  </a:cubicBezTo>
                  <a:cubicBezTo>
                    <a:pt x="123" y="1"/>
                    <a:pt x="117" y="1"/>
                    <a:pt x="1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3" name="Google Shape;12643;p305"/>
            <p:cNvSpPr/>
            <p:nvPr/>
          </p:nvSpPr>
          <p:spPr>
            <a:xfrm>
              <a:off x="2935257" y="4040661"/>
              <a:ext cx="7239" cy="5430"/>
            </a:xfrm>
            <a:custGeom>
              <a:rect b="b" l="l" r="r" t="t"/>
              <a:pathLst>
                <a:path extrusionOk="0" h="138" w="184">
                  <a:moveTo>
                    <a:pt x="113" y="1"/>
                  </a:moveTo>
                  <a:cubicBezTo>
                    <a:pt x="47" y="1"/>
                    <a:pt x="1" y="90"/>
                    <a:pt x="68" y="129"/>
                  </a:cubicBezTo>
                  <a:cubicBezTo>
                    <a:pt x="80" y="135"/>
                    <a:pt x="91" y="138"/>
                    <a:pt x="102" y="138"/>
                  </a:cubicBezTo>
                  <a:cubicBezTo>
                    <a:pt x="140" y="138"/>
                    <a:pt x="173" y="106"/>
                    <a:pt x="179" y="69"/>
                  </a:cubicBezTo>
                  <a:cubicBezTo>
                    <a:pt x="184" y="41"/>
                    <a:pt x="170" y="12"/>
                    <a:pt x="130" y="3"/>
                  </a:cubicBezTo>
                  <a:cubicBezTo>
                    <a:pt x="125" y="1"/>
                    <a:pt x="119"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4" name="Google Shape;12644;p305"/>
            <p:cNvSpPr/>
            <p:nvPr/>
          </p:nvSpPr>
          <p:spPr>
            <a:xfrm>
              <a:off x="2924201" y="3959138"/>
              <a:ext cx="7239" cy="5430"/>
            </a:xfrm>
            <a:custGeom>
              <a:rect b="b" l="l" r="r" t="t"/>
              <a:pathLst>
                <a:path extrusionOk="0" h="138" w="184">
                  <a:moveTo>
                    <a:pt x="114" y="1"/>
                  </a:moveTo>
                  <a:cubicBezTo>
                    <a:pt x="47" y="1"/>
                    <a:pt x="1" y="90"/>
                    <a:pt x="69" y="128"/>
                  </a:cubicBezTo>
                  <a:cubicBezTo>
                    <a:pt x="81" y="135"/>
                    <a:pt x="92" y="137"/>
                    <a:pt x="103" y="137"/>
                  </a:cubicBezTo>
                  <a:cubicBezTo>
                    <a:pt x="140" y="137"/>
                    <a:pt x="174" y="105"/>
                    <a:pt x="178" y="69"/>
                  </a:cubicBezTo>
                  <a:cubicBezTo>
                    <a:pt x="183" y="40"/>
                    <a:pt x="171" y="12"/>
                    <a:pt x="131" y="3"/>
                  </a:cubicBezTo>
                  <a:cubicBezTo>
                    <a:pt x="126" y="2"/>
                    <a:pt x="120" y="1"/>
                    <a:pt x="1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5" name="Google Shape;12645;p305"/>
            <p:cNvSpPr/>
            <p:nvPr/>
          </p:nvSpPr>
          <p:spPr>
            <a:xfrm>
              <a:off x="2831073" y="4006313"/>
              <a:ext cx="7161" cy="5430"/>
            </a:xfrm>
            <a:custGeom>
              <a:rect b="b" l="l" r="r" t="t"/>
              <a:pathLst>
                <a:path extrusionOk="0" h="138" w="182">
                  <a:moveTo>
                    <a:pt x="112" y="1"/>
                  </a:moveTo>
                  <a:cubicBezTo>
                    <a:pt x="46" y="1"/>
                    <a:pt x="0" y="90"/>
                    <a:pt x="68" y="129"/>
                  </a:cubicBezTo>
                  <a:cubicBezTo>
                    <a:pt x="79" y="135"/>
                    <a:pt x="90" y="138"/>
                    <a:pt x="101" y="138"/>
                  </a:cubicBezTo>
                  <a:cubicBezTo>
                    <a:pt x="138" y="138"/>
                    <a:pt x="172" y="106"/>
                    <a:pt x="177" y="69"/>
                  </a:cubicBezTo>
                  <a:cubicBezTo>
                    <a:pt x="182" y="41"/>
                    <a:pt x="169" y="13"/>
                    <a:pt x="130"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6" name="Google Shape;12646;p305"/>
            <p:cNvSpPr/>
            <p:nvPr/>
          </p:nvSpPr>
          <p:spPr>
            <a:xfrm>
              <a:off x="2628645" y="4033815"/>
              <a:ext cx="18256" cy="13771"/>
            </a:xfrm>
            <a:custGeom>
              <a:rect b="b" l="l" r="r" t="t"/>
              <a:pathLst>
                <a:path extrusionOk="0" h="350" w="464">
                  <a:moveTo>
                    <a:pt x="238" y="0"/>
                  </a:moveTo>
                  <a:cubicBezTo>
                    <a:pt x="116" y="0"/>
                    <a:pt x="1" y="101"/>
                    <a:pt x="63" y="241"/>
                  </a:cubicBezTo>
                  <a:cubicBezTo>
                    <a:pt x="95" y="316"/>
                    <a:pt x="164" y="350"/>
                    <a:pt x="235" y="350"/>
                  </a:cubicBezTo>
                  <a:cubicBezTo>
                    <a:pt x="293" y="350"/>
                    <a:pt x="351" y="328"/>
                    <a:pt x="391" y="288"/>
                  </a:cubicBezTo>
                  <a:cubicBezTo>
                    <a:pt x="445" y="235"/>
                    <a:pt x="464" y="154"/>
                    <a:pt x="393" y="71"/>
                  </a:cubicBezTo>
                  <a:cubicBezTo>
                    <a:pt x="352" y="22"/>
                    <a:pt x="294" y="0"/>
                    <a:pt x="2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7" name="Google Shape;12647;p305"/>
            <p:cNvSpPr/>
            <p:nvPr/>
          </p:nvSpPr>
          <p:spPr>
            <a:xfrm>
              <a:off x="2673340" y="4069658"/>
              <a:ext cx="18217" cy="13771"/>
            </a:xfrm>
            <a:custGeom>
              <a:rect b="b" l="l" r="r" t="t"/>
              <a:pathLst>
                <a:path extrusionOk="0" h="350" w="463">
                  <a:moveTo>
                    <a:pt x="237" y="1"/>
                  </a:moveTo>
                  <a:cubicBezTo>
                    <a:pt x="116" y="1"/>
                    <a:pt x="0" y="101"/>
                    <a:pt x="61" y="241"/>
                  </a:cubicBezTo>
                  <a:cubicBezTo>
                    <a:pt x="94" y="316"/>
                    <a:pt x="163" y="350"/>
                    <a:pt x="234" y="350"/>
                  </a:cubicBezTo>
                  <a:cubicBezTo>
                    <a:pt x="291" y="350"/>
                    <a:pt x="349" y="328"/>
                    <a:pt x="390" y="288"/>
                  </a:cubicBezTo>
                  <a:cubicBezTo>
                    <a:pt x="445" y="234"/>
                    <a:pt x="462" y="155"/>
                    <a:pt x="393" y="72"/>
                  </a:cubicBezTo>
                  <a:cubicBezTo>
                    <a:pt x="351" y="22"/>
                    <a:pt x="294" y="1"/>
                    <a:pt x="2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8" name="Google Shape;12648;p305"/>
            <p:cNvSpPr/>
            <p:nvPr/>
          </p:nvSpPr>
          <p:spPr>
            <a:xfrm>
              <a:off x="2617235" y="4027952"/>
              <a:ext cx="6728" cy="5902"/>
            </a:xfrm>
            <a:custGeom>
              <a:rect b="b" l="l" r="r" t="t"/>
              <a:pathLst>
                <a:path extrusionOk="0" h="150" w="171">
                  <a:moveTo>
                    <a:pt x="84" y="1"/>
                  </a:moveTo>
                  <a:cubicBezTo>
                    <a:pt x="73" y="1"/>
                    <a:pt x="61" y="4"/>
                    <a:pt x="49" y="11"/>
                  </a:cubicBezTo>
                  <a:cubicBezTo>
                    <a:pt x="1" y="40"/>
                    <a:pt x="8" y="106"/>
                    <a:pt x="47" y="136"/>
                  </a:cubicBezTo>
                  <a:cubicBezTo>
                    <a:pt x="57" y="145"/>
                    <a:pt x="70" y="150"/>
                    <a:pt x="82" y="150"/>
                  </a:cubicBezTo>
                  <a:cubicBezTo>
                    <a:pt x="97" y="150"/>
                    <a:pt x="113" y="143"/>
                    <a:pt x="127" y="127"/>
                  </a:cubicBezTo>
                  <a:cubicBezTo>
                    <a:pt x="171" y="80"/>
                    <a:pt x="137"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9" name="Google Shape;12649;p305"/>
            <p:cNvSpPr/>
            <p:nvPr/>
          </p:nvSpPr>
          <p:spPr>
            <a:xfrm>
              <a:off x="2763360" y="3956463"/>
              <a:ext cx="7161" cy="5390"/>
            </a:xfrm>
            <a:custGeom>
              <a:rect b="b" l="l" r="r" t="t"/>
              <a:pathLst>
                <a:path extrusionOk="0" h="137" w="182">
                  <a:moveTo>
                    <a:pt x="112" y="1"/>
                  </a:moveTo>
                  <a:cubicBezTo>
                    <a:pt x="45" y="1"/>
                    <a:pt x="0" y="90"/>
                    <a:pt x="67" y="128"/>
                  </a:cubicBezTo>
                  <a:cubicBezTo>
                    <a:pt x="78" y="134"/>
                    <a:pt x="90" y="137"/>
                    <a:pt x="101" y="137"/>
                  </a:cubicBezTo>
                  <a:cubicBezTo>
                    <a:pt x="138" y="137"/>
                    <a:pt x="172" y="105"/>
                    <a:pt x="178" y="68"/>
                  </a:cubicBezTo>
                  <a:cubicBezTo>
                    <a:pt x="181" y="40"/>
                    <a:pt x="169" y="11"/>
                    <a:pt x="129"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0" name="Google Shape;12650;p305"/>
            <p:cNvSpPr/>
            <p:nvPr/>
          </p:nvSpPr>
          <p:spPr>
            <a:xfrm>
              <a:off x="2894496" y="3993644"/>
              <a:ext cx="7161" cy="5430"/>
            </a:xfrm>
            <a:custGeom>
              <a:rect b="b" l="l" r="r" t="t"/>
              <a:pathLst>
                <a:path extrusionOk="0" h="138" w="182">
                  <a:moveTo>
                    <a:pt x="113" y="1"/>
                  </a:moveTo>
                  <a:cubicBezTo>
                    <a:pt x="47" y="1"/>
                    <a:pt x="1" y="90"/>
                    <a:pt x="68" y="129"/>
                  </a:cubicBezTo>
                  <a:cubicBezTo>
                    <a:pt x="79" y="135"/>
                    <a:pt x="90" y="138"/>
                    <a:pt x="101" y="138"/>
                  </a:cubicBezTo>
                  <a:cubicBezTo>
                    <a:pt x="138" y="138"/>
                    <a:pt x="172" y="106"/>
                    <a:pt x="178" y="70"/>
                  </a:cubicBezTo>
                  <a:cubicBezTo>
                    <a:pt x="182" y="41"/>
                    <a:pt x="169" y="13"/>
                    <a:pt x="130" y="3"/>
                  </a:cubicBezTo>
                  <a:cubicBezTo>
                    <a:pt x="124" y="1"/>
                    <a:pt x="118"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1" name="Google Shape;12651;p305"/>
            <p:cNvSpPr/>
            <p:nvPr/>
          </p:nvSpPr>
          <p:spPr>
            <a:xfrm>
              <a:off x="2825013" y="4043375"/>
              <a:ext cx="7200" cy="5390"/>
            </a:xfrm>
            <a:custGeom>
              <a:rect b="b" l="l" r="r" t="t"/>
              <a:pathLst>
                <a:path extrusionOk="0" h="137" w="183">
                  <a:moveTo>
                    <a:pt x="113" y="1"/>
                  </a:moveTo>
                  <a:cubicBezTo>
                    <a:pt x="46" y="1"/>
                    <a:pt x="1" y="90"/>
                    <a:pt x="68" y="128"/>
                  </a:cubicBezTo>
                  <a:cubicBezTo>
                    <a:pt x="79" y="134"/>
                    <a:pt x="90" y="137"/>
                    <a:pt x="101" y="137"/>
                  </a:cubicBezTo>
                  <a:cubicBezTo>
                    <a:pt x="139" y="137"/>
                    <a:pt x="172" y="105"/>
                    <a:pt x="177" y="69"/>
                  </a:cubicBezTo>
                  <a:cubicBezTo>
                    <a:pt x="182" y="40"/>
                    <a:pt x="170" y="12"/>
                    <a:pt x="130" y="3"/>
                  </a:cubicBezTo>
                  <a:cubicBezTo>
                    <a:pt x="124" y="2"/>
                    <a:pt x="118"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2" name="Google Shape;12652;p305"/>
            <p:cNvSpPr/>
            <p:nvPr/>
          </p:nvSpPr>
          <p:spPr>
            <a:xfrm>
              <a:off x="2820646" y="4157397"/>
              <a:ext cx="7161" cy="5390"/>
            </a:xfrm>
            <a:custGeom>
              <a:rect b="b" l="l" r="r" t="t"/>
              <a:pathLst>
                <a:path extrusionOk="0" h="137" w="182">
                  <a:moveTo>
                    <a:pt x="112" y="1"/>
                  </a:moveTo>
                  <a:cubicBezTo>
                    <a:pt x="46" y="1"/>
                    <a:pt x="0" y="90"/>
                    <a:pt x="68" y="128"/>
                  </a:cubicBezTo>
                  <a:cubicBezTo>
                    <a:pt x="79" y="134"/>
                    <a:pt x="90" y="136"/>
                    <a:pt x="101" y="136"/>
                  </a:cubicBezTo>
                  <a:cubicBezTo>
                    <a:pt x="138" y="136"/>
                    <a:pt x="172" y="105"/>
                    <a:pt x="178" y="68"/>
                  </a:cubicBezTo>
                  <a:cubicBezTo>
                    <a:pt x="182" y="40"/>
                    <a:pt x="169" y="11"/>
                    <a:pt x="130"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3" name="Google Shape;12653;p305"/>
            <p:cNvSpPr/>
            <p:nvPr/>
          </p:nvSpPr>
          <p:spPr>
            <a:xfrm>
              <a:off x="2735859" y="3877026"/>
              <a:ext cx="7161" cy="5390"/>
            </a:xfrm>
            <a:custGeom>
              <a:rect b="b" l="l" r="r" t="t"/>
              <a:pathLst>
                <a:path extrusionOk="0" h="137" w="182">
                  <a:moveTo>
                    <a:pt x="113" y="0"/>
                  </a:moveTo>
                  <a:cubicBezTo>
                    <a:pt x="46" y="0"/>
                    <a:pt x="1" y="90"/>
                    <a:pt x="68" y="127"/>
                  </a:cubicBezTo>
                  <a:cubicBezTo>
                    <a:pt x="79" y="134"/>
                    <a:pt x="91" y="137"/>
                    <a:pt x="102" y="137"/>
                  </a:cubicBezTo>
                  <a:cubicBezTo>
                    <a:pt x="139" y="137"/>
                    <a:pt x="173" y="105"/>
                    <a:pt x="178" y="68"/>
                  </a:cubicBezTo>
                  <a:cubicBezTo>
                    <a:pt x="182" y="39"/>
                    <a:pt x="170" y="11"/>
                    <a:pt x="130" y="2"/>
                  </a:cubicBezTo>
                  <a:cubicBezTo>
                    <a:pt x="124" y="1"/>
                    <a:pt x="118"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54" name="Google Shape;12654;p305"/>
          <p:cNvSpPr txBox="1"/>
          <p:nvPr>
            <p:ph idx="4294967295" type="body"/>
          </p:nvPr>
        </p:nvSpPr>
        <p:spPr>
          <a:xfrm>
            <a:off x="623400" y="1329025"/>
            <a:ext cx="8520600" cy="3416400"/>
          </a:xfrm>
          <a:prstGeom prst="rect">
            <a:avLst/>
          </a:prstGeom>
        </p:spPr>
        <p:txBody>
          <a:bodyPr anchorCtr="0" anchor="t" bIns="91425" lIns="91425" spcFirstLastPara="1" rIns="91425" wrap="square" tIns="91425">
            <a:noAutofit/>
          </a:bodyPr>
          <a:lstStyle/>
          <a:p>
            <a:pPr indent="-318770" lvl="0" marL="457200" rtl="0" algn="l">
              <a:lnSpc>
                <a:spcPct val="95000"/>
              </a:lnSpc>
              <a:spcBef>
                <a:spcPts val="0"/>
              </a:spcBef>
              <a:spcAft>
                <a:spcPts val="0"/>
              </a:spcAft>
              <a:buSzPts val="1420"/>
              <a:buAutoNum type="alphaUcPeriod"/>
            </a:pPr>
            <a:r>
              <a:rPr lang="en" sz="1420"/>
              <a:t>Library Search (through University of Georgia Libraries in May 7, 2022) </a:t>
            </a:r>
            <a:endParaRPr sz="1420"/>
          </a:p>
          <a:p>
            <a:pPr indent="0" lvl="0" marL="0" rtl="0" algn="l">
              <a:lnSpc>
                <a:spcPct val="95000"/>
              </a:lnSpc>
              <a:spcBef>
                <a:spcPts val="1600"/>
              </a:spcBef>
              <a:spcAft>
                <a:spcPts val="0"/>
              </a:spcAft>
              <a:buSzPts val="770"/>
              <a:buNone/>
            </a:pPr>
            <a:r>
              <a:rPr i="1" lang="en" sz="1420"/>
              <a:t>Library databases</a:t>
            </a:r>
            <a:r>
              <a:rPr b="1" lang="en" sz="1420"/>
              <a:t>:  BIOSIS, CAB Abstract , Zoological Record, Web Of Science, </a:t>
            </a:r>
            <a:endParaRPr b="1" sz="1420"/>
          </a:p>
          <a:p>
            <a:pPr indent="0" lvl="0" marL="1371600" rtl="0" algn="l">
              <a:lnSpc>
                <a:spcPct val="95000"/>
              </a:lnSpc>
              <a:spcBef>
                <a:spcPts val="1600"/>
              </a:spcBef>
              <a:spcAft>
                <a:spcPts val="0"/>
              </a:spcAft>
              <a:buSzPts val="770"/>
              <a:buNone/>
            </a:pPr>
            <a:r>
              <a:rPr b="1" lang="en" sz="1420"/>
              <a:t>     WIldlife &amp; Ecology Studies</a:t>
            </a:r>
            <a:endParaRPr sz="1420"/>
          </a:p>
          <a:p>
            <a:pPr indent="0" lvl="0" marL="0" rtl="0" algn="l">
              <a:lnSpc>
                <a:spcPct val="95000"/>
              </a:lnSpc>
              <a:spcBef>
                <a:spcPts val="1600"/>
              </a:spcBef>
              <a:spcAft>
                <a:spcPts val="0"/>
              </a:spcAft>
              <a:buSzPts val="770"/>
              <a:buNone/>
            </a:pPr>
            <a:r>
              <a:rPr i="1" lang="en" sz="1420"/>
              <a:t>Search terms</a:t>
            </a:r>
            <a:r>
              <a:rPr b="1" lang="en" sz="1420"/>
              <a:t>: </a:t>
            </a:r>
            <a:endParaRPr sz="900">
              <a:solidFill>
                <a:srgbClr val="000000"/>
              </a:solidFill>
              <a:highlight>
                <a:srgbClr val="FBFBFB"/>
              </a:highlight>
              <a:latin typeface="Arial"/>
              <a:ea typeface="Arial"/>
              <a:cs typeface="Arial"/>
              <a:sym typeface="Arial"/>
            </a:endParaRPr>
          </a:p>
          <a:p>
            <a:pPr indent="0" lvl="0" marL="0" rtl="0" algn="l">
              <a:lnSpc>
                <a:spcPct val="115000"/>
              </a:lnSpc>
              <a:spcBef>
                <a:spcPts val="1600"/>
              </a:spcBef>
              <a:spcAft>
                <a:spcPts val="0"/>
              </a:spcAft>
              <a:buNone/>
            </a:pPr>
            <a:r>
              <a:rPr lang="en" sz="1800"/>
              <a:t>(“ringtail” </a:t>
            </a:r>
            <a:r>
              <a:rPr b="1" lang="en" sz="1800"/>
              <a:t>OR</a:t>
            </a:r>
            <a:r>
              <a:rPr lang="en" sz="1800"/>
              <a:t> “ring-tailed” OR “ringtailed” </a:t>
            </a:r>
            <a:r>
              <a:rPr b="1" lang="en" sz="1800"/>
              <a:t>OR </a:t>
            </a:r>
            <a:r>
              <a:rPr lang="en" sz="1800"/>
              <a:t>“Bassariscus” OR “cacomistle” OR “cacomixtle” </a:t>
            </a:r>
            <a:r>
              <a:rPr b="1" lang="en" sz="1800"/>
              <a:t>OR </a:t>
            </a:r>
            <a:r>
              <a:rPr lang="en" sz="1800"/>
              <a:t>“babisuri” OR “bassarisk”) </a:t>
            </a:r>
            <a:r>
              <a:rPr b="1" lang="en" sz="1800"/>
              <a:t>AND</a:t>
            </a:r>
            <a:endParaRPr b="1" sz="1800"/>
          </a:p>
          <a:p>
            <a:pPr indent="0" lvl="0" marL="0" rtl="0" algn="l">
              <a:lnSpc>
                <a:spcPct val="115000"/>
              </a:lnSpc>
              <a:spcBef>
                <a:spcPts val="0"/>
              </a:spcBef>
              <a:spcAft>
                <a:spcPts val="0"/>
              </a:spcAft>
              <a:buNone/>
            </a:pPr>
            <a:r>
              <a:rPr lang="en" sz="1800"/>
              <a:t>(“diet” </a:t>
            </a:r>
            <a:r>
              <a:rPr b="1" lang="en" sz="1800"/>
              <a:t>OR </a:t>
            </a:r>
            <a:r>
              <a:rPr lang="en" sz="1800"/>
              <a:t>“foraging” </a:t>
            </a:r>
            <a:r>
              <a:rPr b="1" lang="en" sz="1800"/>
              <a:t>OR </a:t>
            </a:r>
            <a:r>
              <a:rPr lang="en" sz="1800"/>
              <a:t>“alimentary” </a:t>
            </a:r>
            <a:r>
              <a:rPr b="1" lang="en" sz="1800"/>
              <a:t>OR </a:t>
            </a:r>
            <a:r>
              <a:rPr lang="en" sz="1800"/>
              <a:t> “dieta” </a:t>
            </a:r>
            <a:r>
              <a:rPr b="1" lang="en" sz="1800"/>
              <a:t>OR </a:t>
            </a:r>
            <a:r>
              <a:rPr lang="en" sz="1800"/>
              <a:t> “food” </a:t>
            </a:r>
            <a:r>
              <a:rPr b="1" lang="en" sz="1800"/>
              <a:t>OR </a:t>
            </a:r>
            <a:r>
              <a:rPr lang="en" sz="1800"/>
              <a:t> “forrajeo” or “recurso” </a:t>
            </a:r>
            <a:r>
              <a:rPr b="1" lang="en" sz="1800"/>
              <a:t>OR </a:t>
            </a:r>
            <a:r>
              <a:rPr lang="en" sz="1800"/>
              <a:t> “alimento”) </a:t>
            </a:r>
            <a:r>
              <a:rPr b="1" lang="en" sz="1800"/>
              <a:t>NOT</a:t>
            </a:r>
            <a:r>
              <a:rPr lang="en" sz="1800"/>
              <a:t> “lemur” </a:t>
            </a:r>
            <a:r>
              <a:rPr b="1" lang="en" sz="1800"/>
              <a:t>NOT</a:t>
            </a:r>
            <a:r>
              <a:rPr lang="en" sz="1800"/>
              <a:t> “possum”</a:t>
            </a:r>
            <a:r>
              <a:rPr lang="en" sz="1800">
                <a:highlight>
                  <a:srgbClr val="FBFBFB"/>
                </a:highlight>
              </a:rPr>
              <a:t> </a:t>
            </a:r>
            <a:endParaRPr sz="1800">
              <a:highlight>
                <a:srgbClr val="FBFBFB"/>
              </a:highlight>
            </a:endParaRPr>
          </a:p>
          <a:p>
            <a:pPr indent="0" lvl="0" marL="0" rtl="0" algn="l">
              <a:lnSpc>
                <a:spcPct val="95000"/>
              </a:lnSpc>
              <a:spcBef>
                <a:spcPts val="0"/>
              </a:spcBef>
              <a:spcAft>
                <a:spcPts val="0"/>
              </a:spcAft>
              <a:buSzPts val="770"/>
              <a:buNone/>
            </a:pPr>
            <a:r>
              <a:t/>
            </a:r>
            <a:endParaRPr sz="1420"/>
          </a:p>
          <a:p>
            <a:pPr indent="0" lvl="0" marL="0" rtl="0" algn="l">
              <a:lnSpc>
                <a:spcPct val="95000"/>
              </a:lnSpc>
              <a:spcBef>
                <a:spcPts val="1600"/>
              </a:spcBef>
              <a:spcAft>
                <a:spcPts val="0"/>
              </a:spcAft>
              <a:buSzPts val="770"/>
              <a:buNone/>
            </a:pPr>
            <a:r>
              <a:t/>
            </a:r>
            <a:endParaRPr sz="1420">
              <a:latin typeface="Times New Roman"/>
              <a:ea typeface="Times New Roman"/>
              <a:cs typeface="Times New Roman"/>
              <a:sym typeface="Times New Roman"/>
            </a:endParaRPr>
          </a:p>
          <a:p>
            <a:pPr indent="0" lvl="0" marL="0" rtl="0" algn="l">
              <a:lnSpc>
                <a:spcPct val="95000"/>
              </a:lnSpc>
              <a:spcBef>
                <a:spcPts val="1600"/>
              </a:spcBef>
              <a:spcAft>
                <a:spcPts val="1600"/>
              </a:spcAft>
              <a:buSzPts val="770"/>
              <a:buNone/>
            </a:pPr>
            <a:r>
              <a:t/>
            </a:r>
            <a:endParaRPr sz="112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8" name="Shape 12658"/>
        <p:cNvGrpSpPr/>
        <p:nvPr/>
      </p:nvGrpSpPr>
      <p:grpSpPr>
        <a:xfrm>
          <a:off x="0" y="0"/>
          <a:ext cx="0" cy="0"/>
          <a:chOff x="0" y="0"/>
          <a:chExt cx="0" cy="0"/>
        </a:xfrm>
      </p:grpSpPr>
      <p:sp>
        <p:nvSpPr>
          <p:cNvPr id="12659" name="Google Shape;12659;p306"/>
          <p:cNvSpPr txBox="1"/>
          <p:nvPr>
            <p:ph idx="5" type="subTitle"/>
          </p:nvPr>
        </p:nvSpPr>
        <p:spPr>
          <a:xfrm>
            <a:off x="778850" y="1436100"/>
            <a:ext cx="8749200" cy="377100"/>
          </a:xfrm>
          <a:prstGeom prst="rect">
            <a:avLst/>
          </a:prstGeom>
        </p:spPr>
        <p:txBody>
          <a:bodyPr anchorCtr="0" anchor="b" bIns="91425" lIns="91425" spcFirstLastPara="1" rIns="91425" wrap="square" tIns="91425">
            <a:noAutofit/>
          </a:bodyPr>
          <a:lstStyle/>
          <a:p>
            <a:pPr indent="0" lvl="0" marL="2743200" rtl="0" algn="l">
              <a:spcBef>
                <a:spcPts val="0"/>
              </a:spcBef>
              <a:spcAft>
                <a:spcPts val="0"/>
              </a:spcAft>
              <a:buNone/>
            </a:pPr>
            <a:r>
              <a:t/>
            </a:r>
            <a:endParaRPr i="1" sz="2000"/>
          </a:p>
          <a:p>
            <a:pPr indent="0" lvl="0" marL="0" rtl="0" algn="l">
              <a:spcBef>
                <a:spcPts val="0"/>
              </a:spcBef>
              <a:spcAft>
                <a:spcPts val="0"/>
              </a:spcAft>
              <a:buNone/>
            </a:pPr>
            <a:r>
              <a:rPr lang="en" u="sng"/>
              <a:t>2)      Snowballing and Citation Chaining</a:t>
            </a:r>
            <a:endParaRPr u="sng"/>
          </a:p>
          <a:p>
            <a:pPr indent="457200" lvl="0" marL="2743200" rtl="0" algn="l">
              <a:spcBef>
                <a:spcPts val="0"/>
              </a:spcBef>
              <a:spcAft>
                <a:spcPts val="0"/>
              </a:spcAft>
              <a:buNone/>
            </a:pPr>
            <a:r>
              <a:t/>
            </a:r>
            <a:endParaRPr i="1" sz="2000"/>
          </a:p>
          <a:p>
            <a:pPr indent="0" lvl="0" marL="914400" rtl="0" algn="l">
              <a:spcBef>
                <a:spcPts val="0"/>
              </a:spcBef>
              <a:spcAft>
                <a:spcPts val="0"/>
              </a:spcAft>
              <a:buNone/>
            </a:pPr>
            <a:r>
              <a:rPr i="1" lang="en" sz="2000"/>
              <a:t> </a:t>
            </a:r>
            <a:endParaRPr i="1" sz="2000"/>
          </a:p>
        </p:txBody>
      </p:sp>
      <p:grpSp>
        <p:nvGrpSpPr>
          <p:cNvPr id="12660" name="Google Shape;12660;p306"/>
          <p:cNvGrpSpPr/>
          <p:nvPr/>
        </p:nvGrpSpPr>
        <p:grpSpPr>
          <a:xfrm rot="10800000">
            <a:off x="5732672" y="3782379"/>
            <a:ext cx="3419805" cy="1365419"/>
            <a:chOff x="427042" y="2728586"/>
            <a:chExt cx="1246239" cy="497584"/>
          </a:xfrm>
        </p:grpSpPr>
        <p:sp>
          <p:nvSpPr>
            <p:cNvPr id="12661" name="Google Shape;12661;p306"/>
            <p:cNvSpPr/>
            <p:nvPr/>
          </p:nvSpPr>
          <p:spPr>
            <a:xfrm>
              <a:off x="427042" y="2728587"/>
              <a:ext cx="1246239" cy="497583"/>
            </a:xfrm>
            <a:custGeom>
              <a:rect b="b" l="l" r="r" t="t"/>
              <a:pathLst>
                <a:path extrusionOk="0" h="15084" w="37782">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2" name="Google Shape;12662;p306"/>
            <p:cNvSpPr/>
            <p:nvPr/>
          </p:nvSpPr>
          <p:spPr>
            <a:xfrm>
              <a:off x="427043" y="2728586"/>
              <a:ext cx="1046375" cy="453437"/>
            </a:xfrm>
            <a:custGeom>
              <a:rect b="b" l="l" r="r" t="t"/>
              <a:pathLst>
                <a:path extrusionOk="0" h="13213" w="30491">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3" name="Google Shape;12663;p306"/>
          <p:cNvGrpSpPr/>
          <p:nvPr/>
        </p:nvGrpSpPr>
        <p:grpSpPr>
          <a:xfrm>
            <a:off x="6784961" y="4389433"/>
            <a:ext cx="852549" cy="820557"/>
            <a:chOff x="2575018" y="3855622"/>
            <a:chExt cx="397385" cy="382473"/>
          </a:xfrm>
        </p:grpSpPr>
        <p:sp>
          <p:nvSpPr>
            <p:cNvPr id="12664" name="Google Shape;12664;p306"/>
            <p:cNvSpPr/>
            <p:nvPr/>
          </p:nvSpPr>
          <p:spPr>
            <a:xfrm>
              <a:off x="2575018" y="3855622"/>
              <a:ext cx="397385" cy="382473"/>
            </a:xfrm>
            <a:custGeom>
              <a:rect b="b" l="l" r="r" t="t"/>
              <a:pathLst>
                <a:path extrusionOk="0" h="9721" w="10100">
                  <a:moveTo>
                    <a:pt x="9998" y="3857"/>
                  </a:moveTo>
                  <a:cubicBezTo>
                    <a:pt x="9923" y="4303"/>
                    <a:pt x="9731" y="4730"/>
                    <a:pt x="9450" y="5085"/>
                  </a:cubicBezTo>
                  <a:cubicBezTo>
                    <a:pt x="8966" y="5692"/>
                    <a:pt x="8247" y="6060"/>
                    <a:pt x="7644" y="6551"/>
                  </a:cubicBezTo>
                  <a:cubicBezTo>
                    <a:pt x="7232" y="6887"/>
                    <a:pt x="6849" y="7330"/>
                    <a:pt x="6701" y="7851"/>
                  </a:cubicBezTo>
                  <a:cubicBezTo>
                    <a:pt x="6605" y="8189"/>
                    <a:pt x="6794" y="8563"/>
                    <a:pt x="6685" y="8898"/>
                  </a:cubicBezTo>
                  <a:cubicBezTo>
                    <a:pt x="6556" y="9300"/>
                    <a:pt x="5886" y="9468"/>
                    <a:pt x="5532" y="9605"/>
                  </a:cubicBezTo>
                  <a:cubicBezTo>
                    <a:pt x="5377" y="9665"/>
                    <a:pt x="5212" y="9721"/>
                    <a:pt x="5049" y="9698"/>
                  </a:cubicBezTo>
                  <a:cubicBezTo>
                    <a:pt x="4707" y="9654"/>
                    <a:pt x="4505" y="9311"/>
                    <a:pt x="4291" y="9041"/>
                  </a:cubicBezTo>
                  <a:cubicBezTo>
                    <a:pt x="4223" y="8954"/>
                    <a:pt x="4151" y="8875"/>
                    <a:pt x="4074" y="8799"/>
                  </a:cubicBezTo>
                  <a:cubicBezTo>
                    <a:pt x="3425" y="8159"/>
                    <a:pt x="2500" y="7909"/>
                    <a:pt x="1604" y="7872"/>
                  </a:cubicBezTo>
                  <a:cubicBezTo>
                    <a:pt x="1549" y="7869"/>
                    <a:pt x="1496" y="7867"/>
                    <a:pt x="1443" y="7863"/>
                  </a:cubicBezTo>
                  <a:cubicBezTo>
                    <a:pt x="1141" y="7843"/>
                    <a:pt x="836" y="7793"/>
                    <a:pt x="587" y="7627"/>
                  </a:cubicBezTo>
                  <a:cubicBezTo>
                    <a:pt x="0" y="7237"/>
                    <a:pt x="168" y="6346"/>
                    <a:pt x="767" y="6063"/>
                  </a:cubicBezTo>
                  <a:cubicBezTo>
                    <a:pt x="1857" y="5551"/>
                    <a:pt x="2761" y="7160"/>
                    <a:pt x="3667" y="7472"/>
                  </a:cubicBezTo>
                  <a:cubicBezTo>
                    <a:pt x="3705" y="7486"/>
                    <a:pt x="3746" y="7498"/>
                    <a:pt x="3785" y="7484"/>
                  </a:cubicBezTo>
                  <a:cubicBezTo>
                    <a:pt x="3907" y="7445"/>
                    <a:pt x="3834" y="7258"/>
                    <a:pt x="3742" y="7165"/>
                  </a:cubicBezTo>
                  <a:cubicBezTo>
                    <a:pt x="2815" y="6224"/>
                    <a:pt x="1866" y="5451"/>
                    <a:pt x="835" y="4644"/>
                  </a:cubicBezTo>
                  <a:cubicBezTo>
                    <a:pt x="490" y="4372"/>
                    <a:pt x="191" y="3970"/>
                    <a:pt x="237" y="3533"/>
                  </a:cubicBezTo>
                  <a:cubicBezTo>
                    <a:pt x="278" y="3143"/>
                    <a:pt x="600" y="2820"/>
                    <a:pt x="971" y="2691"/>
                  </a:cubicBezTo>
                  <a:cubicBezTo>
                    <a:pt x="2535" y="2153"/>
                    <a:pt x="2744" y="3616"/>
                    <a:pt x="3106" y="4677"/>
                  </a:cubicBezTo>
                  <a:cubicBezTo>
                    <a:pt x="3246" y="5085"/>
                    <a:pt x="3412" y="5606"/>
                    <a:pt x="3823" y="5824"/>
                  </a:cubicBezTo>
                  <a:cubicBezTo>
                    <a:pt x="3868" y="5849"/>
                    <a:pt x="3920" y="5868"/>
                    <a:pt x="3970" y="5860"/>
                  </a:cubicBezTo>
                  <a:cubicBezTo>
                    <a:pt x="4099" y="5835"/>
                    <a:pt x="4116" y="5658"/>
                    <a:pt x="4099" y="5525"/>
                  </a:cubicBezTo>
                  <a:cubicBezTo>
                    <a:pt x="3990" y="4685"/>
                    <a:pt x="3768" y="3864"/>
                    <a:pt x="3609" y="3031"/>
                  </a:cubicBezTo>
                  <a:cubicBezTo>
                    <a:pt x="3475" y="2339"/>
                    <a:pt x="3413" y="1604"/>
                    <a:pt x="3594" y="913"/>
                  </a:cubicBezTo>
                  <a:cubicBezTo>
                    <a:pt x="3697" y="525"/>
                    <a:pt x="3968" y="254"/>
                    <a:pt x="4302" y="124"/>
                  </a:cubicBezTo>
                  <a:cubicBezTo>
                    <a:pt x="4623" y="0"/>
                    <a:pt x="4999" y="8"/>
                    <a:pt x="5339" y="172"/>
                  </a:cubicBezTo>
                  <a:cubicBezTo>
                    <a:pt x="6487" y="728"/>
                    <a:pt x="5294" y="2312"/>
                    <a:pt x="5081" y="3085"/>
                  </a:cubicBezTo>
                  <a:cubicBezTo>
                    <a:pt x="4845" y="3949"/>
                    <a:pt x="5049" y="4952"/>
                    <a:pt x="5403" y="5756"/>
                  </a:cubicBezTo>
                  <a:cubicBezTo>
                    <a:pt x="5438" y="5835"/>
                    <a:pt x="5492" y="5927"/>
                    <a:pt x="5580" y="5929"/>
                  </a:cubicBezTo>
                  <a:lnTo>
                    <a:pt x="5584" y="5929"/>
                  </a:lnTo>
                  <a:cubicBezTo>
                    <a:pt x="5677" y="5928"/>
                    <a:pt x="5735" y="5829"/>
                    <a:pt x="5767" y="5740"/>
                  </a:cubicBezTo>
                  <a:cubicBezTo>
                    <a:pt x="5944" y="5264"/>
                    <a:pt x="6027" y="4616"/>
                    <a:pt x="5958" y="4107"/>
                  </a:cubicBezTo>
                  <a:cubicBezTo>
                    <a:pt x="5914" y="3802"/>
                    <a:pt x="5472" y="3045"/>
                    <a:pt x="6150" y="3070"/>
                  </a:cubicBezTo>
                  <a:cubicBezTo>
                    <a:pt x="6474" y="3081"/>
                    <a:pt x="6666" y="3559"/>
                    <a:pt x="6732" y="3819"/>
                  </a:cubicBezTo>
                  <a:cubicBezTo>
                    <a:pt x="6895" y="4459"/>
                    <a:pt x="6922" y="5094"/>
                    <a:pt x="6581" y="5689"/>
                  </a:cubicBezTo>
                  <a:cubicBezTo>
                    <a:pt x="6541" y="5757"/>
                    <a:pt x="6498" y="5825"/>
                    <a:pt x="6483" y="5903"/>
                  </a:cubicBezTo>
                  <a:cubicBezTo>
                    <a:pt x="6431" y="6175"/>
                    <a:pt x="6701" y="6143"/>
                    <a:pt x="6841" y="6016"/>
                  </a:cubicBezTo>
                  <a:cubicBezTo>
                    <a:pt x="7707" y="5228"/>
                    <a:pt x="7379" y="4218"/>
                    <a:pt x="7475" y="3205"/>
                  </a:cubicBezTo>
                  <a:cubicBezTo>
                    <a:pt x="7538" y="2526"/>
                    <a:pt x="8044" y="2084"/>
                    <a:pt x="8625" y="2042"/>
                  </a:cubicBezTo>
                  <a:cubicBezTo>
                    <a:pt x="8896" y="2022"/>
                    <a:pt x="9182" y="2088"/>
                    <a:pt x="9448" y="2256"/>
                  </a:cubicBezTo>
                  <a:cubicBezTo>
                    <a:pt x="9955" y="2576"/>
                    <a:pt x="10100" y="3268"/>
                    <a:pt x="10000" y="38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5" name="Google Shape;12665;p306"/>
            <p:cNvSpPr/>
            <p:nvPr/>
          </p:nvSpPr>
          <p:spPr>
            <a:xfrm>
              <a:off x="2620382" y="3990378"/>
              <a:ext cx="32578" cy="29037"/>
            </a:xfrm>
            <a:custGeom>
              <a:rect b="b" l="l" r="r" t="t"/>
              <a:pathLst>
                <a:path extrusionOk="0" h="738" w="828">
                  <a:moveTo>
                    <a:pt x="442" y="1"/>
                  </a:moveTo>
                  <a:cubicBezTo>
                    <a:pt x="378" y="1"/>
                    <a:pt x="313" y="15"/>
                    <a:pt x="252" y="47"/>
                  </a:cubicBezTo>
                  <a:cubicBezTo>
                    <a:pt x="0" y="179"/>
                    <a:pt x="13" y="548"/>
                    <a:pt x="250" y="686"/>
                  </a:cubicBezTo>
                  <a:cubicBezTo>
                    <a:pt x="310" y="721"/>
                    <a:pt x="375" y="738"/>
                    <a:pt x="439" y="738"/>
                  </a:cubicBezTo>
                  <a:cubicBezTo>
                    <a:pt x="638" y="738"/>
                    <a:pt x="827" y="583"/>
                    <a:pt x="827" y="369"/>
                  </a:cubicBezTo>
                  <a:cubicBezTo>
                    <a:pt x="827" y="145"/>
                    <a:pt x="642" y="1"/>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6" name="Google Shape;12666;p306"/>
            <p:cNvSpPr/>
            <p:nvPr/>
          </p:nvSpPr>
          <p:spPr>
            <a:xfrm>
              <a:off x="2888948" y="3955873"/>
              <a:ext cx="32617" cy="29037"/>
            </a:xfrm>
            <a:custGeom>
              <a:rect b="b" l="l" r="r" t="t"/>
              <a:pathLst>
                <a:path extrusionOk="0" h="738" w="829">
                  <a:moveTo>
                    <a:pt x="444" y="1"/>
                  </a:moveTo>
                  <a:cubicBezTo>
                    <a:pt x="380" y="1"/>
                    <a:pt x="315" y="16"/>
                    <a:pt x="253" y="48"/>
                  </a:cubicBezTo>
                  <a:cubicBezTo>
                    <a:pt x="1" y="179"/>
                    <a:pt x="13" y="547"/>
                    <a:pt x="251" y="687"/>
                  </a:cubicBezTo>
                  <a:cubicBezTo>
                    <a:pt x="311" y="721"/>
                    <a:pt x="375" y="737"/>
                    <a:pt x="439" y="737"/>
                  </a:cubicBezTo>
                  <a:cubicBezTo>
                    <a:pt x="638" y="737"/>
                    <a:pt x="828" y="583"/>
                    <a:pt x="828" y="370"/>
                  </a:cubicBezTo>
                  <a:cubicBezTo>
                    <a:pt x="828" y="145"/>
                    <a:pt x="643" y="1"/>
                    <a:pt x="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7" name="Google Shape;12667;p306"/>
            <p:cNvSpPr/>
            <p:nvPr/>
          </p:nvSpPr>
          <p:spPr>
            <a:xfrm>
              <a:off x="2799676" y="4117737"/>
              <a:ext cx="32538" cy="29037"/>
            </a:xfrm>
            <a:custGeom>
              <a:rect b="b" l="l" r="r" t="t"/>
              <a:pathLst>
                <a:path extrusionOk="0" h="738" w="827">
                  <a:moveTo>
                    <a:pt x="442" y="0"/>
                  </a:moveTo>
                  <a:cubicBezTo>
                    <a:pt x="378" y="0"/>
                    <a:pt x="313" y="15"/>
                    <a:pt x="251" y="47"/>
                  </a:cubicBezTo>
                  <a:cubicBezTo>
                    <a:pt x="0" y="178"/>
                    <a:pt x="12" y="547"/>
                    <a:pt x="250" y="686"/>
                  </a:cubicBezTo>
                  <a:cubicBezTo>
                    <a:pt x="310" y="721"/>
                    <a:pt x="375" y="737"/>
                    <a:pt x="439" y="737"/>
                  </a:cubicBezTo>
                  <a:cubicBezTo>
                    <a:pt x="637" y="737"/>
                    <a:pt x="826" y="583"/>
                    <a:pt x="826" y="369"/>
                  </a:cubicBezTo>
                  <a:cubicBezTo>
                    <a:pt x="826" y="145"/>
                    <a:pt x="641" y="0"/>
                    <a:pt x="4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8" name="Google Shape;12668;p306"/>
            <p:cNvSpPr/>
            <p:nvPr/>
          </p:nvSpPr>
          <p:spPr>
            <a:xfrm>
              <a:off x="2731452" y="3893747"/>
              <a:ext cx="37063" cy="29312"/>
            </a:xfrm>
            <a:custGeom>
              <a:rect b="b" l="l" r="r" t="t"/>
              <a:pathLst>
                <a:path extrusionOk="0" h="745" w="942">
                  <a:moveTo>
                    <a:pt x="442" y="1"/>
                  </a:moveTo>
                  <a:cubicBezTo>
                    <a:pt x="163" y="1"/>
                    <a:pt x="1" y="326"/>
                    <a:pt x="140" y="560"/>
                  </a:cubicBezTo>
                  <a:cubicBezTo>
                    <a:pt x="214" y="683"/>
                    <a:pt x="344" y="744"/>
                    <a:pt x="474" y="744"/>
                  </a:cubicBezTo>
                  <a:cubicBezTo>
                    <a:pt x="603" y="744"/>
                    <a:pt x="731" y="683"/>
                    <a:pt x="799" y="559"/>
                  </a:cubicBezTo>
                  <a:cubicBezTo>
                    <a:pt x="942" y="300"/>
                    <a:pt x="734" y="7"/>
                    <a:pt x="450" y="1"/>
                  </a:cubicBezTo>
                  <a:cubicBezTo>
                    <a:pt x="447" y="1"/>
                    <a:pt x="445" y="1"/>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9" name="Google Shape;12669;p306"/>
            <p:cNvSpPr/>
            <p:nvPr/>
          </p:nvSpPr>
          <p:spPr>
            <a:xfrm>
              <a:off x="2635609" y="3970391"/>
              <a:ext cx="14361" cy="10781"/>
            </a:xfrm>
            <a:custGeom>
              <a:rect b="b" l="l" r="r" t="t"/>
              <a:pathLst>
                <a:path extrusionOk="0" h="274" w="365">
                  <a:moveTo>
                    <a:pt x="225" y="0"/>
                  </a:moveTo>
                  <a:cubicBezTo>
                    <a:pt x="93" y="0"/>
                    <a:pt x="1" y="179"/>
                    <a:pt x="136" y="256"/>
                  </a:cubicBezTo>
                  <a:cubicBezTo>
                    <a:pt x="158" y="268"/>
                    <a:pt x="181" y="273"/>
                    <a:pt x="203" y="273"/>
                  </a:cubicBezTo>
                  <a:cubicBezTo>
                    <a:pt x="278" y="273"/>
                    <a:pt x="346" y="209"/>
                    <a:pt x="356" y="135"/>
                  </a:cubicBezTo>
                  <a:cubicBezTo>
                    <a:pt x="365" y="79"/>
                    <a:pt x="340" y="23"/>
                    <a:pt x="260" y="4"/>
                  </a:cubicBezTo>
                  <a:cubicBezTo>
                    <a:pt x="248" y="2"/>
                    <a:pt x="237" y="0"/>
                    <a:pt x="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0" name="Google Shape;12670;p306"/>
            <p:cNvSpPr/>
            <p:nvPr/>
          </p:nvSpPr>
          <p:spPr>
            <a:xfrm>
              <a:off x="2761747" y="3920305"/>
              <a:ext cx="17745" cy="15266"/>
            </a:xfrm>
            <a:custGeom>
              <a:rect b="b" l="l" r="r" t="t"/>
              <a:pathLst>
                <a:path extrusionOk="0" h="388" w="451">
                  <a:moveTo>
                    <a:pt x="194" y="0"/>
                  </a:moveTo>
                  <a:cubicBezTo>
                    <a:pt x="136" y="0"/>
                    <a:pt x="82" y="31"/>
                    <a:pt x="51" y="112"/>
                  </a:cubicBezTo>
                  <a:cubicBezTo>
                    <a:pt x="1" y="249"/>
                    <a:pt x="115" y="387"/>
                    <a:pt x="233" y="387"/>
                  </a:cubicBezTo>
                  <a:cubicBezTo>
                    <a:pt x="278" y="387"/>
                    <a:pt x="325" y="366"/>
                    <a:pt x="362" y="316"/>
                  </a:cubicBezTo>
                  <a:cubicBezTo>
                    <a:pt x="450" y="197"/>
                    <a:pt x="364" y="41"/>
                    <a:pt x="241" y="7"/>
                  </a:cubicBezTo>
                  <a:cubicBezTo>
                    <a:pt x="225" y="2"/>
                    <a:pt x="209"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1" name="Google Shape;12671;p306"/>
            <p:cNvSpPr/>
            <p:nvPr/>
          </p:nvSpPr>
          <p:spPr>
            <a:xfrm>
              <a:off x="2917040" y="3983807"/>
              <a:ext cx="17705" cy="15266"/>
            </a:xfrm>
            <a:custGeom>
              <a:rect b="b" l="l" r="r" t="t"/>
              <a:pathLst>
                <a:path extrusionOk="0" h="388" w="450">
                  <a:moveTo>
                    <a:pt x="193" y="1"/>
                  </a:moveTo>
                  <a:cubicBezTo>
                    <a:pt x="134" y="1"/>
                    <a:pt x="80" y="32"/>
                    <a:pt x="51" y="113"/>
                  </a:cubicBezTo>
                  <a:cubicBezTo>
                    <a:pt x="0" y="250"/>
                    <a:pt x="114" y="388"/>
                    <a:pt x="232" y="388"/>
                  </a:cubicBezTo>
                  <a:cubicBezTo>
                    <a:pt x="278" y="388"/>
                    <a:pt x="324" y="367"/>
                    <a:pt x="362" y="317"/>
                  </a:cubicBezTo>
                  <a:cubicBezTo>
                    <a:pt x="450" y="198"/>
                    <a:pt x="363" y="42"/>
                    <a:pt x="240" y="7"/>
                  </a:cubicBezTo>
                  <a:cubicBezTo>
                    <a:pt x="224" y="3"/>
                    <a:pt x="208"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2" name="Google Shape;12672;p306"/>
            <p:cNvSpPr/>
            <p:nvPr/>
          </p:nvSpPr>
          <p:spPr>
            <a:xfrm>
              <a:off x="2811164" y="3994470"/>
              <a:ext cx="18492" cy="14597"/>
            </a:xfrm>
            <a:custGeom>
              <a:rect b="b" l="l" r="r" t="t"/>
              <a:pathLst>
                <a:path extrusionOk="0" h="371" w="470">
                  <a:moveTo>
                    <a:pt x="298" y="0"/>
                  </a:moveTo>
                  <a:cubicBezTo>
                    <a:pt x="295" y="0"/>
                    <a:pt x="292" y="0"/>
                    <a:pt x="289" y="0"/>
                  </a:cubicBezTo>
                  <a:cubicBezTo>
                    <a:pt x="86" y="6"/>
                    <a:pt x="0" y="309"/>
                    <a:pt x="217" y="364"/>
                  </a:cubicBezTo>
                  <a:cubicBezTo>
                    <a:pt x="233" y="368"/>
                    <a:pt x="249" y="370"/>
                    <a:pt x="264" y="370"/>
                  </a:cubicBezTo>
                  <a:cubicBezTo>
                    <a:pt x="383" y="370"/>
                    <a:pt x="469" y="249"/>
                    <a:pt x="457" y="136"/>
                  </a:cubicBezTo>
                  <a:cubicBezTo>
                    <a:pt x="449" y="62"/>
                    <a:pt x="401" y="0"/>
                    <a:pt x="2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3" name="Google Shape;12673;p306"/>
            <p:cNvSpPr/>
            <p:nvPr/>
          </p:nvSpPr>
          <p:spPr>
            <a:xfrm>
              <a:off x="2831859" y="4114983"/>
              <a:ext cx="18492" cy="14597"/>
            </a:xfrm>
            <a:custGeom>
              <a:rect b="b" l="l" r="r" t="t"/>
              <a:pathLst>
                <a:path extrusionOk="0" h="371" w="470">
                  <a:moveTo>
                    <a:pt x="298" y="1"/>
                  </a:moveTo>
                  <a:cubicBezTo>
                    <a:pt x="295" y="1"/>
                    <a:pt x="292" y="1"/>
                    <a:pt x="289" y="1"/>
                  </a:cubicBezTo>
                  <a:cubicBezTo>
                    <a:pt x="86" y="7"/>
                    <a:pt x="1" y="308"/>
                    <a:pt x="217" y="365"/>
                  </a:cubicBezTo>
                  <a:cubicBezTo>
                    <a:pt x="233" y="369"/>
                    <a:pt x="249" y="371"/>
                    <a:pt x="264" y="371"/>
                  </a:cubicBezTo>
                  <a:cubicBezTo>
                    <a:pt x="383" y="371"/>
                    <a:pt x="470" y="249"/>
                    <a:pt x="458" y="137"/>
                  </a:cubicBezTo>
                  <a:cubicBezTo>
                    <a:pt x="449" y="62"/>
                    <a:pt x="401" y="1"/>
                    <a:pt x="2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4" name="Google Shape;12674;p306"/>
            <p:cNvSpPr/>
            <p:nvPr/>
          </p:nvSpPr>
          <p:spPr>
            <a:xfrm>
              <a:off x="2744790" y="3865891"/>
              <a:ext cx="13141" cy="11410"/>
            </a:xfrm>
            <a:custGeom>
              <a:rect b="b" l="l" r="r" t="t"/>
              <a:pathLst>
                <a:path extrusionOk="0" h="290" w="334">
                  <a:moveTo>
                    <a:pt x="194" y="1"/>
                  </a:moveTo>
                  <a:cubicBezTo>
                    <a:pt x="179" y="1"/>
                    <a:pt x="162" y="4"/>
                    <a:pt x="143" y="10"/>
                  </a:cubicBezTo>
                  <a:cubicBezTo>
                    <a:pt x="1" y="60"/>
                    <a:pt x="6" y="289"/>
                    <a:pt x="165" y="289"/>
                  </a:cubicBezTo>
                  <a:cubicBezTo>
                    <a:pt x="168" y="289"/>
                    <a:pt x="171" y="289"/>
                    <a:pt x="174" y="289"/>
                  </a:cubicBezTo>
                  <a:cubicBezTo>
                    <a:pt x="284" y="284"/>
                    <a:pt x="334" y="159"/>
                    <a:pt x="296" y="71"/>
                  </a:cubicBezTo>
                  <a:cubicBezTo>
                    <a:pt x="278" y="31"/>
                    <a:pt x="243"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5" name="Google Shape;12675;p306"/>
            <p:cNvSpPr/>
            <p:nvPr/>
          </p:nvSpPr>
          <p:spPr>
            <a:xfrm>
              <a:off x="2651543" y="3981132"/>
              <a:ext cx="7161" cy="5430"/>
            </a:xfrm>
            <a:custGeom>
              <a:rect b="b" l="l" r="r" t="t"/>
              <a:pathLst>
                <a:path extrusionOk="0" h="138" w="182">
                  <a:moveTo>
                    <a:pt x="113" y="0"/>
                  </a:moveTo>
                  <a:cubicBezTo>
                    <a:pt x="47" y="0"/>
                    <a:pt x="0" y="90"/>
                    <a:pt x="68" y="129"/>
                  </a:cubicBezTo>
                  <a:cubicBezTo>
                    <a:pt x="79" y="135"/>
                    <a:pt x="90" y="138"/>
                    <a:pt x="101" y="138"/>
                  </a:cubicBezTo>
                  <a:cubicBezTo>
                    <a:pt x="138" y="138"/>
                    <a:pt x="172" y="105"/>
                    <a:pt x="178" y="68"/>
                  </a:cubicBezTo>
                  <a:cubicBezTo>
                    <a:pt x="182" y="40"/>
                    <a:pt x="169" y="12"/>
                    <a:pt x="130" y="2"/>
                  </a:cubicBezTo>
                  <a:cubicBezTo>
                    <a:pt x="124" y="1"/>
                    <a:pt x="118"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6" name="Google Shape;12676;p306"/>
            <p:cNvSpPr/>
            <p:nvPr/>
          </p:nvSpPr>
          <p:spPr>
            <a:xfrm>
              <a:off x="2663504" y="4069658"/>
              <a:ext cx="7200" cy="5430"/>
            </a:xfrm>
            <a:custGeom>
              <a:rect b="b" l="l" r="r" t="t"/>
              <a:pathLst>
                <a:path extrusionOk="0" h="138" w="183">
                  <a:moveTo>
                    <a:pt x="113" y="0"/>
                  </a:moveTo>
                  <a:cubicBezTo>
                    <a:pt x="46" y="0"/>
                    <a:pt x="1" y="90"/>
                    <a:pt x="68" y="129"/>
                  </a:cubicBezTo>
                  <a:cubicBezTo>
                    <a:pt x="79" y="135"/>
                    <a:pt x="90" y="138"/>
                    <a:pt x="101" y="138"/>
                  </a:cubicBezTo>
                  <a:cubicBezTo>
                    <a:pt x="139" y="138"/>
                    <a:pt x="172" y="106"/>
                    <a:pt x="177" y="69"/>
                  </a:cubicBezTo>
                  <a:cubicBezTo>
                    <a:pt x="182" y="41"/>
                    <a:pt x="170" y="12"/>
                    <a:pt x="130" y="2"/>
                  </a:cubicBezTo>
                  <a:cubicBezTo>
                    <a:pt x="124" y="1"/>
                    <a:pt x="119"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7" name="Google Shape;12677;p306"/>
            <p:cNvSpPr/>
            <p:nvPr/>
          </p:nvSpPr>
          <p:spPr>
            <a:xfrm>
              <a:off x="2770875" y="3908383"/>
              <a:ext cx="7200" cy="5430"/>
            </a:xfrm>
            <a:custGeom>
              <a:rect b="b" l="l" r="r" t="t"/>
              <a:pathLst>
                <a:path extrusionOk="0" h="138" w="183">
                  <a:moveTo>
                    <a:pt x="113" y="1"/>
                  </a:moveTo>
                  <a:cubicBezTo>
                    <a:pt x="47" y="1"/>
                    <a:pt x="1" y="90"/>
                    <a:pt x="68" y="128"/>
                  </a:cubicBezTo>
                  <a:cubicBezTo>
                    <a:pt x="80" y="134"/>
                    <a:pt x="91" y="137"/>
                    <a:pt x="102" y="137"/>
                  </a:cubicBezTo>
                  <a:cubicBezTo>
                    <a:pt x="139" y="137"/>
                    <a:pt x="173" y="105"/>
                    <a:pt x="179" y="68"/>
                  </a:cubicBezTo>
                  <a:cubicBezTo>
                    <a:pt x="182" y="40"/>
                    <a:pt x="170" y="11"/>
                    <a:pt x="130" y="3"/>
                  </a:cubicBezTo>
                  <a:cubicBezTo>
                    <a:pt x="125" y="1"/>
                    <a:pt x="119"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8" name="Google Shape;12678;p306"/>
            <p:cNvSpPr/>
            <p:nvPr/>
          </p:nvSpPr>
          <p:spPr>
            <a:xfrm>
              <a:off x="2937972" y="4008280"/>
              <a:ext cx="17745" cy="15266"/>
            </a:xfrm>
            <a:custGeom>
              <a:rect b="b" l="l" r="r" t="t"/>
              <a:pathLst>
                <a:path extrusionOk="0" h="388" w="451">
                  <a:moveTo>
                    <a:pt x="192" y="0"/>
                  </a:moveTo>
                  <a:cubicBezTo>
                    <a:pt x="134" y="0"/>
                    <a:pt x="80" y="32"/>
                    <a:pt x="51" y="111"/>
                  </a:cubicBezTo>
                  <a:cubicBezTo>
                    <a:pt x="1" y="249"/>
                    <a:pt x="114" y="387"/>
                    <a:pt x="231" y="387"/>
                  </a:cubicBezTo>
                  <a:cubicBezTo>
                    <a:pt x="277" y="387"/>
                    <a:pt x="324" y="366"/>
                    <a:pt x="361" y="315"/>
                  </a:cubicBezTo>
                  <a:cubicBezTo>
                    <a:pt x="450" y="198"/>
                    <a:pt x="363" y="42"/>
                    <a:pt x="241" y="7"/>
                  </a:cubicBezTo>
                  <a:cubicBezTo>
                    <a:pt x="225" y="2"/>
                    <a:pt x="208" y="0"/>
                    <a:pt x="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9" name="Google Shape;12679;p306"/>
            <p:cNvSpPr/>
            <p:nvPr/>
          </p:nvSpPr>
          <p:spPr>
            <a:xfrm>
              <a:off x="2947139" y="3996358"/>
              <a:ext cx="7161" cy="5390"/>
            </a:xfrm>
            <a:custGeom>
              <a:rect b="b" l="l" r="r" t="t"/>
              <a:pathLst>
                <a:path extrusionOk="0" h="137" w="182">
                  <a:moveTo>
                    <a:pt x="111" y="1"/>
                  </a:moveTo>
                  <a:cubicBezTo>
                    <a:pt x="45" y="1"/>
                    <a:pt x="0" y="89"/>
                    <a:pt x="67" y="128"/>
                  </a:cubicBezTo>
                  <a:cubicBezTo>
                    <a:pt x="78" y="134"/>
                    <a:pt x="89" y="137"/>
                    <a:pt x="100" y="137"/>
                  </a:cubicBezTo>
                  <a:cubicBezTo>
                    <a:pt x="138" y="137"/>
                    <a:pt x="172" y="105"/>
                    <a:pt x="177" y="69"/>
                  </a:cubicBezTo>
                  <a:cubicBezTo>
                    <a:pt x="181" y="40"/>
                    <a:pt x="169" y="12"/>
                    <a:pt x="129" y="3"/>
                  </a:cubicBezTo>
                  <a:cubicBezTo>
                    <a:pt x="123" y="1"/>
                    <a:pt x="117" y="1"/>
                    <a:pt x="1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0" name="Google Shape;12680;p306"/>
            <p:cNvSpPr/>
            <p:nvPr/>
          </p:nvSpPr>
          <p:spPr>
            <a:xfrm>
              <a:off x="2935257" y="4040661"/>
              <a:ext cx="7239" cy="5430"/>
            </a:xfrm>
            <a:custGeom>
              <a:rect b="b" l="l" r="r" t="t"/>
              <a:pathLst>
                <a:path extrusionOk="0" h="138" w="184">
                  <a:moveTo>
                    <a:pt x="113" y="1"/>
                  </a:moveTo>
                  <a:cubicBezTo>
                    <a:pt x="47" y="1"/>
                    <a:pt x="1" y="90"/>
                    <a:pt x="68" y="129"/>
                  </a:cubicBezTo>
                  <a:cubicBezTo>
                    <a:pt x="80" y="135"/>
                    <a:pt x="91" y="138"/>
                    <a:pt x="102" y="138"/>
                  </a:cubicBezTo>
                  <a:cubicBezTo>
                    <a:pt x="140" y="138"/>
                    <a:pt x="173" y="106"/>
                    <a:pt x="179" y="69"/>
                  </a:cubicBezTo>
                  <a:cubicBezTo>
                    <a:pt x="184" y="41"/>
                    <a:pt x="170" y="12"/>
                    <a:pt x="130" y="3"/>
                  </a:cubicBezTo>
                  <a:cubicBezTo>
                    <a:pt x="125" y="1"/>
                    <a:pt x="119"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1" name="Google Shape;12681;p306"/>
            <p:cNvSpPr/>
            <p:nvPr/>
          </p:nvSpPr>
          <p:spPr>
            <a:xfrm>
              <a:off x="2924201" y="3959138"/>
              <a:ext cx="7239" cy="5430"/>
            </a:xfrm>
            <a:custGeom>
              <a:rect b="b" l="l" r="r" t="t"/>
              <a:pathLst>
                <a:path extrusionOk="0" h="138" w="184">
                  <a:moveTo>
                    <a:pt x="114" y="1"/>
                  </a:moveTo>
                  <a:cubicBezTo>
                    <a:pt x="47" y="1"/>
                    <a:pt x="1" y="90"/>
                    <a:pt x="69" y="128"/>
                  </a:cubicBezTo>
                  <a:cubicBezTo>
                    <a:pt x="81" y="135"/>
                    <a:pt x="92" y="137"/>
                    <a:pt x="103" y="137"/>
                  </a:cubicBezTo>
                  <a:cubicBezTo>
                    <a:pt x="140" y="137"/>
                    <a:pt x="174" y="105"/>
                    <a:pt x="178" y="69"/>
                  </a:cubicBezTo>
                  <a:cubicBezTo>
                    <a:pt x="183" y="40"/>
                    <a:pt x="171" y="12"/>
                    <a:pt x="131" y="3"/>
                  </a:cubicBezTo>
                  <a:cubicBezTo>
                    <a:pt x="126" y="2"/>
                    <a:pt x="120" y="1"/>
                    <a:pt x="1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2" name="Google Shape;12682;p306"/>
            <p:cNvSpPr/>
            <p:nvPr/>
          </p:nvSpPr>
          <p:spPr>
            <a:xfrm>
              <a:off x="2831073" y="4006313"/>
              <a:ext cx="7161" cy="5430"/>
            </a:xfrm>
            <a:custGeom>
              <a:rect b="b" l="l" r="r" t="t"/>
              <a:pathLst>
                <a:path extrusionOk="0" h="138" w="182">
                  <a:moveTo>
                    <a:pt x="112" y="1"/>
                  </a:moveTo>
                  <a:cubicBezTo>
                    <a:pt x="46" y="1"/>
                    <a:pt x="0" y="90"/>
                    <a:pt x="68" y="129"/>
                  </a:cubicBezTo>
                  <a:cubicBezTo>
                    <a:pt x="79" y="135"/>
                    <a:pt x="90" y="138"/>
                    <a:pt x="101" y="138"/>
                  </a:cubicBezTo>
                  <a:cubicBezTo>
                    <a:pt x="138" y="138"/>
                    <a:pt x="172" y="106"/>
                    <a:pt x="177" y="69"/>
                  </a:cubicBezTo>
                  <a:cubicBezTo>
                    <a:pt x="182" y="41"/>
                    <a:pt x="169" y="13"/>
                    <a:pt x="130"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3" name="Google Shape;12683;p306"/>
            <p:cNvSpPr/>
            <p:nvPr/>
          </p:nvSpPr>
          <p:spPr>
            <a:xfrm>
              <a:off x="2628645" y="4033815"/>
              <a:ext cx="18256" cy="13771"/>
            </a:xfrm>
            <a:custGeom>
              <a:rect b="b" l="l" r="r" t="t"/>
              <a:pathLst>
                <a:path extrusionOk="0" h="350" w="464">
                  <a:moveTo>
                    <a:pt x="238" y="0"/>
                  </a:moveTo>
                  <a:cubicBezTo>
                    <a:pt x="116" y="0"/>
                    <a:pt x="1" y="101"/>
                    <a:pt x="63" y="241"/>
                  </a:cubicBezTo>
                  <a:cubicBezTo>
                    <a:pt x="95" y="316"/>
                    <a:pt x="164" y="350"/>
                    <a:pt x="235" y="350"/>
                  </a:cubicBezTo>
                  <a:cubicBezTo>
                    <a:pt x="293" y="350"/>
                    <a:pt x="351" y="328"/>
                    <a:pt x="391" y="288"/>
                  </a:cubicBezTo>
                  <a:cubicBezTo>
                    <a:pt x="445" y="235"/>
                    <a:pt x="464" y="154"/>
                    <a:pt x="393" y="71"/>
                  </a:cubicBezTo>
                  <a:cubicBezTo>
                    <a:pt x="352" y="22"/>
                    <a:pt x="294" y="0"/>
                    <a:pt x="2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4" name="Google Shape;12684;p306"/>
            <p:cNvSpPr/>
            <p:nvPr/>
          </p:nvSpPr>
          <p:spPr>
            <a:xfrm>
              <a:off x="2673340" y="4069658"/>
              <a:ext cx="18217" cy="13771"/>
            </a:xfrm>
            <a:custGeom>
              <a:rect b="b" l="l" r="r" t="t"/>
              <a:pathLst>
                <a:path extrusionOk="0" h="350" w="463">
                  <a:moveTo>
                    <a:pt x="237" y="1"/>
                  </a:moveTo>
                  <a:cubicBezTo>
                    <a:pt x="116" y="1"/>
                    <a:pt x="0" y="101"/>
                    <a:pt x="61" y="241"/>
                  </a:cubicBezTo>
                  <a:cubicBezTo>
                    <a:pt x="94" y="316"/>
                    <a:pt x="163" y="350"/>
                    <a:pt x="234" y="350"/>
                  </a:cubicBezTo>
                  <a:cubicBezTo>
                    <a:pt x="291" y="350"/>
                    <a:pt x="349" y="328"/>
                    <a:pt x="390" y="288"/>
                  </a:cubicBezTo>
                  <a:cubicBezTo>
                    <a:pt x="445" y="234"/>
                    <a:pt x="462" y="155"/>
                    <a:pt x="393" y="72"/>
                  </a:cubicBezTo>
                  <a:cubicBezTo>
                    <a:pt x="351" y="22"/>
                    <a:pt x="294" y="1"/>
                    <a:pt x="2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5" name="Google Shape;12685;p306"/>
            <p:cNvSpPr/>
            <p:nvPr/>
          </p:nvSpPr>
          <p:spPr>
            <a:xfrm>
              <a:off x="2617235" y="4027952"/>
              <a:ext cx="6728" cy="5902"/>
            </a:xfrm>
            <a:custGeom>
              <a:rect b="b" l="l" r="r" t="t"/>
              <a:pathLst>
                <a:path extrusionOk="0" h="150" w="171">
                  <a:moveTo>
                    <a:pt x="84" y="1"/>
                  </a:moveTo>
                  <a:cubicBezTo>
                    <a:pt x="73" y="1"/>
                    <a:pt x="61" y="4"/>
                    <a:pt x="49" y="11"/>
                  </a:cubicBezTo>
                  <a:cubicBezTo>
                    <a:pt x="1" y="40"/>
                    <a:pt x="8" y="106"/>
                    <a:pt x="47" y="136"/>
                  </a:cubicBezTo>
                  <a:cubicBezTo>
                    <a:pt x="57" y="145"/>
                    <a:pt x="70" y="150"/>
                    <a:pt x="82" y="150"/>
                  </a:cubicBezTo>
                  <a:cubicBezTo>
                    <a:pt x="97" y="150"/>
                    <a:pt x="113" y="143"/>
                    <a:pt x="127" y="127"/>
                  </a:cubicBezTo>
                  <a:cubicBezTo>
                    <a:pt x="171" y="80"/>
                    <a:pt x="137"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6" name="Google Shape;12686;p306"/>
            <p:cNvSpPr/>
            <p:nvPr/>
          </p:nvSpPr>
          <p:spPr>
            <a:xfrm>
              <a:off x="2763360" y="3956463"/>
              <a:ext cx="7161" cy="5390"/>
            </a:xfrm>
            <a:custGeom>
              <a:rect b="b" l="l" r="r" t="t"/>
              <a:pathLst>
                <a:path extrusionOk="0" h="137" w="182">
                  <a:moveTo>
                    <a:pt x="112" y="1"/>
                  </a:moveTo>
                  <a:cubicBezTo>
                    <a:pt x="45" y="1"/>
                    <a:pt x="0" y="90"/>
                    <a:pt x="67" y="128"/>
                  </a:cubicBezTo>
                  <a:cubicBezTo>
                    <a:pt x="78" y="134"/>
                    <a:pt x="90" y="137"/>
                    <a:pt x="101" y="137"/>
                  </a:cubicBezTo>
                  <a:cubicBezTo>
                    <a:pt x="138" y="137"/>
                    <a:pt x="172" y="105"/>
                    <a:pt x="178" y="68"/>
                  </a:cubicBezTo>
                  <a:cubicBezTo>
                    <a:pt x="181" y="40"/>
                    <a:pt x="169" y="11"/>
                    <a:pt x="129"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7" name="Google Shape;12687;p306"/>
            <p:cNvSpPr/>
            <p:nvPr/>
          </p:nvSpPr>
          <p:spPr>
            <a:xfrm>
              <a:off x="2894496" y="3993644"/>
              <a:ext cx="7161" cy="5430"/>
            </a:xfrm>
            <a:custGeom>
              <a:rect b="b" l="l" r="r" t="t"/>
              <a:pathLst>
                <a:path extrusionOk="0" h="138" w="182">
                  <a:moveTo>
                    <a:pt x="113" y="1"/>
                  </a:moveTo>
                  <a:cubicBezTo>
                    <a:pt x="47" y="1"/>
                    <a:pt x="1" y="90"/>
                    <a:pt x="68" y="129"/>
                  </a:cubicBezTo>
                  <a:cubicBezTo>
                    <a:pt x="79" y="135"/>
                    <a:pt x="90" y="138"/>
                    <a:pt x="101" y="138"/>
                  </a:cubicBezTo>
                  <a:cubicBezTo>
                    <a:pt x="138" y="138"/>
                    <a:pt x="172" y="106"/>
                    <a:pt x="178" y="70"/>
                  </a:cubicBezTo>
                  <a:cubicBezTo>
                    <a:pt x="182" y="41"/>
                    <a:pt x="169" y="13"/>
                    <a:pt x="130" y="3"/>
                  </a:cubicBezTo>
                  <a:cubicBezTo>
                    <a:pt x="124" y="1"/>
                    <a:pt x="118"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8" name="Google Shape;12688;p306"/>
            <p:cNvSpPr/>
            <p:nvPr/>
          </p:nvSpPr>
          <p:spPr>
            <a:xfrm>
              <a:off x="2825013" y="4043375"/>
              <a:ext cx="7200" cy="5390"/>
            </a:xfrm>
            <a:custGeom>
              <a:rect b="b" l="l" r="r" t="t"/>
              <a:pathLst>
                <a:path extrusionOk="0" h="137" w="183">
                  <a:moveTo>
                    <a:pt x="113" y="1"/>
                  </a:moveTo>
                  <a:cubicBezTo>
                    <a:pt x="46" y="1"/>
                    <a:pt x="1" y="90"/>
                    <a:pt x="68" y="128"/>
                  </a:cubicBezTo>
                  <a:cubicBezTo>
                    <a:pt x="79" y="134"/>
                    <a:pt x="90" y="137"/>
                    <a:pt x="101" y="137"/>
                  </a:cubicBezTo>
                  <a:cubicBezTo>
                    <a:pt x="139" y="137"/>
                    <a:pt x="172" y="105"/>
                    <a:pt x="177" y="69"/>
                  </a:cubicBezTo>
                  <a:cubicBezTo>
                    <a:pt x="182" y="40"/>
                    <a:pt x="170" y="12"/>
                    <a:pt x="130" y="3"/>
                  </a:cubicBezTo>
                  <a:cubicBezTo>
                    <a:pt x="124" y="2"/>
                    <a:pt x="118"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9" name="Google Shape;12689;p306"/>
            <p:cNvSpPr/>
            <p:nvPr/>
          </p:nvSpPr>
          <p:spPr>
            <a:xfrm>
              <a:off x="2820646" y="4157397"/>
              <a:ext cx="7161" cy="5390"/>
            </a:xfrm>
            <a:custGeom>
              <a:rect b="b" l="l" r="r" t="t"/>
              <a:pathLst>
                <a:path extrusionOk="0" h="137" w="182">
                  <a:moveTo>
                    <a:pt x="112" y="1"/>
                  </a:moveTo>
                  <a:cubicBezTo>
                    <a:pt x="46" y="1"/>
                    <a:pt x="0" y="90"/>
                    <a:pt x="68" y="128"/>
                  </a:cubicBezTo>
                  <a:cubicBezTo>
                    <a:pt x="79" y="134"/>
                    <a:pt x="90" y="136"/>
                    <a:pt x="101" y="136"/>
                  </a:cubicBezTo>
                  <a:cubicBezTo>
                    <a:pt x="138" y="136"/>
                    <a:pt x="172" y="105"/>
                    <a:pt x="178" y="68"/>
                  </a:cubicBezTo>
                  <a:cubicBezTo>
                    <a:pt x="182" y="40"/>
                    <a:pt x="169" y="11"/>
                    <a:pt x="130"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0" name="Google Shape;12690;p306"/>
            <p:cNvSpPr/>
            <p:nvPr/>
          </p:nvSpPr>
          <p:spPr>
            <a:xfrm>
              <a:off x="2735859" y="3877026"/>
              <a:ext cx="7161" cy="5390"/>
            </a:xfrm>
            <a:custGeom>
              <a:rect b="b" l="l" r="r" t="t"/>
              <a:pathLst>
                <a:path extrusionOk="0" h="137" w="182">
                  <a:moveTo>
                    <a:pt x="113" y="0"/>
                  </a:moveTo>
                  <a:cubicBezTo>
                    <a:pt x="46" y="0"/>
                    <a:pt x="1" y="90"/>
                    <a:pt x="68" y="127"/>
                  </a:cubicBezTo>
                  <a:cubicBezTo>
                    <a:pt x="79" y="134"/>
                    <a:pt x="91" y="137"/>
                    <a:pt x="102" y="137"/>
                  </a:cubicBezTo>
                  <a:cubicBezTo>
                    <a:pt x="139" y="137"/>
                    <a:pt x="173" y="105"/>
                    <a:pt x="178" y="68"/>
                  </a:cubicBezTo>
                  <a:cubicBezTo>
                    <a:pt x="182" y="39"/>
                    <a:pt x="170" y="11"/>
                    <a:pt x="130" y="2"/>
                  </a:cubicBezTo>
                  <a:cubicBezTo>
                    <a:pt x="124" y="1"/>
                    <a:pt x="118"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91" name="Google Shape;12691;p306"/>
          <p:cNvSpPr txBox="1"/>
          <p:nvPr>
            <p:ph idx="4294967295" type="body"/>
          </p:nvPr>
        </p:nvSpPr>
        <p:spPr>
          <a:xfrm>
            <a:off x="623400" y="132902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820"/>
              <a:t>B. </a:t>
            </a:r>
            <a:r>
              <a:rPr lang="en" sz="1820">
                <a:latin typeface="Arial"/>
                <a:ea typeface="Arial"/>
                <a:cs typeface="Arial"/>
                <a:sym typeface="Arial"/>
              </a:rPr>
              <a:t>Targeted Academic Sources </a:t>
            </a:r>
            <a:endParaRPr sz="1820">
              <a:latin typeface="Arial"/>
              <a:ea typeface="Arial"/>
              <a:cs typeface="Arial"/>
              <a:sym typeface="Arial"/>
            </a:endParaRPr>
          </a:p>
          <a:p>
            <a:pPr indent="0" lvl="0" marL="0" rtl="0" algn="l">
              <a:lnSpc>
                <a:spcPct val="95000"/>
              </a:lnSpc>
              <a:spcBef>
                <a:spcPts val="1600"/>
              </a:spcBef>
              <a:spcAft>
                <a:spcPts val="0"/>
              </a:spcAft>
              <a:buNone/>
            </a:pPr>
            <a:r>
              <a:rPr lang="en" sz="1820">
                <a:latin typeface="Arial"/>
                <a:ea typeface="Arial"/>
                <a:cs typeface="Arial"/>
                <a:sym typeface="Arial"/>
              </a:rPr>
              <a:t>i</a:t>
            </a:r>
            <a:r>
              <a:rPr lang="en" sz="1820">
                <a:latin typeface="Arial"/>
                <a:ea typeface="Arial"/>
                <a:cs typeface="Arial"/>
                <a:sym typeface="Arial"/>
              </a:rPr>
              <a:t>. Citation Chaining from identified primary studies </a:t>
            </a:r>
            <a:endParaRPr sz="1820">
              <a:latin typeface="Arial"/>
              <a:ea typeface="Arial"/>
              <a:cs typeface="Arial"/>
              <a:sym typeface="Arial"/>
            </a:endParaRPr>
          </a:p>
          <a:p>
            <a:pPr indent="0" lvl="0" marL="0" rtl="0" algn="l">
              <a:lnSpc>
                <a:spcPct val="95000"/>
              </a:lnSpc>
              <a:spcBef>
                <a:spcPts val="1200"/>
              </a:spcBef>
              <a:spcAft>
                <a:spcPts val="0"/>
              </a:spcAft>
              <a:buNone/>
            </a:pPr>
            <a:r>
              <a:rPr lang="en" sz="1820">
                <a:latin typeface="Arial"/>
                <a:ea typeface="Arial"/>
                <a:cs typeface="Arial"/>
                <a:sym typeface="Arial"/>
              </a:rPr>
              <a:t>Ii. Public University and College Library Queries </a:t>
            </a:r>
            <a:endParaRPr sz="1820">
              <a:latin typeface="Arial"/>
              <a:ea typeface="Arial"/>
              <a:cs typeface="Arial"/>
              <a:sym typeface="Arial"/>
            </a:endParaRPr>
          </a:p>
          <a:p>
            <a:pPr indent="-344170" lvl="0" marL="457200" rtl="0" algn="l">
              <a:lnSpc>
                <a:spcPct val="95000"/>
              </a:lnSpc>
              <a:spcBef>
                <a:spcPts val="1200"/>
              </a:spcBef>
              <a:spcAft>
                <a:spcPts val="0"/>
              </a:spcAft>
              <a:buSzPts val="1820"/>
              <a:buFont typeface="Arial"/>
              <a:buChar char="●"/>
            </a:pPr>
            <a:r>
              <a:rPr lang="en" sz="1820">
                <a:latin typeface="Arial"/>
                <a:ea typeface="Arial"/>
                <a:cs typeface="Arial"/>
                <a:sym typeface="Arial"/>
              </a:rPr>
              <a:t>Limited to States within ringtail range </a:t>
            </a:r>
            <a:endParaRPr sz="1820">
              <a:latin typeface="Arial"/>
              <a:ea typeface="Arial"/>
              <a:cs typeface="Arial"/>
              <a:sym typeface="Arial"/>
            </a:endParaRPr>
          </a:p>
          <a:p>
            <a:pPr indent="-344170" lvl="0" marL="457200" rtl="0" algn="l">
              <a:lnSpc>
                <a:spcPct val="95000"/>
              </a:lnSpc>
              <a:spcBef>
                <a:spcPts val="0"/>
              </a:spcBef>
              <a:spcAft>
                <a:spcPts val="0"/>
              </a:spcAft>
              <a:buSzPts val="1820"/>
              <a:buFont typeface="Arial"/>
              <a:buChar char="●"/>
            </a:pPr>
            <a:r>
              <a:rPr lang="en" sz="1800"/>
              <a:t>(“ringtail” </a:t>
            </a:r>
            <a:r>
              <a:rPr b="1" lang="en" sz="1800"/>
              <a:t>OR</a:t>
            </a:r>
            <a:r>
              <a:rPr lang="en" sz="1800"/>
              <a:t> “ring-tailed” OR “ringtailed” </a:t>
            </a:r>
            <a:r>
              <a:rPr b="1" lang="en" sz="1800"/>
              <a:t>OR </a:t>
            </a:r>
            <a:r>
              <a:rPr lang="en" sz="1800"/>
              <a:t>“Bassariscus” OR “cacomistle” OR “cacomixtle” </a:t>
            </a:r>
            <a:r>
              <a:rPr b="1" lang="en" sz="1800"/>
              <a:t>OR </a:t>
            </a:r>
            <a:r>
              <a:rPr lang="en" sz="1800"/>
              <a:t>“babisuri” OR “bassarisk” OR “mammal” OR “mamifero”) </a:t>
            </a:r>
            <a:endParaRPr sz="1820">
              <a:latin typeface="Arial"/>
              <a:ea typeface="Arial"/>
              <a:cs typeface="Arial"/>
              <a:sym typeface="Arial"/>
            </a:endParaRPr>
          </a:p>
          <a:p>
            <a:pPr indent="0" lvl="0" marL="0" rtl="0" algn="l">
              <a:lnSpc>
                <a:spcPct val="95000"/>
              </a:lnSpc>
              <a:spcBef>
                <a:spcPts val="1200"/>
              </a:spcBef>
              <a:spcAft>
                <a:spcPts val="1200"/>
              </a:spcAft>
              <a:buNone/>
            </a:pPr>
            <a:r>
              <a:t/>
            </a:r>
            <a:endParaRPr sz="182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5" name="Shape 12695"/>
        <p:cNvGrpSpPr/>
        <p:nvPr/>
      </p:nvGrpSpPr>
      <p:grpSpPr>
        <a:xfrm>
          <a:off x="0" y="0"/>
          <a:ext cx="0" cy="0"/>
          <a:chOff x="0" y="0"/>
          <a:chExt cx="0" cy="0"/>
        </a:xfrm>
      </p:grpSpPr>
      <p:sp>
        <p:nvSpPr>
          <p:cNvPr id="12696" name="Google Shape;12696;p307"/>
          <p:cNvSpPr txBox="1"/>
          <p:nvPr>
            <p:ph type="title"/>
          </p:nvPr>
        </p:nvSpPr>
        <p:spPr>
          <a:xfrm>
            <a:off x="237425" y="2399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literature did we find? </a:t>
            </a:r>
            <a:endParaRPr/>
          </a:p>
        </p:txBody>
      </p:sp>
      <p:sp>
        <p:nvSpPr>
          <p:cNvPr id="12697" name="Google Shape;12697;p307"/>
          <p:cNvSpPr txBox="1"/>
          <p:nvPr/>
        </p:nvSpPr>
        <p:spPr>
          <a:xfrm>
            <a:off x="6355800" y="1640625"/>
            <a:ext cx="2518800" cy="263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chemeClr val="lt1"/>
                </a:solidFill>
                <a:latin typeface="Open Sans"/>
                <a:ea typeface="Open Sans"/>
                <a:cs typeface="Open Sans"/>
                <a:sym typeface="Open Sans"/>
              </a:rPr>
              <a:t>151</a:t>
            </a:r>
            <a:r>
              <a:rPr lang="en" sz="2100">
                <a:solidFill>
                  <a:schemeClr val="lt1"/>
                </a:solidFill>
                <a:latin typeface="Open Sans"/>
                <a:ea typeface="Open Sans"/>
                <a:cs typeface="Open Sans"/>
                <a:sym typeface="Open Sans"/>
              </a:rPr>
              <a:t> </a:t>
            </a:r>
            <a:r>
              <a:rPr b="1" lang="en" sz="2100">
                <a:solidFill>
                  <a:schemeClr val="lt1"/>
                </a:solidFill>
                <a:latin typeface="Open Sans"/>
                <a:ea typeface="Open Sans"/>
                <a:cs typeface="Open Sans"/>
                <a:sym typeface="Open Sans"/>
              </a:rPr>
              <a:t>papers </a:t>
            </a:r>
            <a:endParaRPr b="1" sz="2100">
              <a:solidFill>
                <a:schemeClr val="lt1"/>
              </a:solidFill>
              <a:latin typeface="Open Sans"/>
              <a:ea typeface="Open Sans"/>
              <a:cs typeface="Open Sans"/>
              <a:sym typeface="Open Sans"/>
            </a:endParaRPr>
          </a:p>
          <a:p>
            <a:pPr indent="0" lvl="0" marL="0" rtl="0" algn="l">
              <a:lnSpc>
                <a:spcPct val="115000"/>
              </a:lnSpc>
              <a:spcBef>
                <a:spcPts val="1200"/>
              </a:spcBef>
              <a:spcAft>
                <a:spcPts val="0"/>
              </a:spcAft>
              <a:buNone/>
            </a:pPr>
            <a:r>
              <a:rPr lang="en" sz="2100">
                <a:solidFill>
                  <a:schemeClr val="lt1"/>
                </a:solidFill>
                <a:latin typeface="Open Sans"/>
                <a:ea typeface="Open Sans"/>
                <a:cs typeface="Open Sans"/>
                <a:sym typeface="Open Sans"/>
              </a:rPr>
              <a:t>94 </a:t>
            </a:r>
            <a:r>
              <a:rPr lang="en" sz="2100">
                <a:solidFill>
                  <a:schemeClr val="lt1"/>
                </a:solidFill>
                <a:latin typeface="Open Sans"/>
                <a:ea typeface="Open Sans"/>
                <a:cs typeface="Open Sans"/>
                <a:sym typeface="Open Sans"/>
              </a:rPr>
              <a:t> </a:t>
            </a:r>
            <a:r>
              <a:rPr b="1" lang="en" sz="2100">
                <a:solidFill>
                  <a:schemeClr val="lt1"/>
                </a:solidFill>
                <a:latin typeface="Open Sans"/>
                <a:ea typeface="Open Sans"/>
                <a:cs typeface="Open Sans"/>
                <a:sym typeface="Open Sans"/>
              </a:rPr>
              <a:t>journals</a:t>
            </a:r>
            <a:endParaRPr b="1" sz="2100">
              <a:solidFill>
                <a:schemeClr val="lt1"/>
              </a:solidFill>
              <a:latin typeface="Open Sans"/>
              <a:ea typeface="Open Sans"/>
              <a:cs typeface="Open Sans"/>
              <a:sym typeface="Open Sans"/>
            </a:endParaRPr>
          </a:p>
          <a:p>
            <a:pPr indent="0" lvl="0" marL="0" rtl="0" algn="l">
              <a:lnSpc>
                <a:spcPct val="115000"/>
              </a:lnSpc>
              <a:spcBef>
                <a:spcPts val="1200"/>
              </a:spcBef>
              <a:spcAft>
                <a:spcPts val="0"/>
              </a:spcAft>
              <a:buNone/>
            </a:pPr>
            <a:r>
              <a:rPr lang="en" sz="2100">
                <a:solidFill>
                  <a:schemeClr val="lt1"/>
                </a:solidFill>
                <a:latin typeface="Open Sans"/>
                <a:ea typeface="Open Sans"/>
                <a:cs typeface="Open Sans"/>
                <a:sym typeface="Open Sans"/>
              </a:rPr>
              <a:t> </a:t>
            </a:r>
            <a:br>
              <a:rPr lang="en" sz="2100">
                <a:solidFill>
                  <a:schemeClr val="lt1"/>
                </a:solidFill>
                <a:latin typeface="Open Sans"/>
                <a:ea typeface="Open Sans"/>
                <a:cs typeface="Open Sans"/>
                <a:sym typeface="Open Sans"/>
              </a:rPr>
            </a:br>
            <a:r>
              <a:rPr lang="en" sz="2100">
                <a:solidFill>
                  <a:schemeClr val="lt1"/>
                </a:solidFill>
                <a:latin typeface="Open Sans"/>
                <a:ea typeface="Open Sans"/>
                <a:cs typeface="Open Sans"/>
                <a:sym typeface="Open Sans"/>
              </a:rPr>
              <a:t>4 </a:t>
            </a:r>
            <a:r>
              <a:rPr b="1" lang="en" sz="2100">
                <a:solidFill>
                  <a:schemeClr val="lt1"/>
                </a:solidFill>
                <a:latin typeface="Open Sans"/>
                <a:ea typeface="Open Sans"/>
                <a:cs typeface="Open Sans"/>
                <a:sym typeface="Open Sans"/>
              </a:rPr>
              <a:t>languages </a:t>
            </a:r>
            <a:endParaRPr b="1" sz="2100">
              <a:solidFill>
                <a:schemeClr val="lt1"/>
              </a:solidFill>
              <a:latin typeface="Open Sans"/>
              <a:ea typeface="Open Sans"/>
              <a:cs typeface="Open Sans"/>
              <a:sym typeface="Open Sans"/>
            </a:endParaRPr>
          </a:p>
          <a:p>
            <a:pPr indent="0" lvl="0" marL="0" rtl="0" algn="l">
              <a:lnSpc>
                <a:spcPct val="115000"/>
              </a:lnSpc>
              <a:spcBef>
                <a:spcPts val="1200"/>
              </a:spcBef>
              <a:spcAft>
                <a:spcPts val="0"/>
              </a:spcAft>
              <a:buNone/>
            </a:pPr>
            <a:r>
              <a:t/>
            </a:r>
            <a:endParaRPr sz="2100">
              <a:solidFill>
                <a:schemeClr val="lt1"/>
              </a:solidFill>
              <a:latin typeface="Open Sans"/>
              <a:ea typeface="Open Sans"/>
              <a:cs typeface="Open Sans"/>
              <a:sym typeface="Open Sans"/>
            </a:endParaRPr>
          </a:p>
          <a:p>
            <a:pPr indent="0" lvl="0" marL="0" rtl="0" algn="l">
              <a:lnSpc>
                <a:spcPct val="115000"/>
              </a:lnSpc>
              <a:spcBef>
                <a:spcPts val="1200"/>
              </a:spcBef>
              <a:spcAft>
                <a:spcPts val="1200"/>
              </a:spcAft>
              <a:buNone/>
            </a:pPr>
            <a:r>
              <a:rPr lang="en" sz="2100">
                <a:solidFill>
                  <a:schemeClr val="lt1"/>
                </a:solidFill>
                <a:latin typeface="Open Sans"/>
                <a:ea typeface="Open Sans"/>
                <a:cs typeface="Open Sans"/>
                <a:sym typeface="Open Sans"/>
              </a:rPr>
              <a:t>40% </a:t>
            </a:r>
            <a:r>
              <a:rPr b="1" lang="en" sz="2100">
                <a:solidFill>
                  <a:schemeClr val="lt1"/>
                </a:solidFill>
                <a:latin typeface="Open Sans"/>
                <a:ea typeface="Open Sans"/>
                <a:cs typeface="Open Sans"/>
                <a:sym typeface="Open Sans"/>
              </a:rPr>
              <a:t>open access</a:t>
            </a:r>
            <a:endParaRPr b="1" sz="2100">
              <a:solidFill>
                <a:schemeClr val="lt1"/>
              </a:solidFill>
              <a:latin typeface="Open Sans"/>
              <a:ea typeface="Open Sans"/>
              <a:cs typeface="Open Sans"/>
              <a:sym typeface="Open Sans"/>
            </a:endParaRPr>
          </a:p>
        </p:txBody>
      </p:sp>
      <p:pic>
        <p:nvPicPr>
          <p:cNvPr id="12698" name="Google Shape;12698;p307"/>
          <p:cNvPicPr preferRelativeResize="0"/>
          <p:nvPr/>
        </p:nvPicPr>
        <p:blipFill rotWithShape="1">
          <a:blip r:embed="rId3">
            <a:alphaModFix/>
          </a:blip>
          <a:srcRect b="0" l="5070" r="16926" t="11394"/>
          <a:stretch/>
        </p:blipFill>
        <p:spPr>
          <a:xfrm>
            <a:off x="1194638" y="1640625"/>
            <a:ext cx="4719776" cy="3017499"/>
          </a:xfrm>
          <a:prstGeom prst="rect">
            <a:avLst/>
          </a:prstGeom>
          <a:noFill/>
          <a:ln>
            <a:noFill/>
          </a:ln>
        </p:spPr>
      </p:pic>
      <p:pic>
        <p:nvPicPr>
          <p:cNvPr id="12699" name="Google Shape;12699;p307"/>
          <p:cNvPicPr preferRelativeResize="0"/>
          <p:nvPr/>
        </p:nvPicPr>
        <p:blipFill rotWithShape="1">
          <a:blip r:embed="rId3">
            <a:alphaModFix/>
          </a:blip>
          <a:srcRect b="26378" l="82109" r="6802" t="35986"/>
          <a:stretch/>
        </p:blipFill>
        <p:spPr>
          <a:xfrm>
            <a:off x="82375" y="1581775"/>
            <a:ext cx="670874" cy="1281650"/>
          </a:xfrm>
          <a:prstGeom prst="rect">
            <a:avLst/>
          </a:prstGeom>
          <a:noFill/>
          <a:ln>
            <a:noFill/>
          </a:ln>
        </p:spPr>
      </p:pic>
      <p:sp>
        <p:nvSpPr>
          <p:cNvPr id="12700" name="Google Shape;12700;p307"/>
          <p:cNvSpPr txBox="1"/>
          <p:nvPr/>
        </p:nvSpPr>
        <p:spPr>
          <a:xfrm>
            <a:off x="4307375" y="1246113"/>
            <a:ext cx="2227200" cy="39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El Messiri"/>
                <a:ea typeface="El Messiri"/>
                <a:cs typeface="El Messiri"/>
                <a:sym typeface="El Messiri"/>
              </a:rPr>
              <a:t>Snowballing</a:t>
            </a:r>
            <a:endParaRPr b="1" sz="2400">
              <a:solidFill>
                <a:srgbClr val="FFFFFF"/>
              </a:solidFill>
              <a:latin typeface="El Messiri"/>
              <a:ea typeface="El Messiri"/>
              <a:cs typeface="El Messiri"/>
              <a:sym typeface="El Messiri"/>
            </a:endParaRPr>
          </a:p>
        </p:txBody>
      </p:sp>
      <p:sp>
        <p:nvSpPr>
          <p:cNvPr id="12701" name="Google Shape;12701;p307"/>
          <p:cNvSpPr txBox="1"/>
          <p:nvPr/>
        </p:nvSpPr>
        <p:spPr>
          <a:xfrm>
            <a:off x="847375" y="1246125"/>
            <a:ext cx="2989200" cy="39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El Messiri"/>
                <a:ea typeface="El Messiri"/>
                <a:cs typeface="El Messiri"/>
                <a:sym typeface="El Messiri"/>
              </a:rPr>
              <a:t>Systematic Search</a:t>
            </a:r>
            <a:endParaRPr b="1" sz="2400">
              <a:solidFill>
                <a:srgbClr val="FFFFFF"/>
              </a:solidFill>
              <a:latin typeface="El Messiri"/>
              <a:ea typeface="El Messiri"/>
              <a:cs typeface="El Messiri"/>
              <a:sym typeface="El Messi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5" name="Shape 12705"/>
        <p:cNvGrpSpPr/>
        <p:nvPr/>
      </p:nvGrpSpPr>
      <p:grpSpPr>
        <a:xfrm>
          <a:off x="0" y="0"/>
          <a:ext cx="0" cy="0"/>
          <a:chOff x="0" y="0"/>
          <a:chExt cx="0" cy="0"/>
        </a:xfrm>
      </p:grpSpPr>
      <p:sp>
        <p:nvSpPr>
          <p:cNvPr id="12706" name="Google Shape;12706;p308"/>
          <p:cNvSpPr txBox="1"/>
          <p:nvPr>
            <p:ph type="title"/>
          </p:nvPr>
        </p:nvSpPr>
        <p:spPr>
          <a:xfrm>
            <a:off x="237425" y="239950"/>
            <a:ext cx="890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a:t>
            </a:r>
            <a:r>
              <a:rPr lang="en" u="sng"/>
              <a:t>relevant</a:t>
            </a:r>
            <a:r>
              <a:rPr lang="en"/>
              <a:t> literature did we find? </a:t>
            </a:r>
            <a:endParaRPr/>
          </a:p>
        </p:txBody>
      </p:sp>
      <p:pic>
        <p:nvPicPr>
          <p:cNvPr id="12707" name="Google Shape;12707;p308"/>
          <p:cNvPicPr preferRelativeResize="0"/>
          <p:nvPr/>
        </p:nvPicPr>
        <p:blipFill rotWithShape="1">
          <a:blip r:embed="rId3">
            <a:alphaModFix/>
          </a:blip>
          <a:srcRect b="17761" l="0" r="10185" t="22170"/>
          <a:stretch/>
        </p:blipFill>
        <p:spPr>
          <a:xfrm>
            <a:off x="1129925" y="1703014"/>
            <a:ext cx="4719775" cy="3156410"/>
          </a:xfrm>
          <a:prstGeom prst="rect">
            <a:avLst/>
          </a:prstGeom>
          <a:noFill/>
          <a:ln>
            <a:noFill/>
          </a:ln>
        </p:spPr>
      </p:pic>
      <p:pic>
        <p:nvPicPr>
          <p:cNvPr id="12708" name="Google Shape;12708;p308"/>
          <p:cNvPicPr preferRelativeResize="0"/>
          <p:nvPr/>
        </p:nvPicPr>
        <p:blipFill rotWithShape="1">
          <a:blip r:embed="rId3">
            <a:alphaModFix/>
          </a:blip>
          <a:srcRect b="33980" l="90656" r="0" t="38125"/>
          <a:stretch/>
        </p:blipFill>
        <p:spPr>
          <a:xfrm>
            <a:off x="70625" y="1499375"/>
            <a:ext cx="531826" cy="1587674"/>
          </a:xfrm>
          <a:prstGeom prst="rect">
            <a:avLst/>
          </a:prstGeom>
          <a:noFill/>
          <a:ln>
            <a:noFill/>
          </a:ln>
        </p:spPr>
      </p:pic>
      <p:sp>
        <p:nvSpPr>
          <p:cNvPr id="12709" name="Google Shape;12709;p308"/>
          <p:cNvSpPr txBox="1"/>
          <p:nvPr/>
        </p:nvSpPr>
        <p:spPr>
          <a:xfrm>
            <a:off x="6355800" y="1640625"/>
            <a:ext cx="2518800" cy="263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chemeClr val="lt1"/>
                </a:solidFill>
                <a:latin typeface="Open Sans"/>
                <a:ea typeface="Open Sans"/>
                <a:cs typeface="Open Sans"/>
                <a:sym typeface="Open Sans"/>
              </a:rPr>
              <a:t>68 </a:t>
            </a:r>
            <a:r>
              <a:rPr b="1" i="1" lang="en" sz="2100">
                <a:solidFill>
                  <a:schemeClr val="lt1"/>
                </a:solidFill>
                <a:latin typeface="Open Sans"/>
                <a:ea typeface="Open Sans"/>
                <a:cs typeface="Open Sans"/>
                <a:sym typeface="Open Sans"/>
              </a:rPr>
              <a:t>sources</a:t>
            </a:r>
            <a:endParaRPr b="1" i="1" sz="2100">
              <a:solidFill>
                <a:schemeClr val="lt1"/>
              </a:solidFill>
              <a:latin typeface="Open Sans"/>
              <a:ea typeface="Open Sans"/>
              <a:cs typeface="Open Sans"/>
              <a:sym typeface="Open Sans"/>
            </a:endParaRPr>
          </a:p>
          <a:p>
            <a:pPr indent="0" lvl="0" marL="0" rtl="0" algn="l">
              <a:lnSpc>
                <a:spcPct val="115000"/>
              </a:lnSpc>
              <a:spcBef>
                <a:spcPts val="1200"/>
              </a:spcBef>
              <a:spcAft>
                <a:spcPts val="0"/>
              </a:spcAft>
              <a:buNone/>
            </a:pPr>
            <a:r>
              <a:rPr lang="en" sz="2100">
                <a:solidFill>
                  <a:schemeClr val="lt1"/>
                </a:solidFill>
                <a:latin typeface="Open Sans"/>
                <a:ea typeface="Open Sans"/>
                <a:cs typeface="Open Sans"/>
                <a:sym typeface="Open Sans"/>
              </a:rPr>
              <a:t>26</a:t>
            </a:r>
            <a:r>
              <a:rPr b="1" lang="en" sz="2100">
                <a:solidFill>
                  <a:schemeClr val="lt1"/>
                </a:solidFill>
                <a:latin typeface="Open Sans"/>
                <a:ea typeface="Open Sans"/>
                <a:cs typeface="Open Sans"/>
                <a:sym typeface="Open Sans"/>
              </a:rPr>
              <a:t> journals</a:t>
            </a:r>
            <a:endParaRPr b="1" sz="2100">
              <a:solidFill>
                <a:schemeClr val="lt1"/>
              </a:solidFill>
              <a:latin typeface="Open Sans"/>
              <a:ea typeface="Open Sans"/>
              <a:cs typeface="Open Sans"/>
              <a:sym typeface="Open Sans"/>
            </a:endParaRPr>
          </a:p>
          <a:p>
            <a:pPr indent="0" lvl="0" marL="0" rtl="0" algn="l">
              <a:lnSpc>
                <a:spcPct val="115000"/>
              </a:lnSpc>
              <a:spcBef>
                <a:spcPts val="1200"/>
              </a:spcBef>
              <a:spcAft>
                <a:spcPts val="0"/>
              </a:spcAft>
              <a:buNone/>
            </a:pPr>
            <a:r>
              <a:rPr lang="en" sz="2100">
                <a:solidFill>
                  <a:schemeClr val="lt1"/>
                </a:solidFill>
                <a:latin typeface="Open Sans"/>
                <a:ea typeface="Open Sans"/>
                <a:cs typeface="Open Sans"/>
                <a:sym typeface="Open Sans"/>
              </a:rPr>
              <a:t> </a:t>
            </a:r>
            <a:br>
              <a:rPr lang="en" sz="2100">
                <a:solidFill>
                  <a:schemeClr val="lt1"/>
                </a:solidFill>
                <a:latin typeface="Open Sans"/>
                <a:ea typeface="Open Sans"/>
                <a:cs typeface="Open Sans"/>
                <a:sym typeface="Open Sans"/>
              </a:rPr>
            </a:br>
            <a:r>
              <a:rPr lang="en" sz="2100">
                <a:solidFill>
                  <a:schemeClr val="lt1"/>
                </a:solidFill>
                <a:latin typeface="Open Sans"/>
                <a:ea typeface="Open Sans"/>
                <a:cs typeface="Open Sans"/>
                <a:sym typeface="Open Sans"/>
              </a:rPr>
              <a:t>2 </a:t>
            </a:r>
            <a:r>
              <a:rPr b="1" lang="en" sz="2100">
                <a:solidFill>
                  <a:schemeClr val="lt1"/>
                </a:solidFill>
                <a:latin typeface="Open Sans"/>
                <a:ea typeface="Open Sans"/>
                <a:cs typeface="Open Sans"/>
                <a:sym typeface="Open Sans"/>
              </a:rPr>
              <a:t>languages </a:t>
            </a:r>
            <a:endParaRPr b="1" sz="2100">
              <a:solidFill>
                <a:schemeClr val="lt1"/>
              </a:solidFill>
              <a:latin typeface="Open Sans"/>
              <a:ea typeface="Open Sans"/>
              <a:cs typeface="Open Sans"/>
              <a:sym typeface="Open Sans"/>
            </a:endParaRPr>
          </a:p>
          <a:p>
            <a:pPr indent="0" lvl="0" marL="0" rtl="0" algn="l">
              <a:lnSpc>
                <a:spcPct val="115000"/>
              </a:lnSpc>
              <a:spcBef>
                <a:spcPts val="1200"/>
              </a:spcBef>
              <a:spcAft>
                <a:spcPts val="0"/>
              </a:spcAft>
              <a:buNone/>
            </a:pPr>
            <a:r>
              <a:t/>
            </a:r>
            <a:endParaRPr sz="2100">
              <a:solidFill>
                <a:schemeClr val="lt1"/>
              </a:solidFill>
              <a:latin typeface="Open Sans"/>
              <a:ea typeface="Open Sans"/>
              <a:cs typeface="Open Sans"/>
              <a:sym typeface="Open Sans"/>
            </a:endParaRPr>
          </a:p>
          <a:p>
            <a:pPr indent="0" lvl="0" marL="0" rtl="0" algn="l">
              <a:lnSpc>
                <a:spcPct val="115000"/>
              </a:lnSpc>
              <a:spcBef>
                <a:spcPts val="1200"/>
              </a:spcBef>
              <a:spcAft>
                <a:spcPts val="1200"/>
              </a:spcAft>
              <a:buNone/>
            </a:pPr>
            <a:r>
              <a:rPr lang="en" sz="2100">
                <a:solidFill>
                  <a:schemeClr val="lt1"/>
                </a:solidFill>
                <a:latin typeface="Open Sans"/>
                <a:ea typeface="Open Sans"/>
                <a:cs typeface="Open Sans"/>
                <a:sym typeface="Open Sans"/>
              </a:rPr>
              <a:t>56% </a:t>
            </a:r>
            <a:r>
              <a:rPr b="1" lang="en" sz="2100">
                <a:solidFill>
                  <a:schemeClr val="lt1"/>
                </a:solidFill>
                <a:latin typeface="Open Sans"/>
                <a:ea typeface="Open Sans"/>
                <a:cs typeface="Open Sans"/>
                <a:sym typeface="Open Sans"/>
              </a:rPr>
              <a:t>open access</a:t>
            </a:r>
            <a:endParaRPr b="1" sz="2100">
              <a:solidFill>
                <a:schemeClr val="lt1"/>
              </a:solidFill>
              <a:latin typeface="Open Sans"/>
              <a:ea typeface="Open Sans"/>
              <a:cs typeface="Open Sans"/>
              <a:sym typeface="Open Sans"/>
            </a:endParaRPr>
          </a:p>
        </p:txBody>
      </p:sp>
      <p:sp>
        <p:nvSpPr>
          <p:cNvPr id="12710" name="Google Shape;12710;p308"/>
          <p:cNvSpPr txBox="1"/>
          <p:nvPr/>
        </p:nvSpPr>
        <p:spPr>
          <a:xfrm>
            <a:off x="4307375" y="1246113"/>
            <a:ext cx="2227200" cy="39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El Messiri"/>
                <a:ea typeface="El Messiri"/>
                <a:cs typeface="El Messiri"/>
                <a:sym typeface="El Messiri"/>
              </a:rPr>
              <a:t>Snowballing</a:t>
            </a:r>
            <a:endParaRPr b="1" sz="2400">
              <a:solidFill>
                <a:srgbClr val="FFFFFF"/>
              </a:solidFill>
              <a:latin typeface="El Messiri"/>
              <a:ea typeface="El Messiri"/>
              <a:cs typeface="El Messiri"/>
              <a:sym typeface="El Messiri"/>
            </a:endParaRPr>
          </a:p>
        </p:txBody>
      </p:sp>
      <p:sp>
        <p:nvSpPr>
          <p:cNvPr id="12711" name="Google Shape;12711;p308"/>
          <p:cNvSpPr txBox="1"/>
          <p:nvPr/>
        </p:nvSpPr>
        <p:spPr>
          <a:xfrm>
            <a:off x="847375" y="1246125"/>
            <a:ext cx="2989200" cy="39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El Messiri"/>
                <a:ea typeface="El Messiri"/>
                <a:cs typeface="El Messiri"/>
                <a:sym typeface="El Messiri"/>
              </a:rPr>
              <a:t>Systematic Search</a:t>
            </a:r>
            <a:endParaRPr b="1" sz="2400">
              <a:solidFill>
                <a:srgbClr val="FFFFFF"/>
              </a:solidFill>
              <a:latin typeface="El Messiri"/>
              <a:ea typeface="El Messiri"/>
              <a:cs typeface="El Messiri"/>
              <a:sym typeface="El Messi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5" name="Shape 12715"/>
        <p:cNvGrpSpPr/>
        <p:nvPr/>
      </p:nvGrpSpPr>
      <p:grpSpPr>
        <a:xfrm>
          <a:off x="0" y="0"/>
          <a:ext cx="0" cy="0"/>
          <a:chOff x="0" y="0"/>
          <a:chExt cx="0" cy="0"/>
        </a:xfrm>
      </p:grpSpPr>
      <p:sp>
        <p:nvSpPr>
          <p:cNvPr id="12716" name="Google Shape;12716;p309"/>
          <p:cNvSpPr txBox="1"/>
          <p:nvPr>
            <p:ph type="title"/>
          </p:nvPr>
        </p:nvSpPr>
        <p:spPr>
          <a:xfrm>
            <a:off x="164775" y="445025"/>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Was five bibliographic databases enough? </a:t>
            </a:r>
            <a:endParaRPr/>
          </a:p>
        </p:txBody>
      </p:sp>
      <p:pic>
        <p:nvPicPr>
          <p:cNvPr id="12717" name="Google Shape;12717;p309"/>
          <p:cNvPicPr preferRelativeResize="0"/>
          <p:nvPr/>
        </p:nvPicPr>
        <p:blipFill rotWithShape="1">
          <a:blip r:embed="rId3">
            <a:alphaModFix/>
          </a:blip>
          <a:srcRect b="0" l="0" r="4452" t="14471"/>
          <a:stretch/>
        </p:blipFill>
        <p:spPr>
          <a:xfrm>
            <a:off x="988054" y="1275750"/>
            <a:ext cx="6674220" cy="3691199"/>
          </a:xfrm>
          <a:prstGeom prst="rect">
            <a:avLst/>
          </a:prstGeom>
          <a:noFill/>
          <a:ln>
            <a:noFill/>
          </a:ln>
        </p:spPr>
      </p:pic>
      <p:sp>
        <p:nvSpPr>
          <p:cNvPr id="12718" name="Google Shape;12718;p309"/>
          <p:cNvSpPr txBox="1"/>
          <p:nvPr>
            <p:ph type="title"/>
          </p:nvPr>
        </p:nvSpPr>
        <p:spPr>
          <a:xfrm>
            <a:off x="4624375" y="2835000"/>
            <a:ext cx="3273300" cy="5727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Char char="●"/>
            </a:pPr>
            <a:r>
              <a:rPr b="0" lang="en" sz="2100">
                <a:solidFill>
                  <a:schemeClr val="dk1"/>
                </a:solidFill>
              </a:rPr>
              <a:t>Each database identified ~9 sources</a:t>
            </a:r>
            <a:endParaRPr b="0" sz="2100">
              <a:solidFill>
                <a:schemeClr val="dk1"/>
              </a:solidFill>
            </a:endParaRPr>
          </a:p>
          <a:p>
            <a:pPr indent="-361950" lvl="0" marL="457200" rtl="0" algn="l">
              <a:spcBef>
                <a:spcPts val="0"/>
              </a:spcBef>
              <a:spcAft>
                <a:spcPts val="0"/>
              </a:spcAft>
              <a:buClr>
                <a:schemeClr val="dk1"/>
              </a:buClr>
              <a:buSzPts val="2100"/>
              <a:buChar char="●"/>
            </a:pPr>
            <a:r>
              <a:rPr b="0" lang="en" sz="2100">
                <a:solidFill>
                  <a:schemeClr val="dk1"/>
                </a:solidFill>
              </a:rPr>
              <a:t>~27-31 predicted</a:t>
            </a:r>
            <a:endParaRPr b="0" sz="21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2" name="Shape 12722"/>
        <p:cNvGrpSpPr/>
        <p:nvPr/>
      </p:nvGrpSpPr>
      <p:grpSpPr>
        <a:xfrm>
          <a:off x="0" y="0"/>
          <a:ext cx="0" cy="0"/>
          <a:chOff x="0" y="0"/>
          <a:chExt cx="0" cy="0"/>
        </a:xfrm>
      </p:grpSpPr>
      <p:pic>
        <p:nvPicPr>
          <p:cNvPr id="12723" name="Google Shape;12723;p310"/>
          <p:cNvPicPr preferRelativeResize="0"/>
          <p:nvPr/>
        </p:nvPicPr>
        <p:blipFill rotWithShape="1">
          <a:blip r:embed="rId3">
            <a:alphaModFix/>
          </a:blip>
          <a:srcRect b="51027" l="28585" r="32616" t="5537"/>
          <a:stretch/>
        </p:blipFill>
        <p:spPr>
          <a:xfrm>
            <a:off x="680025" y="1434200"/>
            <a:ext cx="5227050" cy="2813026"/>
          </a:xfrm>
          <a:prstGeom prst="rect">
            <a:avLst/>
          </a:prstGeom>
          <a:noFill/>
          <a:ln>
            <a:noFill/>
          </a:ln>
        </p:spPr>
      </p:pic>
      <p:sp>
        <p:nvSpPr>
          <p:cNvPr id="12724" name="Google Shape;12724;p310"/>
          <p:cNvSpPr txBox="1"/>
          <p:nvPr>
            <p:ph type="title"/>
          </p:nvPr>
        </p:nvSpPr>
        <p:spPr>
          <a:xfrm>
            <a:off x="259575" y="468575"/>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Approaches collate different publishers</a:t>
            </a:r>
            <a:endParaRPr/>
          </a:p>
        </p:txBody>
      </p:sp>
      <p:sp>
        <p:nvSpPr>
          <p:cNvPr id="12725" name="Google Shape;12725;p310"/>
          <p:cNvSpPr txBox="1"/>
          <p:nvPr/>
        </p:nvSpPr>
        <p:spPr>
          <a:xfrm flipH="1">
            <a:off x="6104250" y="3751700"/>
            <a:ext cx="2465400" cy="38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chemeClr val="lt1"/>
                </a:solidFill>
                <a:latin typeface="El Messiri"/>
                <a:ea typeface="El Messiri"/>
                <a:cs typeface="El Messiri"/>
                <a:sym typeface="El Messiri"/>
              </a:rPr>
              <a:t>Systematic Search discovered literature from global publishing houses in </a:t>
            </a:r>
            <a:r>
              <a:rPr b="1" lang="en" sz="2300">
                <a:solidFill>
                  <a:schemeClr val="lt1"/>
                </a:solidFill>
                <a:latin typeface="El Messiri"/>
                <a:ea typeface="El Messiri"/>
                <a:cs typeface="El Messiri"/>
                <a:sym typeface="El Messiri"/>
              </a:rPr>
              <a:t>11</a:t>
            </a:r>
            <a:r>
              <a:rPr lang="en" sz="2300">
                <a:solidFill>
                  <a:schemeClr val="lt1"/>
                </a:solidFill>
                <a:latin typeface="El Messiri"/>
                <a:ea typeface="El Messiri"/>
                <a:cs typeface="El Messiri"/>
                <a:sym typeface="El Messiri"/>
              </a:rPr>
              <a:t> countries </a:t>
            </a:r>
            <a:endParaRPr sz="2300">
              <a:solidFill>
                <a:schemeClr val="lt1"/>
              </a:solidFill>
              <a:latin typeface="El Messiri"/>
              <a:ea typeface="El Messiri"/>
              <a:cs typeface="El Messiri"/>
              <a:sym typeface="El Messiri"/>
            </a:endParaRPr>
          </a:p>
        </p:txBody>
      </p:sp>
      <p:pic>
        <p:nvPicPr>
          <p:cNvPr id="12726" name="Google Shape;12726;p310"/>
          <p:cNvPicPr preferRelativeResize="0"/>
          <p:nvPr/>
        </p:nvPicPr>
        <p:blipFill rotWithShape="1">
          <a:blip r:embed="rId3">
            <a:alphaModFix/>
          </a:blip>
          <a:srcRect b="51027" l="851" r="93804" t="5537"/>
          <a:stretch/>
        </p:blipFill>
        <p:spPr>
          <a:xfrm>
            <a:off x="-135500" y="1434200"/>
            <a:ext cx="719925" cy="2813026"/>
          </a:xfrm>
          <a:prstGeom prst="rect">
            <a:avLst/>
          </a:prstGeom>
          <a:noFill/>
          <a:ln>
            <a:noFill/>
          </a:ln>
        </p:spPr>
      </p:pic>
      <p:pic>
        <p:nvPicPr>
          <p:cNvPr id="12727" name="Google Shape;12727;p310"/>
          <p:cNvPicPr preferRelativeResize="0"/>
          <p:nvPr/>
        </p:nvPicPr>
        <p:blipFill rotWithShape="1">
          <a:blip r:embed="rId3">
            <a:alphaModFix/>
          </a:blip>
          <a:srcRect b="26474" l="90277" r="0" t="28184"/>
          <a:stretch/>
        </p:blipFill>
        <p:spPr>
          <a:xfrm>
            <a:off x="5359250" y="1434200"/>
            <a:ext cx="547825" cy="1228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1" name="Shape 12731"/>
        <p:cNvGrpSpPr/>
        <p:nvPr/>
      </p:nvGrpSpPr>
      <p:grpSpPr>
        <a:xfrm>
          <a:off x="0" y="0"/>
          <a:ext cx="0" cy="0"/>
          <a:chOff x="0" y="0"/>
          <a:chExt cx="0" cy="0"/>
        </a:xfrm>
      </p:grpSpPr>
      <p:pic>
        <p:nvPicPr>
          <p:cNvPr id="12732" name="Google Shape;12732;p311"/>
          <p:cNvPicPr preferRelativeResize="0"/>
          <p:nvPr/>
        </p:nvPicPr>
        <p:blipFill rotWithShape="1">
          <a:blip r:embed="rId3">
            <a:alphaModFix/>
          </a:blip>
          <a:srcRect b="7239" l="28585" r="32616" t="51392"/>
          <a:stretch/>
        </p:blipFill>
        <p:spPr>
          <a:xfrm>
            <a:off x="654625" y="1434200"/>
            <a:ext cx="5227050" cy="2679124"/>
          </a:xfrm>
          <a:prstGeom prst="rect">
            <a:avLst/>
          </a:prstGeom>
          <a:noFill/>
          <a:ln>
            <a:noFill/>
          </a:ln>
        </p:spPr>
      </p:pic>
      <p:sp>
        <p:nvSpPr>
          <p:cNvPr id="12733" name="Google Shape;12733;p311"/>
          <p:cNvSpPr txBox="1"/>
          <p:nvPr>
            <p:ph type="title"/>
          </p:nvPr>
        </p:nvSpPr>
        <p:spPr>
          <a:xfrm>
            <a:off x="259575" y="468575"/>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Approaches collate different publishers</a:t>
            </a:r>
            <a:endParaRPr/>
          </a:p>
        </p:txBody>
      </p:sp>
      <p:sp>
        <p:nvSpPr>
          <p:cNvPr id="12734" name="Google Shape;12734;p311"/>
          <p:cNvSpPr txBox="1"/>
          <p:nvPr/>
        </p:nvSpPr>
        <p:spPr>
          <a:xfrm flipH="1">
            <a:off x="6116950" y="3728425"/>
            <a:ext cx="2465400" cy="38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chemeClr val="lt1"/>
                </a:solidFill>
                <a:latin typeface="El Messiri"/>
                <a:ea typeface="El Messiri"/>
                <a:cs typeface="El Messiri"/>
                <a:sym typeface="El Messiri"/>
              </a:rPr>
              <a:t>Snowballing focused on local research, particularly collegiate products from Mexico (</a:t>
            </a:r>
            <a:r>
              <a:rPr b="1" lang="en" sz="2300">
                <a:solidFill>
                  <a:schemeClr val="lt1"/>
                </a:solidFill>
                <a:latin typeface="El Messiri"/>
                <a:ea typeface="El Messiri"/>
                <a:cs typeface="El Messiri"/>
                <a:sym typeface="El Messiri"/>
              </a:rPr>
              <a:t>27</a:t>
            </a:r>
            <a:r>
              <a:rPr lang="en" sz="2300">
                <a:solidFill>
                  <a:schemeClr val="lt1"/>
                </a:solidFill>
                <a:latin typeface="El Messiri"/>
                <a:ea typeface="El Messiri"/>
                <a:cs typeface="El Messiri"/>
                <a:sym typeface="El Messiri"/>
              </a:rPr>
              <a:t>)  and the US  (</a:t>
            </a:r>
            <a:r>
              <a:rPr b="1" lang="en" sz="2300">
                <a:solidFill>
                  <a:schemeClr val="lt1"/>
                </a:solidFill>
                <a:latin typeface="El Messiri"/>
                <a:ea typeface="El Messiri"/>
                <a:cs typeface="El Messiri"/>
                <a:sym typeface="El Messiri"/>
              </a:rPr>
              <a:t>32</a:t>
            </a:r>
            <a:r>
              <a:rPr lang="en" sz="2300">
                <a:solidFill>
                  <a:schemeClr val="lt1"/>
                </a:solidFill>
                <a:latin typeface="El Messiri"/>
                <a:ea typeface="El Messiri"/>
                <a:cs typeface="El Messiri"/>
                <a:sym typeface="El Messiri"/>
              </a:rPr>
              <a:t>) </a:t>
            </a:r>
            <a:endParaRPr sz="2300">
              <a:solidFill>
                <a:schemeClr val="lt1"/>
              </a:solidFill>
              <a:latin typeface="El Messiri"/>
              <a:ea typeface="El Messiri"/>
              <a:cs typeface="El Messiri"/>
              <a:sym typeface="El Messiri"/>
            </a:endParaRPr>
          </a:p>
        </p:txBody>
      </p:sp>
      <p:pic>
        <p:nvPicPr>
          <p:cNvPr id="12735" name="Google Shape;12735;p311"/>
          <p:cNvPicPr preferRelativeResize="0"/>
          <p:nvPr/>
        </p:nvPicPr>
        <p:blipFill rotWithShape="1">
          <a:blip r:embed="rId3">
            <a:alphaModFix/>
          </a:blip>
          <a:srcRect b="51027" l="851" r="93804" t="5537"/>
          <a:stretch/>
        </p:blipFill>
        <p:spPr>
          <a:xfrm>
            <a:off x="-135500" y="1434200"/>
            <a:ext cx="719925" cy="2679124"/>
          </a:xfrm>
          <a:prstGeom prst="rect">
            <a:avLst/>
          </a:prstGeom>
          <a:noFill/>
          <a:ln>
            <a:noFill/>
          </a:ln>
        </p:spPr>
      </p:pic>
      <p:pic>
        <p:nvPicPr>
          <p:cNvPr id="12736" name="Google Shape;12736;p311"/>
          <p:cNvPicPr preferRelativeResize="0"/>
          <p:nvPr/>
        </p:nvPicPr>
        <p:blipFill rotWithShape="1">
          <a:blip r:embed="rId3">
            <a:alphaModFix/>
          </a:blip>
          <a:srcRect b="26474" l="90277" r="0" t="28184"/>
          <a:stretch/>
        </p:blipFill>
        <p:spPr>
          <a:xfrm>
            <a:off x="5359250" y="1434200"/>
            <a:ext cx="547825" cy="1228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9" name="Shape 12369"/>
        <p:cNvGrpSpPr/>
        <p:nvPr/>
      </p:nvGrpSpPr>
      <p:grpSpPr>
        <a:xfrm>
          <a:off x="0" y="0"/>
          <a:ext cx="0" cy="0"/>
          <a:chOff x="0" y="0"/>
          <a:chExt cx="0" cy="0"/>
        </a:xfrm>
      </p:grpSpPr>
      <p:grpSp>
        <p:nvGrpSpPr>
          <p:cNvPr id="12370" name="Google Shape;12370;p294"/>
          <p:cNvGrpSpPr/>
          <p:nvPr/>
        </p:nvGrpSpPr>
        <p:grpSpPr>
          <a:xfrm flipH="1">
            <a:off x="5105400" y="3521838"/>
            <a:ext cx="4075100" cy="1946825"/>
            <a:chOff x="0" y="3521838"/>
            <a:chExt cx="4075100" cy="1946825"/>
          </a:xfrm>
        </p:grpSpPr>
        <p:sp>
          <p:nvSpPr>
            <p:cNvPr id="12371" name="Google Shape;12371;p294"/>
            <p:cNvSpPr/>
            <p:nvPr/>
          </p:nvSpPr>
          <p:spPr>
            <a:xfrm>
              <a:off x="0" y="3521838"/>
              <a:ext cx="4075100" cy="1946825"/>
            </a:xfrm>
            <a:custGeom>
              <a:rect b="b" l="l" r="r" t="t"/>
              <a:pathLst>
                <a:path extrusionOk="0" h="77873" w="163004">
                  <a:moveTo>
                    <a:pt x="0" y="0"/>
                  </a:moveTo>
                  <a:lnTo>
                    <a:pt x="917" y="77872"/>
                  </a:lnTo>
                  <a:lnTo>
                    <a:pt x="163003" y="77872"/>
                  </a:lnTo>
                  <a:lnTo>
                    <a:pt x="163003" y="61939"/>
                  </a:lnTo>
                  <a:cubicBezTo>
                    <a:pt x="156752" y="56753"/>
                    <a:pt x="148469" y="54666"/>
                    <a:pt x="140313" y="54666"/>
                  </a:cubicBezTo>
                  <a:cubicBezTo>
                    <a:pt x="139569" y="54666"/>
                    <a:pt x="138826" y="54683"/>
                    <a:pt x="138085" y="54717"/>
                  </a:cubicBezTo>
                  <a:cubicBezTo>
                    <a:pt x="135498" y="54836"/>
                    <a:pt x="132886" y="55137"/>
                    <a:pt x="130303" y="55137"/>
                  </a:cubicBezTo>
                  <a:cubicBezTo>
                    <a:pt x="128674" y="55137"/>
                    <a:pt x="127057" y="55017"/>
                    <a:pt x="125464" y="54656"/>
                  </a:cubicBezTo>
                  <a:cubicBezTo>
                    <a:pt x="119711" y="53351"/>
                    <a:pt x="115119" y="49103"/>
                    <a:pt x="109741" y="46680"/>
                  </a:cubicBezTo>
                  <a:cubicBezTo>
                    <a:pt x="102228" y="43292"/>
                    <a:pt x="93657" y="43630"/>
                    <a:pt x="85421" y="43276"/>
                  </a:cubicBezTo>
                  <a:cubicBezTo>
                    <a:pt x="77187" y="42921"/>
                    <a:pt x="68325" y="41499"/>
                    <a:pt x="62527" y="35641"/>
                  </a:cubicBezTo>
                  <a:cubicBezTo>
                    <a:pt x="56253" y="29302"/>
                    <a:pt x="54854" y="18986"/>
                    <a:pt x="47784" y="13549"/>
                  </a:cubicBezTo>
                  <a:cubicBezTo>
                    <a:pt x="43463" y="10225"/>
                    <a:pt x="37772" y="9366"/>
                    <a:pt x="32287" y="9366"/>
                  </a:cubicBezTo>
                  <a:cubicBezTo>
                    <a:pt x="31919" y="9366"/>
                    <a:pt x="31553" y="9370"/>
                    <a:pt x="31187" y="9377"/>
                  </a:cubicBezTo>
                  <a:cubicBezTo>
                    <a:pt x="27377" y="9453"/>
                    <a:pt x="23547" y="9838"/>
                    <a:pt x="19744" y="9838"/>
                  </a:cubicBezTo>
                  <a:cubicBezTo>
                    <a:pt x="17743" y="9838"/>
                    <a:pt x="15750" y="9731"/>
                    <a:pt x="13770" y="9417"/>
                  </a:cubicBezTo>
                  <a:cubicBezTo>
                    <a:pt x="8024" y="8506"/>
                    <a:pt x="2178" y="5393"/>
                    <a:pt x="0"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2" name="Google Shape;12372;p294"/>
            <p:cNvSpPr/>
            <p:nvPr/>
          </p:nvSpPr>
          <p:spPr>
            <a:xfrm>
              <a:off x="0" y="3924226"/>
              <a:ext cx="2676075" cy="1226100"/>
            </a:xfrm>
            <a:custGeom>
              <a:rect b="b" l="l" r="r" t="t"/>
              <a:pathLst>
                <a:path extrusionOk="0" h="49044" w="107043">
                  <a:moveTo>
                    <a:pt x="1" y="1"/>
                  </a:moveTo>
                  <a:lnTo>
                    <a:pt x="124" y="49044"/>
                  </a:lnTo>
                  <a:lnTo>
                    <a:pt x="107043" y="49044"/>
                  </a:lnTo>
                  <a:cubicBezTo>
                    <a:pt x="103156" y="42717"/>
                    <a:pt x="98887" y="36194"/>
                    <a:pt x="92211" y="32941"/>
                  </a:cubicBezTo>
                  <a:cubicBezTo>
                    <a:pt x="88070" y="30922"/>
                    <a:pt x="83485" y="30243"/>
                    <a:pt x="78844" y="30243"/>
                  </a:cubicBezTo>
                  <a:cubicBezTo>
                    <a:pt x="76125" y="30243"/>
                    <a:pt x="73386" y="30476"/>
                    <a:pt x="70707" y="30810"/>
                  </a:cubicBezTo>
                  <a:cubicBezTo>
                    <a:pt x="64613" y="31570"/>
                    <a:pt x="58511" y="32802"/>
                    <a:pt x="52397" y="32802"/>
                  </a:cubicBezTo>
                  <a:cubicBezTo>
                    <a:pt x="51236" y="32802"/>
                    <a:pt x="50075" y="32758"/>
                    <a:pt x="48913" y="32657"/>
                  </a:cubicBezTo>
                  <a:cubicBezTo>
                    <a:pt x="41633" y="32028"/>
                    <a:pt x="34078" y="28703"/>
                    <a:pt x="30660" y="22244"/>
                  </a:cubicBezTo>
                  <a:cubicBezTo>
                    <a:pt x="29196" y="19477"/>
                    <a:pt x="28585" y="16333"/>
                    <a:pt x="27236" y="13509"/>
                  </a:cubicBezTo>
                  <a:cubicBezTo>
                    <a:pt x="24614" y="8016"/>
                    <a:pt x="19087" y="4017"/>
                    <a:pt x="13049" y="3245"/>
                  </a:cubicBezTo>
                  <a:cubicBezTo>
                    <a:pt x="8474" y="2660"/>
                    <a:pt x="3002" y="3504"/>
                    <a:pt x="1"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3" name="Google Shape;12373;p294"/>
            <p:cNvSpPr/>
            <p:nvPr/>
          </p:nvSpPr>
          <p:spPr>
            <a:xfrm>
              <a:off x="875325" y="4929851"/>
              <a:ext cx="1439825" cy="220475"/>
            </a:xfrm>
            <a:custGeom>
              <a:rect b="b" l="l" r="r" t="t"/>
              <a:pathLst>
                <a:path extrusionOk="0" h="8819" w="57593">
                  <a:moveTo>
                    <a:pt x="32869" y="0"/>
                  </a:moveTo>
                  <a:cubicBezTo>
                    <a:pt x="28811" y="0"/>
                    <a:pt x="24754" y="786"/>
                    <a:pt x="21017" y="2372"/>
                  </a:cubicBezTo>
                  <a:cubicBezTo>
                    <a:pt x="18054" y="3628"/>
                    <a:pt x="15294" y="5352"/>
                    <a:pt x="12260" y="6426"/>
                  </a:cubicBezTo>
                  <a:cubicBezTo>
                    <a:pt x="8348" y="7809"/>
                    <a:pt x="4142" y="8058"/>
                    <a:pt x="1" y="8295"/>
                  </a:cubicBezTo>
                  <a:lnTo>
                    <a:pt x="57593" y="8819"/>
                  </a:lnTo>
                  <a:cubicBezTo>
                    <a:pt x="53858" y="7806"/>
                    <a:pt x="50727" y="5398"/>
                    <a:pt x="47318" y="3570"/>
                  </a:cubicBezTo>
                  <a:cubicBezTo>
                    <a:pt x="42898" y="1199"/>
                    <a:pt x="37882" y="0"/>
                    <a:pt x="328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4" name="Google Shape;12374;p294"/>
          <p:cNvGrpSpPr/>
          <p:nvPr/>
        </p:nvGrpSpPr>
        <p:grpSpPr>
          <a:xfrm>
            <a:off x="0" y="3521838"/>
            <a:ext cx="4075100" cy="1946825"/>
            <a:chOff x="0" y="3521838"/>
            <a:chExt cx="4075100" cy="1946825"/>
          </a:xfrm>
        </p:grpSpPr>
        <p:sp>
          <p:nvSpPr>
            <p:cNvPr id="12375" name="Google Shape;12375;p294"/>
            <p:cNvSpPr/>
            <p:nvPr/>
          </p:nvSpPr>
          <p:spPr>
            <a:xfrm>
              <a:off x="0" y="3521838"/>
              <a:ext cx="4075100" cy="1946825"/>
            </a:xfrm>
            <a:custGeom>
              <a:rect b="b" l="l" r="r" t="t"/>
              <a:pathLst>
                <a:path extrusionOk="0" h="77873" w="163004">
                  <a:moveTo>
                    <a:pt x="0" y="0"/>
                  </a:moveTo>
                  <a:lnTo>
                    <a:pt x="917" y="77872"/>
                  </a:lnTo>
                  <a:lnTo>
                    <a:pt x="163003" y="77872"/>
                  </a:lnTo>
                  <a:lnTo>
                    <a:pt x="163003" y="61939"/>
                  </a:lnTo>
                  <a:cubicBezTo>
                    <a:pt x="156752" y="56753"/>
                    <a:pt x="148469" y="54666"/>
                    <a:pt x="140313" y="54666"/>
                  </a:cubicBezTo>
                  <a:cubicBezTo>
                    <a:pt x="139569" y="54666"/>
                    <a:pt x="138826" y="54683"/>
                    <a:pt x="138085" y="54717"/>
                  </a:cubicBezTo>
                  <a:cubicBezTo>
                    <a:pt x="135498" y="54836"/>
                    <a:pt x="132886" y="55137"/>
                    <a:pt x="130303" y="55137"/>
                  </a:cubicBezTo>
                  <a:cubicBezTo>
                    <a:pt x="128674" y="55137"/>
                    <a:pt x="127057" y="55017"/>
                    <a:pt x="125464" y="54656"/>
                  </a:cubicBezTo>
                  <a:cubicBezTo>
                    <a:pt x="119711" y="53351"/>
                    <a:pt x="115119" y="49103"/>
                    <a:pt x="109741" y="46680"/>
                  </a:cubicBezTo>
                  <a:cubicBezTo>
                    <a:pt x="102228" y="43292"/>
                    <a:pt x="93657" y="43630"/>
                    <a:pt x="85421" y="43276"/>
                  </a:cubicBezTo>
                  <a:cubicBezTo>
                    <a:pt x="77187" y="42921"/>
                    <a:pt x="68325" y="41499"/>
                    <a:pt x="62527" y="35641"/>
                  </a:cubicBezTo>
                  <a:cubicBezTo>
                    <a:pt x="56253" y="29302"/>
                    <a:pt x="54854" y="18986"/>
                    <a:pt x="47784" y="13549"/>
                  </a:cubicBezTo>
                  <a:cubicBezTo>
                    <a:pt x="43463" y="10225"/>
                    <a:pt x="37772" y="9366"/>
                    <a:pt x="32287" y="9366"/>
                  </a:cubicBezTo>
                  <a:cubicBezTo>
                    <a:pt x="31919" y="9366"/>
                    <a:pt x="31553" y="9370"/>
                    <a:pt x="31187" y="9377"/>
                  </a:cubicBezTo>
                  <a:cubicBezTo>
                    <a:pt x="27377" y="9453"/>
                    <a:pt x="23547" y="9838"/>
                    <a:pt x="19744" y="9838"/>
                  </a:cubicBezTo>
                  <a:cubicBezTo>
                    <a:pt x="17743" y="9838"/>
                    <a:pt x="15750" y="9731"/>
                    <a:pt x="13770" y="9417"/>
                  </a:cubicBezTo>
                  <a:cubicBezTo>
                    <a:pt x="8024" y="8506"/>
                    <a:pt x="2178" y="5393"/>
                    <a:pt x="0"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6" name="Google Shape;12376;p294"/>
            <p:cNvSpPr/>
            <p:nvPr/>
          </p:nvSpPr>
          <p:spPr>
            <a:xfrm>
              <a:off x="0" y="3924226"/>
              <a:ext cx="2676075" cy="1226100"/>
            </a:xfrm>
            <a:custGeom>
              <a:rect b="b" l="l" r="r" t="t"/>
              <a:pathLst>
                <a:path extrusionOk="0" h="49044" w="107043">
                  <a:moveTo>
                    <a:pt x="1" y="1"/>
                  </a:moveTo>
                  <a:lnTo>
                    <a:pt x="124" y="49044"/>
                  </a:lnTo>
                  <a:lnTo>
                    <a:pt x="107043" y="49044"/>
                  </a:lnTo>
                  <a:cubicBezTo>
                    <a:pt x="103156" y="42717"/>
                    <a:pt x="98887" y="36194"/>
                    <a:pt x="92211" y="32941"/>
                  </a:cubicBezTo>
                  <a:cubicBezTo>
                    <a:pt x="88070" y="30922"/>
                    <a:pt x="83485" y="30243"/>
                    <a:pt x="78844" y="30243"/>
                  </a:cubicBezTo>
                  <a:cubicBezTo>
                    <a:pt x="76125" y="30243"/>
                    <a:pt x="73386" y="30476"/>
                    <a:pt x="70707" y="30810"/>
                  </a:cubicBezTo>
                  <a:cubicBezTo>
                    <a:pt x="64613" y="31570"/>
                    <a:pt x="58511" y="32802"/>
                    <a:pt x="52397" y="32802"/>
                  </a:cubicBezTo>
                  <a:cubicBezTo>
                    <a:pt x="51236" y="32802"/>
                    <a:pt x="50075" y="32758"/>
                    <a:pt x="48913" y="32657"/>
                  </a:cubicBezTo>
                  <a:cubicBezTo>
                    <a:pt x="41633" y="32028"/>
                    <a:pt x="34078" y="28703"/>
                    <a:pt x="30660" y="22244"/>
                  </a:cubicBezTo>
                  <a:cubicBezTo>
                    <a:pt x="29196" y="19477"/>
                    <a:pt x="28585" y="16333"/>
                    <a:pt x="27236" y="13509"/>
                  </a:cubicBezTo>
                  <a:cubicBezTo>
                    <a:pt x="24614" y="8016"/>
                    <a:pt x="19087" y="4017"/>
                    <a:pt x="13049" y="3245"/>
                  </a:cubicBezTo>
                  <a:cubicBezTo>
                    <a:pt x="8474" y="2660"/>
                    <a:pt x="3002" y="3504"/>
                    <a:pt x="1"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7" name="Google Shape;12377;p294"/>
            <p:cNvSpPr/>
            <p:nvPr/>
          </p:nvSpPr>
          <p:spPr>
            <a:xfrm>
              <a:off x="875325" y="4929851"/>
              <a:ext cx="1439825" cy="220475"/>
            </a:xfrm>
            <a:custGeom>
              <a:rect b="b" l="l" r="r" t="t"/>
              <a:pathLst>
                <a:path extrusionOk="0" h="8819" w="57593">
                  <a:moveTo>
                    <a:pt x="32869" y="0"/>
                  </a:moveTo>
                  <a:cubicBezTo>
                    <a:pt x="28811" y="0"/>
                    <a:pt x="24754" y="786"/>
                    <a:pt x="21017" y="2372"/>
                  </a:cubicBezTo>
                  <a:cubicBezTo>
                    <a:pt x="18054" y="3628"/>
                    <a:pt x="15294" y="5352"/>
                    <a:pt x="12260" y="6426"/>
                  </a:cubicBezTo>
                  <a:cubicBezTo>
                    <a:pt x="8348" y="7809"/>
                    <a:pt x="4142" y="8058"/>
                    <a:pt x="1" y="8295"/>
                  </a:cubicBezTo>
                  <a:lnTo>
                    <a:pt x="57593" y="8819"/>
                  </a:lnTo>
                  <a:cubicBezTo>
                    <a:pt x="53858" y="7806"/>
                    <a:pt x="50727" y="5398"/>
                    <a:pt x="47318" y="3570"/>
                  </a:cubicBezTo>
                  <a:cubicBezTo>
                    <a:pt x="42898" y="1199"/>
                    <a:pt x="37882" y="0"/>
                    <a:pt x="328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8" name="Google Shape;12378;p294"/>
          <p:cNvSpPr txBox="1"/>
          <p:nvPr>
            <p:ph type="title"/>
          </p:nvPr>
        </p:nvSpPr>
        <p:spPr>
          <a:xfrm>
            <a:off x="720000" y="445025"/>
            <a:ext cx="469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 Along</a:t>
            </a:r>
            <a:endParaRPr/>
          </a:p>
        </p:txBody>
      </p:sp>
      <p:sp>
        <p:nvSpPr>
          <p:cNvPr id="12379" name="Google Shape;12379;p294"/>
          <p:cNvSpPr txBox="1"/>
          <p:nvPr>
            <p:ph idx="1" type="body"/>
          </p:nvPr>
        </p:nvSpPr>
        <p:spPr>
          <a:xfrm>
            <a:off x="720000" y="1215750"/>
            <a:ext cx="6936000" cy="24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Slides at DLF Website</a:t>
            </a:r>
            <a:endParaRPr sz="1800"/>
          </a:p>
          <a:p>
            <a:pPr indent="0" lvl="0" marL="0" rtl="0" algn="l">
              <a:spcBef>
                <a:spcPts val="1000"/>
              </a:spcBef>
              <a:spcAft>
                <a:spcPts val="0"/>
              </a:spcAft>
              <a:buNone/>
            </a:pPr>
            <a:r>
              <a:t/>
            </a:r>
            <a:endParaRPr sz="1000"/>
          </a:p>
          <a:p>
            <a:pPr indent="0" lvl="0" marL="0" rtl="0" algn="l">
              <a:spcBef>
                <a:spcPts val="1000"/>
              </a:spcBef>
              <a:spcAft>
                <a:spcPts val="0"/>
              </a:spcAft>
              <a:buNone/>
            </a:pPr>
            <a:r>
              <a:rPr lang="en" sz="1800"/>
              <a:t>Data sets and Resource document at: </a:t>
            </a:r>
            <a:r>
              <a:rPr lang="en" sz="1800" u="sng">
                <a:solidFill>
                  <a:schemeClr val="hlink"/>
                </a:solidFill>
                <a:hlinkClick r:id="rId3"/>
              </a:rPr>
              <a:t>https://github.com/arw36/dlf-workshop-2023</a:t>
            </a:r>
            <a:r>
              <a:rPr lang="en" sz="1800"/>
              <a:t> </a:t>
            </a:r>
            <a:endParaRPr sz="1800"/>
          </a:p>
          <a:p>
            <a:pPr indent="0" lvl="0" marL="0" rtl="0" algn="l">
              <a:spcBef>
                <a:spcPts val="1000"/>
              </a:spcBef>
              <a:spcAft>
                <a:spcPts val="1000"/>
              </a:spcAft>
              <a:buNone/>
            </a:pPr>
            <a:r>
              <a:t/>
            </a:r>
            <a:endParaRPr sz="1800"/>
          </a:p>
        </p:txBody>
      </p:sp>
      <p:sp>
        <p:nvSpPr>
          <p:cNvPr id="12380" name="Google Shape;12380;p294"/>
          <p:cNvSpPr/>
          <p:nvPr/>
        </p:nvSpPr>
        <p:spPr>
          <a:xfrm>
            <a:off x="-85625" y="3446928"/>
            <a:ext cx="1123663" cy="1748069"/>
          </a:xfrm>
          <a:custGeom>
            <a:rect b="b" l="l" r="r" t="t"/>
            <a:pathLst>
              <a:path extrusionOk="0" h="55983" w="35986">
                <a:moveTo>
                  <a:pt x="5581" y="37373"/>
                </a:moveTo>
                <a:cubicBezTo>
                  <a:pt x="5875" y="38326"/>
                  <a:pt x="6167" y="39296"/>
                  <a:pt x="6417" y="40292"/>
                </a:cubicBezTo>
                <a:cubicBezTo>
                  <a:pt x="6630" y="41133"/>
                  <a:pt x="6779" y="42001"/>
                  <a:pt x="6898" y="42878"/>
                </a:cubicBezTo>
                <a:cubicBezTo>
                  <a:pt x="6372" y="43602"/>
                  <a:pt x="5890" y="44365"/>
                  <a:pt x="5434" y="45147"/>
                </a:cubicBezTo>
                <a:cubicBezTo>
                  <a:pt x="5372" y="45133"/>
                  <a:pt x="5308" y="45124"/>
                  <a:pt x="5242" y="45124"/>
                </a:cubicBezTo>
                <a:cubicBezTo>
                  <a:pt x="5206" y="45124"/>
                  <a:pt x="5169" y="45127"/>
                  <a:pt x="5132" y="45132"/>
                </a:cubicBezTo>
                <a:cubicBezTo>
                  <a:pt x="4679" y="45197"/>
                  <a:pt x="4363" y="45616"/>
                  <a:pt x="4428" y="46069"/>
                </a:cubicBezTo>
                <a:cubicBezTo>
                  <a:pt x="4454" y="46259"/>
                  <a:pt x="4545" y="46420"/>
                  <a:pt x="4672" y="46544"/>
                </a:cubicBezTo>
                <a:cubicBezTo>
                  <a:pt x="4429" y="47025"/>
                  <a:pt x="4196" y="47510"/>
                  <a:pt x="3980" y="48006"/>
                </a:cubicBezTo>
                <a:cubicBezTo>
                  <a:pt x="3935" y="47968"/>
                  <a:pt x="3896" y="47924"/>
                  <a:pt x="3851" y="47887"/>
                </a:cubicBezTo>
                <a:cubicBezTo>
                  <a:pt x="3523" y="47625"/>
                  <a:pt x="2905" y="47189"/>
                  <a:pt x="2257" y="46905"/>
                </a:cubicBezTo>
                <a:cubicBezTo>
                  <a:pt x="2406" y="46494"/>
                  <a:pt x="2615" y="45909"/>
                  <a:pt x="2876" y="45173"/>
                </a:cubicBezTo>
                <a:cubicBezTo>
                  <a:pt x="3030" y="45348"/>
                  <a:pt x="3255" y="45457"/>
                  <a:pt x="3499" y="45457"/>
                </a:cubicBezTo>
                <a:cubicBezTo>
                  <a:pt x="3533" y="45457"/>
                  <a:pt x="3568" y="45455"/>
                  <a:pt x="3603" y="45450"/>
                </a:cubicBezTo>
                <a:cubicBezTo>
                  <a:pt x="4057" y="45394"/>
                  <a:pt x="4380" y="44980"/>
                  <a:pt x="4323" y="44526"/>
                </a:cubicBezTo>
                <a:cubicBezTo>
                  <a:pt x="4271" y="44106"/>
                  <a:pt x="3914" y="43799"/>
                  <a:pt x="3502" y="43799"/>
                </a:cubicBezTo>
                <a:cubicBezTo>
                  <a:pt x="3468" y="43799"/>
                  <a:pt x="3434" y="43801"/>
                  <a:pt x="3399" y="43805"/>
                </a:cubicBezTo>
                <a:cubicBezTo>
                  <a:pt x="3385" y="43807"/>
                  <a:pt x="3371" y="43813"/>
                  <a:pt x="3357" y="43815"/>
                </a:cubicBezTo>
                <a:cubicBezTo>
                  <a:pt x="3958" y="42105"/>
                  <a:pt x="4725" y="39900"/>
                  <a:pt x="5581" y="37373"/>
                </a:cubicBezTo>
                <a:close/>
                <a:moveTo>
                  <a:pt x="7076" y="44716"/>
                </a:moveTo>
                <a:cubicBezTo>
                  <a:pt x="7204" y="46877"/>
                  <a:pt x="7059" y="49092"/>
                  <a:pt x="6644" y="51274"/>
                </a:cubicBezTo>
                <a:cubicBezTo>
                  <a:pt x="6638" y="51264"/>
                  <a:pt x="6631" y="51254"/>
                  <a:pt x="6624" y="51243"/>
                </a:cubicBezTo>
                <a:lnTo>
                  <a:pt x="6625" y="51243"/>
                </a:lnTo>
                <a:cubicBezTo>
                  <a:pt x="6129" y="50407"/>
                  <a:pt x="5554" y="49602"/>
                  <a:pt x="4890" y="48883"/>
                </a:cubicBezTo>
                <a:cubicBezTo>
                  <a:pt x="5499" y="47422"/>
                  <a:pt x="6231" y="46024"/>
                  <a:pt x="7076" y="44716"/>
                </a:cubicBezTo>
                <a:close/>
                <a:moveTo>
                  <a:pt x="12516" y="38708"/>
                </a:moveTo>
                <a:cubicBezTo>
                  <a:pt x="12559" y="38929"/>
                  <a:pt x="12602" y="39147"/>
                  <a:pt x="12644" y="39369"/>
                </a:cubicBezTo>
                <a:cubicBezTo>
                  <a:pt x="12333" y="39397"/>
                  <a:pt x="12050" y="39597"/>
                  <a:pt x="11937" y="39911"/>
                </a:cubicBezTo>
                <a:cubicBezTo>
                  <a:pt x="11781" y="40342"/>
                  <a:pt x="12003" y="40817"/>
                  <a:pt x="12434" y="40973"/>
                </a:cubicBezTo>
                <a:cubicBezTo>
                  <a:pt x="12527" y="41006"/>
                  <a:pt x="12622" y="41022"/>
                  <a:pt x="12715" y="41022"/>
                </a:cubicBezTo>
                <a:cubicBezTo>
                  <a:pt x="12786" y="41022"/>
                  <a:pt x="12855" y="41013"/>
                  <a:pt x="12922" y="40996"/>
                </a:cubicBezTo>
                <a:cubicBezTo>
                  <a:pt x="12938" y="41097"/>
                  <a:pt x="12958" y="41194"/>
                  <a:pt x="12972" y="41295"/>
                </a:cubicBezTo>
                <a:cubicBezTo>
                  <a:pt x="13015" y="41597"/>
                  <a:pt x="13039" y="41906"/>
                  <a:pt x="13068" y="42212"/>
                </a:cubicBezTo>
                <a:cubicBezTo>
                  <a:pt x="10958" y="44921"/>
                  <a:pt x="9100" y="48216"/>
                  <a:pt x="7772" y="51642"/>
                </a:cubicBezTo>
                <a:cubicBezTo>
                  <a:pt x="8060" y="50169"/>
                  <a:pt x="8242" y="48683"/>
                  <a:pt x="8294" y="47203"/>
                </a:cubicBezTo>
                <a:cubicBezTo>
                  <a:pt x="8370" y="47226"/>
                  <a:pt x="8451" y="47239"/>
                  <a:pt x="8534" y="47239"/>
                </a:cubicBezTo>
                <a:cubicBezTo>
                  <a:pt x="8571" y="47239"/>
                  <a:pt x="8609" y="47236"/>
                  <a:pt x="8647" y="47231"/>
                </a:cubicBezTo>
                <a:cubicBezTo>
                  <a:pt x="9100" y="47168"/>
                  <a:pt x="9416" y="46748"/>
                  <a:pt x="9351" y="46294"/>
                </a:cubicBezTo>
                <a:cubicBezTo>
                  <a:pt x="9293" y="45880"/>
                  <a:pt x="8938" y="45581"/>
                  <a:pt x="8532" y="45581"/>
                </a:cubicBezTo>
                <a:cubicBezTo>
                  <a:pt x="8493" y="45581"/>
                  <a:pt x="8454" y="45584"/>
                  <a:pt x="8415" y="45590"/>
                </a:cubicBezTo>
                <a:cubicBezTo>
                  <a:pt x="8374" y="45595"/>
                  <a:pt x="8335" y="45607"/>
                  <a:pt x="8297" y="45619"/>
                </a:cubicBezTo>
                <a:cubicBezTo>
                  <a:pt x="8278" y="44807"/>
                  <a:pt x="8224" y="44002"/>
                  <a:pt x="8133" y="43207"/>
                </a:cubicBezTo>
                <a:cubicBezTo>
                  <a:pt x="8336" y="42937"/>
                  <a:pt x="8539" y="42667"/>
                  <a:pt x="8751" y="42406"/>
                </a:cubicBezTo>
                <a:cubicBezTo>
                  <a:pt x="8904" y="42620"/>
                  <a:pt x="9151" y="42756"/>
                  <a:pt x="9423" y="42756"/>
                </a:cubicBezTo>
                <a:cubicBezTo>
                  <a:pt x="9461" y="42756"/>
                  <a:pt x="9500" y="42753"/>
                  <a:pt x="9540" y="42748"/>
                </a:cubicBezTo>
                <a:cubicBezTo>
                  <a:pt x="9992" y="42683"/>
                  <a:pt x="10308" y="42264"/>
                  <a:pt x="10244" y="41811"/>
                </a:cubicBezTo>
                <a:cubicBezTo>
                  <a:pt x="10205" y="41540"/>
                  <a:pt x="10039" y="41320"/>
                  <a:pt x="9815" y="41199"/>
                </a:cubicBezTo>
                <a:cubicBezTo>
                  <a:pt x="10236" y="40751"/>
                  <a:pt x="10669" y="40318"/>
                  <a:pt x="11118" y="39912"/>
                </a:cubicBezTo>
                <a:cubicBezTo>
                  <a:pt x="11578" y="39498"/>
                  <a:pt x="12046" y="39099"/>
                  <a:pt x="12516" y="38708"/>
                </a:cubicBezTo>
                <a:close/>
                <a:moveTo>
                  <a:pt x="15062" y="1"/>
                </a:moveTo>
                <a:cubicBezTo>
                  <a:pt x="14764" y="1"/>
                  <a:pt x="14508" y="226"/>
                  <a:pt x="14476" y="528"/>
                </a:cubicBezTo>
                <a:cubicBezTo>
                  <a:pt x="14287" y="2303"/>
                  <a:pt x="13906" y="4433"/>
                  <a:pt x="13390" y="6791"/>
                </a:cubicBezTo>
                <a:cubicBezTo>
                  <a:pt x="13299" y="6745"/>
                  <a:pt x="13196" y="6714"/>
                  <a:pt x="13086" y="6705"/>
                </a:cubicBezTo>
                <a:cubicBezTo>
                  <a:pt x="13063" y="6703"/>
                  <a:pt x="13040" y="6702"/>
                  <a:pt x="13017" y="6702"/>
                </a:cubicBezTo>
                <a:cubicBezTo>
                  <a:pt x="12590" y="6702"/>
                  <a:pt x="12227" y="7031"/>
                  <a:pt x="12192" y="7464"/>
                </a:cubicBezTo>
                <a:cubicBezTo>
                  <a:pt x="12155" y="7920"/>
                  <a:pt x="12495" y="8319"/>
                  <a:pt x="12951" y="8357"/>
                </a:cubicBezTo>
                <a:cubicBezTo>
                  <a:pt x="12958" y="8358"/>
                  <a:pt x="12966" y="8358"/>
                  <a:pt x="12973" y="8358"/>
                </a:cubicBezTo>
                <a:cubicBezTo>
                  <a:pt x="12995" y="8358"/>
                  <a:pt x="13016" y="8356"/>
                  <a:pt x="13037" y="8356"/>
                </a:cubicBezTo>
                <a:cubicBezTo>
                  <a:pt x="12074" y="12483"/>
                  <a:pt x="10759" y="17178"/>
                  <a:pt x="9347" y="21846"/>
                </a:cubicBezTo>
                <a:cubicBezTo>
                  <a:pt x="9223" y="21775"/>
                  <a:pt x="9081" y="21733"/>
                  <a:pt x="8931" y="21733"/>
                </a:cubicBezTo>
                <a:cubicBezTo>
                  <a:pt x="8898" y="21733"/>
                  <a:pt x="8865" y="21735"/>
                  <a:pt x="8831" y="21739"/>
                </a:cubicBezTo>
                <a:cubicBezTo>
                  <a:pt x="8377" y="21795"/>
                  <a:pt x="8055" y="22210"/>
                  <a:pt x="8111" y="22664"/>
                </a:cubicBezTo>
                <a:cubicBezTo>
                  <a:pt x="8160" y="23064"/>
                  <a:pt x="8489" y="23362"/>
                  <a:pt x="8877" y="23388"/>
                </a:cubicBezTo>
                <a:cubicBezTo>
                  <a:pt x="7800" y="26894"/>
                  <a:pt x="6686" y="30345"/>
                  <a:pt x="5643" y="33487"/>
                </a:cubicBezTo>
                <a:cubicBezTo>
                  <a:pt x="5193" y="31866"/>
                  <a:pt x="4842" y="30238"/>
                  <a:pt x="4734" y="28504"/>
                </a:cubicBezTo>
                <a:cubicBezTo>
                  <a:pt x="4764" y="28503"/>
                  <a:pt x="4794" y="28505"/>
                  <a:pt x="4825" y="28501"/>
                </a:cubicBezTo>
                <a:cubicBezTo>
                  <a:pt x="5279" y="28437"/>
                  <a:pt x="5593" y="28017"/>
                  <a:pt x="5530" y="27564"/>
                </a:cubicBezTo>
                <a:cubicBezTo>
                  <a:pt x="5471" y="27150"/>
                  <a:pt x="5116" y="26854"/>
                  <a:pt x="4709" y="26854"/>
                </a:cubicBezTo>
                <a:cubicBezTo>
                  <a:pt x="4707" y="26854"/>
                  <a:pt x="4704" y="26854"/>
                  <a:pt x="4702" y="26854"/>
                </a:cubicBezTo>
                <a:cubicBezTo>
                  <a:pt x="4751" y="23442"/>
                  <a:pt x="5355" y="19912"/>
                  <a:pt x="6538" y="16195"/>
                </a:cubicBezTo>
                <a:cubicBezTo>
                  <a:pt x="6604" y="16276"/>
                  <a:pt x="6687" y="16347"/>
                  <a:pt x="6786" y="16399"/>
                </a:cubicBezTo>
                <a:cubicBezTo>
                  <a:pt x="6911" y="16466"/>
                  <a:pt x="7045" y="16498"/>
                  <a:pt x="7178" y="16498"/>
                </a:cubicBezTo>
                <a:cubicBezTo>
                  <a:pt x="7473" y="16498"/>
                  <a:pt x="7759" y="16340"/>
                  <a:pt x="7909" y="16061"/>
                </a:cubicBezTo>
                <a:cubicBezTo>
                  <a:pt x="8125" y="15658"/>
                  <a:pt x="7974" y="15155"/>
                  <a:pt x="7571" y="14938"/>
                </a:cubicBezTo>
                <a:cubicBezTo>
                  <a:pt x="7448" y="14872"/>
                  <a:pt x="7315" y="14842"/>
                  <a:pt x="7184" y="14842"/>
                </a:cubicBezTo>
                <a:cubicBezTo>
                  <a:pt x="7116" y="14842"/>
                  <a:pt x="7047" y="14850"/>
                  <a:pt x="6981" y="14866"/>
                </a:cubicBezTo>
                <a:cubicBezTo>
                  <a:pt x="7709" y="12789"/>
                  <a:pt x="8612" y="10653"/>
                  <a:pt x="9696" y="8447"/>
                </a:cubicBezTo>
                <a:cubicBezTo>
                  <a:pt x="9839" y="8154"/>
                  <a:pt x="9718" y="7801"/>
                  <a:pt x="9426" y="7657"/>
                </a:cubicBezTo>
                <a:cubicBezTo>
                  <a:pt x="9341" y="7615"/>
                  <a:pt x="9252" y="7596"/>
                  <a:pt x="9165" y="7596"/>
                </a:cubicBezTo>
                <a:cubicBezTo>
                  <a:pt x="8947" y="7596"/>
                  <a:pt x="8739" y="7718"/>
                  <a:pt x="8637" y="7928"/>
                </a:cubicBezTo>
                <a:cubicBezTo>
                  <a:pt x="6375" y="12535"/>
                  <a:pt x="4880" y="16850"/>
                  <a:pt x="4117" y="20974"/>
                </a:cubicBezTo>
                <a:cubicBezTo>
                  <a:pt x="4093" y="20957"/>
                  <a:pt x="4071" y="20939"/>
                  <a:pt x="4044" y="20924"/>
                </a:cubicBezTo>
                <a:cubicBezTo>
                  <a:pt x="3920" y="20857"/>
                  <a:pt x="3785" y="20825"/>
                  <a:pt x="3653" y="20825"/>
                </a:cubicBezTo>
                <a:cubicBezTo>
                  <a:pt x="3358" y="20825"/>
                  <a:pt x="3072" y="20984"/>
                  <a:pt x="2922" y="21262"/>
                </a:cubicBezTo>
                <a:cubicBezTo>
                  <a:pt x="2705" y="21665"/>
                  <a:pt x="2856" y="22168"/>
                  <a:pt x="3259" y="22385"/>
                </a:cubicBezTo>
                <a:cubicBezTo>
                  <a:pt x="3384" y="22451"/>
                  <a:pt x="3518" y="22483"/>
                  <a:pt x="3650" y="22483"/>
                </a:cubicBezTo>
                <a:cubicBezTo>
                  <a:pt x="3726" y="22483"/>
                  <a:pt x="3801" y="22472"/>
                  <a:pt x="3874" y="22452"/>
                </a:cubicBezTo>
                <a:lnTo>
                  <a:pt x="3874" y="22452"/>
                </a:lnTo>
                <a:cubicBezTo>
                  <a:pt x="3625" y="24186"/>
                  <a:pt x="3503" y="25890"/>
                  <a:pt x="3516" y="27567"/>
                </a:cubicBezTo>
                <a:cubicBezTo>
                  <a:pt x="3536" y="30013"/>
                  <a:pt x="4031" y="32191"/>
                  <a:pt x="4666" y="34372"/>
                </a:cubicBezTo>
                <a:cubicBezTo>
                  <a:pt x="4610" y="34361"/>
                  <a:pt x="4553" y="34355"/>
                  <a:pt x="4497" y="34355"/>
                </a:cubicBezTo>
                <a:cubicBezTo>
                  <a:pt x="4204" y="34355"/>
                  <a:pt x="3920" y="34511"/>
                  <a:pt x="3770" y="34788"/>
                </a:cubicBezTo>
                <a:cubicBezTo>
                  <a:pt x="3554" y="35191"/>
                  <a:pt x="3704" y="35693"/>
                  <a:pt x="4108" y="35910"/>
                </a:cubicBezTo>
                <a:cubicBezTo>
                  <a:pt x="4231" y="35977"/>
                  <a:pt x="4363" y="36008"/>
                  <a:pt x="4493" y="36008"/>
                </a:cubicBezTo>
                <a:cubicBezTo>
                  <a:pt x="4606" y="36008"/>
                  <a:pt x="4719" y="35984"/>
                  <a:pt x="4823" y="35940"/>
                </a:cubicBezTo>
                <a:lnTo>
                  <a:pt x="4823" y="35940"/>
                </a:lnTo>
                <a:cubicBezTo>
                  <a:pt x="4349" y="37348"/>
                  <a:pt x="3898" y="38667"/>
                  <a:pt x="3482" y="39874"/>
                </a:cubicBezTo>
                <a:cubicBezTo>
                  <a:pt x="3338" y="39754"/>
                  <a:pt x="3154" y="39683"/>
                  <a:pt x="2957" y="39683"/>
                </a:cubicBezTo>
                <a:cubicBezTo>
                  <a:pt x="2922" y="39683"/>
                  <a:pt x="2888" y="39685"/>
                  <a:pt x="2853" y="39689"/>
                </a:cubicBezTo>
                <a:cubicBezTo>
                  <a:pt x="2399" y="39746"/>
                  <a:pt x="2076" y="40159"/>
                  <a:pt x="2132" y="40614"/>
                </a:cubicBezTo>
                <a:cubicBezTo>
                  <a:pt x="2184" y="41033"/>
                  <a:pt x="2541" y="41336"/>
                  <a:pt x="2954" y="41336"/>
                </a:cubicBezTo>
                <a:cubicBezTo>
                  <a:pt x="2961" y="41336"/>
                  <a:pt x="2969" y="41336"/>
                  <a:pt x="2976" y="41336"/>
                </a:cubicBezTo>
                <a:lnTo>
                  <a:pt x="2976" y="41336"/>
                </a:lnTo>
                <a:cubicBezTo>
                  <a:pt x="2090" y="43885"/>
                  <a:pt x="1417" y="45764"/>
                  <a:pt x="1101" y="46638"/>
                </a:cubicBezTo>
                <a:cubicBezTo>
                  <a:pt x="760" y="46655"/>
                  <a:pt x="460" y="46788"/>
                  <a:pt x="254" y="47109"/>
                </a:cubicBezTo>
                <a:cubicBezTo>
                  <a:pt x="248" y="47120"/>
                  <a:pt x="241" y="47131"/>
                  <a:pt x="234" y="47142"/>
                </a:cubicBezTo>
                <a:cubicBezTo>
                  <a:pt x="1" y="47531"/>
                  <a:pt x="145" y="48027"/>
                  <a:pt x="294" y="48455"/>
                </a:cubicBezTo>
                <a:cubicBezTo>
                  <a:pt x="1174" y="50981"/>
                  <a:pt x="1956" y="53565"/>
                  <a:pt x="3115" y="55982"/>
                </a:cubicBezTo>
                <a:cubicBezTo>
                  <a:pt x="5112" y="54716"/>
                  <a:pt x="7052" y="53354"/>
                  <a:pt x="8936" y="51908"/>
                </a:cubicBezTo>
                <a:cubicBezTo>
                  <a:pt x="10036" y="49102"/>
                  <a:pt x="11500" y="46397"/>
                  <a:pt x="13163" y="44057"/>
                </a:cubicBezTo>
                <a:lnTo>
                  <a:pt x="13163" y="44057"/>
                </a:lnTo>
                <a:cubicBezTo>
                  <a:pt x="13166" y="45667"/>
                  <a:pt x="12974" y="47306"/>
                  <a:pt x="12607" y="48922"/>
                </a:cubicBezTo>
                <a:cubicBezTo>
                  <a:pt x="13235" y="48383"/>
                  <a:pt x="13857" y="47836"/>
                  <a:pt x="14472" y="47279"/>
                </a:cubicBezTo>
                <a:cubicBezTo>
                  <a:pt x="14406" y="47265"/>
                  <a:pt x="14339" y="47257"/>
                  <a:pt x="14274" y="47257"/>
                </a:cubicBezTo>
                <a:cubicBezTo>
                  <a:pt x="14220" y="47257"/>
                  <a:pt x="14166" y="47263"/>
                  <a:pt x="14113" y="47275"/>
                </a:cubicBezTo>
                <a:cubicBezTo>
                  <a:pt x="14337" y="45693"/>
                  <a:pt x="14399" y="44107"/>
                  <a:pt x="14290" y="42561"/>
                </a:cubicBezTo>
                <a:cubicBezTo>
                  <a:pt x="14670" y="42088"/>
                  <a:pt x="15059" y="41636"/>
                  <a:pt x="15454" y="41206"/>
                </a:cubicBezTo>
                <a:cubicBezTo>
                  <a:pt x="15505" y="41487"/>
                  <a:pt x="15697" y="41737"/>
                  <a:pt x="15985" y="41841"/>
                </a:cubicBezTo>
                <a:cubicBezTo>
                  <a:pt x="16078" y="41875"/>
                  <a:pt x="16173" y="41891"/>
                  <a:pt x="16267" y="41891"/>
                </a:cubicBezTo>
                <a:cubicBezTo>
                  <a:pt x="16606" y="41891"/>
                  <a:pt x="16924" y="41681"/>
                  <a:pt x="17047" y="41344"/>
                </a:cubicBezTo>
                <a:cubicBezTo>
                  <a:pt x="17203" y="40914"/>
                  <a:pt x="16980" y="40438"/>
                  <a:pt x="16549" y="40282"/>
                </a:cubicBezTo>
                <a:cubicBezTo>
                  <a:pt x="16497" y="40264"/>
                  <a:pt x="16445" y="40251"/>
                  <a:pt x="16393" y="40243"/>
                </a:cubicBezTo>
                <a:cubicBezTo>
                  <a:pt x="16574" y="40068"/>
                  <a:pt x="16754" y="39894"/>
                  <a:pt x="16937" y="39729"/>
                </a:cubicBezTo>
                <a:cubicBezTo>
                  <a:pt x="18101" y="38677"/>
                  <a:pt x="19311" y="37702"/>
                  <a:pt x="20481" y="36759"/>
                </a:cubicBezTo>
                <a:cubicBezTo>
                  <a:pt x="21293" y="36103"/>
                  <a:pt x="22090" y="35458"/>
                  <a:pt x="22867" y="34797"/>
                </a:cubicBezTo>
                <a:cubicBezTo>
                  <a:pt x="22911" y="34874"/>
                  <a:pt x="22967" y="34947"/>
                  <a:pt x="23039" y="35010"/>
                </a:cubicBezTo>
                <a:cubicBezTo>
                  <a:pt x="23196" y="35147"/>
                  <a:pt x="23389" y="35214"/>
                  <a:pt x="23582" y="35214"/>
                </a:cubicBezTo>
                <a:cubicBezTo>
                  <a:pt x="23814" y="35214"/>
                  <a:pt x="24044" y="35118"/>
                  <a:pt x="24208" y="34931"/>
                </a:cubicBezTo>
                <a:cubicBezTo>
                  <a:pt x="24509" y="34585"/>
                  <a:pt x="24474" y="34061"/>
                  <a:pt x="24128" y="33760"/>
                </a:cubicBezTo>
                <a:cubicBezTo>
                  <a:pt x="24114" y="33748"/>
                  <a:pt x="24096" y="33739"/>
                  <a:pt x="24081" y="33727"/>
                </a:cubicBezTo>
                <a:cubicBezTo>
                  <a:pt x="25539" y="32397"/>
                  <a:pt x="26902" y="30956"/>
                  <a:pt x="28100" y="29196"/>
                </a:cubicBezTo>
                <a:cubicBezTo>
                  <a:pt x="28510" y="28596"/>
                  <a:pt x="28899" y="27976"/>
                  <a:pt x="29278" y="27346"/>
                </a:cubicBezTo>
                <a:cubicBezTo>
                  <a:pt x="29322" y="27484"/>
                  <a:pt x="29402" y="27615"/>
                  <a:pt x="29519" y="27717"/>
                </a:cubicBezTo>
                <a:cubicBezTo>
                  <a:pt x="29677" y="27854"/>
                  <a:pt x="29871" y="27922"/>
                  <a:pt x="30065" y="27922"/>
                </a:cubicBezTo>
                <a:cubicBezTo>
                  <a:pt x="30296" y="27922"/>
                  <a:pt x="30526" y="27826"/>
                  <a:pt x="30690" y="27638"/>
                </a:cubicBezTo>
                <a:cubicBezTo>
                  <a:pt x="30990" y="27293"/>
                  <a:pt x="30954" y="26769"/>
                  <a:pt x="30610" y="26468"/>
                </a:cubicBezTo>
                <a:cubicBezTo>
                  <a:pt x="30453" y="26331"/>
                  <a:pt x="30260" y="26266"/>
                  <a:pt x="30068" y="26266"/>
                </a:cubicBezTo>
                <a:cubicBezTo>
                  <a:pt x="30009" y="26266"/>
                  <a:pt x="29951" y="26272"/>
                  <a:pt x="29894" y="26284"/>
                </a:cubicBezTo>
                <a:cubicBezTo>
                  <a:pt x="31652" y="23142"/>
                  <a:pt x="33060" y="19632"/>
                  <a:pt x="34138" y="15705"/>
                </a:cubicBezTo>
                <a:cubicBezTo>
                  <a:pt x="34278" y="15799"/>
                  <a:pt x="34439" y="15845"/>
                  <a:pt x="34599" y="15845"/>
                </a:cubicBezTo>
                <a:cubicBezTo>
                  <a:pt x="34829" y="15845"/>
                  <a:pt x="35056" y="15750"/>
                  <a:pt x="35219" y="15563"/>
                </a:cubicBezTo>
                <a:cubicBezTo>
                  <a:pt x="35519" y="15219"/>
                  <a:pt x="35484" y="14695"/>
                  <a:pt x="35140" y="14394"/>
                </a:cubicBezTo>
                <a:cubicBezTo>
                  <a:pt x="34982" y="14256"/>
                  <a:pt x="34788" y="14190"/>
                  <a:pt x="34596" y="14190"/>
                </a:cubicBezTo>
                <a:cubicBezTo>
                  <a:pt x="34574" y="14190"/>
                  <a:pt x="34552" y="14191"/>
                  <a:pt x="34531" y="14192"/>
                </a:cubicBezTo>
                <a:cubicBezTo>
                  <a:pt x="35112" y="11829"/>
                  <a:pt x="35584" y="9326"/>
                  <a:pt x="35941" y="6661"/>
                </a:cubicBezTo>
                <a:cubicBezTo>
                  <a:pt x="35986" y="6338"/>
                  <a:pt x="35756" y="6041"/>
                  <a:pt x="35436" y="5999"/>
                </a:cubicBezTo>
                <a:cubicBezTo>
                  <a:pt x="35409" y="5995"/>
                  <a:pt x="35382" y="5993"/>
                  <a:pt x="35356" y="5993"/>
                </a:cubicBezTo>
                <a:cubicBezTo>
                  <a:pt x="35065" y="5993"/>
                  <a:pt x="34813" y="6208"/>
                  <a:pt x="34773" y="6504"/>
                </a:cubicBezTo>
                <a:cubicBezTo>
                  <a:pt x="34100" y="11513"/>
                  <a:pt x="33031" y="15953"/>
                  <a:pt x="31549" y="19898"/>
                </a:cubicBezTo>
                <a:cubicBezTo>
                  <a:pt x="31521" y="19864"/>
                  <a:pt x="31492" y="19830"/>
                  <a:pt x="31457" y="19800"/>
                </a:cubicBezTo>
                <a:cubicBezTo>
                  <a:pt x="31300" y="19663"/>
                  <a:pt x="31106" y="19596"/>
                  <a:pt x="30913" y="19596"/>
                </a:cubicBezTo>
                <a:cubicBezTo>
                  <a:pt x="30682" y="19596"/>
                  <a:pt x="30452" y="19692"/>
                  <a:pt x="30288" y="19880"/>
                </a:cubicBezTo>
                <a:cubicBezTo>
                  <a:pt x="29987" y="20224"/>
                  <a:pt x="30022" y="20748"/>
                  <a:pt x="30368" y="21049"/>
                </a:cubicBezTo>
                <a:cubicBezTo>
                  <a:pt x="30523" y="21185"/>
                  <a:pt x="30716" y="21250"/>
                  <a:pt x="30908" y="21250"/>
                </a:cubicBezTo>
                <a:cubicBezTo>
                  <a:pt x="30945" y="21250"/>
                  <a:pt x="30983" y="21248"/>
                  <a:pt x="31020" y="21243"/>
                </a:cubicBezTo>
                <a:lnTo>
                  <a:pt x="31020" y="21243"/>
                </a:lnTo>
                <a:cubicBezTo>
                  <a:pt x="29926" y="23899"/>
                  <a:pt x="28631" y="26323"/>
                  <a:pt x="27127" y="28532"/>
                </a:cubicBezTo>
                <a:cubicBezTo>
                  <a:pt x="26750" y="29084"/>
                  <a:pt x="26351" y="29597"/>
                  <a:pt x="25940" y="30094"/>
                </a:cubicBezTo>
                <a:cubicBezTo>
                  <a:pt x="25923" y="29885"/>
                  <a:pt x="25829" y="29682"/>
                  <a:pt x="25660" y="29535"/>
                </a:cubicBezTo>
                <a:cubicBezTo>
                  <a:pt x="25502" y="29398"/>
                  <a:pt x="25308" y="29330"/>
                  <a:pt x="25114" y="29330"/>
                </a:cubicBezTo>
                <a:cubicBezTo>
                  <a:pt x="24883" y="29330"/>
                  <a:pt x="24653" y="29426"/>
                  <a:pt x="24489" y="29614"/>
                </a:cubicBezTo>
                <a:cubicBezTo>
                  <a:pt x="24188" y="29959"/>
                  <a:pt x="24225" y="30483"/>
                  <a:pt x="24569" y="30784"/>
                </a:cubicBezTo>
                <a:cubicBezTo>
                  <a:pt x="24727" y="30922"/>
                  <a:pt x="24922" y="30988"/>
                  <a:pt x="25116" y="30988"/>
                </a:cubicBezTo>
                <a:cubicBezTo>
                  <a:pt x="25133" y="30988"/>
                  <a:pt x="25149" y="30988"/>
                  <a:pt x="25166" y="30987"/>
                </a:cubicBezTo>
                <a:lnTo>
                  <a:pt x="25166" y="30987"/>
                </a:lnTo>
                <a:cubicBezTo>
                  <a:pt x="23523" y="32781"/>
                  <a:pt x="21672" y="34284"/>
                  <a:pt x="19742" y="35841"/>
                </a:cubicBezTo>
                <a:cubicBezTo>
                  <a:pt x="19720" y="35858"/>
                  <a:pt x="19699" y="35876"/>
                  <a:pt x="19678" y="35893"/>
                </a:cubicBezTo>
                <a:cubicBezTo>
                  <a:pt x="19631" y="35783"/>
                  <a:pt x="19562" y="35682"/>
                  <a:pt x="19466" y="35599"/>
                </a:cubicBezTo>
                <a:cubicBezTo>
                  <a:pt x="19309" y="35462"/>
                  <a:pt x="19115" y="35395"/>
                  <a:pt x="18921" y="35395"/>
                </a:cubicBezTo>
                <a:cubicBezTo>
                  <a:pt x="18690" y="35395"/>
                  <a:pt x="18460" y="35491"/>
                  <a:pt x="18297" y="35678"/>
                </a:cubicBezTo>
                <a:cubicBezTo>
                  <a:pt x="17995" y="36023"/>
                  <a:pt x="18031" y="36547"/>
                  <a:pt x="18376" y="36848"/>
                </a:cubicBezTo>
                <a:cubicBezTo>
                  <a:pt x="18398" y="36867"/>
                  <a:pt x="18422" y="36880"/>
                  <a:pt x="18445" y="36897"/>
                </a:cubicBezTo>
                <a:cubicBezTo>
                  <a:pt x="17677" y="37526"/>
                  <a:pt x="16906" y="38169"/>
                  <a:pt x="16146" y="38855"/>
                </a:cubicBezTo>
                <a:cubicBezTo>
                  <a:pt x="15453" y="39480"/>
                  <a:pt x="14772" y="40183"/>
                  <a:pt x="14109" y="40945"/>
                </a:cubicBezTo>
                <a:cubicBezTo>
                  <a:pt x="13952" y="39888"/>
                  <a:pt x="13750" y="38858"/>
                  <a:pt x="13551" y="37861"/>
                </a:cubicBezTo>
                <a:cubicBezTo>
                  <a:pt x="13720" y="37725"/>
                  <a:pt x="13891" y="37585"/>
                  <a:pt x="14058" y="37449"/>
                </a:cubicBezTo>
                <a:cubicBezTo>
                  <a:pt x="14534" y="37065"/>
                  <a:pt x="15004" y="36684"/>
                  <a:pt x="15467" y="36301"/>
                </a:cubicBezTo>
                <a:cubicBezTo>
                  <a:pt x="15609" y="36570"/>
                  <a:pt x="15888" y="36746"/>
                  <a:pt x="16199" y="36746"/>
                </a:cubicBezTo>
                <a:cubicBezTo>
                  <a:pt x="16237" y="36746"/>
                  <a:pt x="16276" y="36743"/>
                  <a:pt x="16315" y="36737"/>
                </a:cubicBezTo>
                <a:cubicBezTo>
                  <a:pt x="16768" y="36673"/>
                  <a:pt x="17083" y="36254"/>
                  <a:pt x="17019" y="35800"/>
                </a:cubicBezTo>
                <a:cubicBezTo>
                  <a:pt x="16987" y="35573"/>
                  <a:pt x="16865" y="35381"/>
                  <a:pt x="16696" y="35253"/>
                </a:cubicBezTo>
                <a:cubicBezTo>
                  <a:pt x="18046" y="34056"/>
                  <a:pt x="19307" y="32760"/>
                  <a:pt x="20407" y="31146"/>
                </a:cubicBezTo>
                <a:cubicBezTo>
                  <a:pt x="20872" y="30464"/>
                  <a:pt x="21310" y="29756"/>
                  <a:pt x="21729" y="29027"/>
                </a:cubicBezTo>
                <a:cubicBezTo>
                  <a:pt x="21830" y="29070"/>
                  <a:pt x="21941" y="29095"/>
                  <a:pt x="22056" y="29095"/>
                </a:cubicBezTo>
                <a:cubicBezTo>
                  <a:pt x="22092" y="29095"/>
                  <a:pt x="22130" y="29092"/>
                  <a:pt x="22167" y="29087"/>
                </a:cubicBezTo>
                <a:cubicBezTo>
                  <a:pt x="22621" y="29022"/>
                  <a:pt x="22936" y="28603"/>
                  <a:pt x="22872" y="28150"/>
                </a:cubicBezTo>
                <a:cubicBezTo>
                  <a:pt x="22837" y="27907"/>
                  <a:pt x="22700" y="27706"/>
                  <a:pt x="22511" y="27580"/>
                </a:cubicBezTo>
                <a:cubicBezTo>
                  <a:pt x="23771" y="25113"/>
                  <a:pt x="24790" y="22389"/>
                  <a:pt x="25580" y="19374"/>
                </a:cubicBezTo>
                <a:cubicBezTo>
                  <a:pt x="25616" y="19378"/>
                  <a:pt x="25653" y="19381"/>
                  <a:pt x="25690" y="19381"/>
                </a:cubicBezTo>
                <a:cubicBezTo>
                  <a:pt x="25723" y="19381"/>
                  <a:pt x="25756" y="19379"/>
                  <a:pt x="25789" y="19374"/>
                </a:cubicBezTo>
                <a:cubicBezTo>
                  <a:pt x="26243" y="19310"/>
                  <a:pt x="26559" y="18890"/>
                  <a:pt x="26494" y="18437"/>
                </a:cubicBezTo>
                <a:cubicBezTo>
                  <a:pt x="26450" y="18129"/>
                  <a:pt x="26241" y="17888"/>
                  <a:pt x="25971" y="17783"/>
                </a:cubicBezTo>
                <a:cubicBezTo>
                  <a:pt x="26359" y="16074"/>
                  <a:pt x="26682" y="14277"/>
                  <a:pt x="26936" y="12386"/>
                </a:cubicBezTo>
                <a:cubicBezTo>
                  <a:pt x="26979" y="12063"/>
                  <a:pt x="26750" y="11765"/>
                  <a:pt x="26430" y="11723"/>
                </a:cubicBezTo>
                <a:cubicBezTo>
                  <a:pt x="26404" y="11720"/>
                  <a:pt x="26377" y="11718"/>
                  <a:pt x="26351" y="11718"/>
                </a:cubicBezTo>
                <a:cubicBezTo>
                  <a:pt x="26061" y="11718"/>
                  <a:pt x="25807" y="11932"/>
                  <a:pt x="25767" y="12229"/>
                </a:cubicBezTo>
                <a:cubicBezTo>
                  <a:pt x="25224" y="16267"/>
                  <a:pt x="24371" y="19857"/>
                  <a:pt x="23194" y="23059"/>
                </a:cubicBezTo>
                <a:cubicBezTo>
                  <a:pt x="23073" y="22990"/>
                  <a:pt x="22934" y="22950"/>
                  <a:pt x="22788" y="22950"/>
                </a:cubicBezTo>
                <a:cubicBezTo>
                  <a:pt x="22750" y="22950"/>
                  <a:pt x="22711" y="22952"/>
                  <a:pt x="22672" y="22958"/>
                </a:cubicBezTo>
                <a:cubicBezTo>
                  <a:pt x="22218" y="23022"/>
                  <a:pt x="21903" y="23442"/>
                  <a:pt x="21968" y="23895"/>
                </a:cubicBezTo>
                <a:cubicBezTo>
                  <a:pt x="22017" y="24244"/>
                  <a:pt x="22278" y="24509"/>
                  <a:pt x="22601" y="24585"/>
                </a:cubicBezTo>
                <a:cubicBezTo>
                  <a:pt x="21708" y="26730"/>
                  <a:pt x="20653" y="28690"/>
                  <a:pt x="19433" y="30483"/>
                </a:cubicBezTo>
                <a:cubicBezTo>
                  <a:pt x="19267" y="30726"/>
                  <a:pt x="19092" y="30958"/>
                  <a:pt x="18918" y="31188"/>
                </a:cubicBezTo>
                <a:cubicBezTo>
                  <a:pt x="18768" y="30954"/>
                  <a:pt x="18507" y="30804"/>
                  <a:pt x="18220" y="30804"/>
                </a:cubicBezTo>
                <a:cubicBezTo>
                  <a:pt x="18181" y="30804"/>
                  <a:pt x="18143" y="30806"/>
                  <a:pt x="18104" y="30812"/>
                </a:cubicBezTo>
                <a:cubicBezTo>
                  <a:pt x="17650" y="30876"/>
                  <a:pt x="17334" y="31295"/>
                  <a:pt x="17399" y="31749"/>
                </a:cubicBezTo>
                <a:cubicBezTo>
                  <a:pt x="17442" y="32054"/>
                  <a:pt x="17648" y="32293"/>
                  <a:pt x="17913" y="32399"/>
                </a:cubicBezTo>
                <a:cubicBezTo>
                  <a:pt x="16529" y="33935"/>
                  <a:pt x="14957" y="35210"/>
                  <a:pt x="13317" y="36532"/>
                </a:cubicBezTo>
                <a:cubicBezTo>
                  <a:pt x="13311" y="36537"/>
                  <a:pt x="13303" y="36544"/>
                  <a:pt x="13295" y="36549"/>
                </a:cubicBezTo>
                <a:cubicBezTo>
                  <a:pt x="13004" y="35019"/>
                  <a:pt x="12775" y="33515"/>
                  <a:pt x="12772" y="31949"/>
                </a:cubicBezTo>
                <a:lnTo>
                  <a:pt x="12772" y="31949"/>
                </a:lnTo>
                <a:cubicBezTo>
                  <a:pt x="12850" y="31972"/>
                  <a:pt x="12932" y="31985"/>
                  <a:pt x="13016" y="31985"/>
                </a:cubicBezTo>
                <a:cubicBezTo>
                  <a:pt x="13053" y="31985"/>
                  <a:pt x="13090" y="31983"/>
                  <a:pt x="13127" y="31978"/>
                </a:cubicBezTo>
                <a:cubicBezTo>
                  <a:pt x="13580" y="31913"/>
                  <a:pt x="13895" y="31494"/>
                  <a:pt x="13831" y="31041"/>
                </a:cubicBezTo>
                <a:cubicBezTo>
                  <a:pt x="13773" y="30626"/>
                  <a:pt x="13419" y="30327"/>
                  <a:pt x="13012" y="30327"/>
                </a:cubicBezTo>
                <a:cubicBezTo>
                  <a:pt x="12973" y="30327"/>
                  <a:pt x="12934" y="30330"/>
                  <a:pt x="12894" y="30336"/>
                </a:cubicBezTo>
                <a:cubicBezTo>
                  <a:pt x="12879" y="30338"/>
                  <a:pt x="12865" y="30344"/>
                  <a:pt x="12848" y="30348"/>
                </a:cubicBezTo>
                <a:cubicBezTo>
                  <a:pt x="13242" y="26466"/>
                  <a:pt x="14533" y="22492"/>
                  <a:pt x="16752" y="18294"/>
                </a:cubicBezTo>
                <a:cubicBezTo>
                  <a:pt x="16896" y="18412"/>
                  <a:pt x="17078" y="18482"/>
                  <a:pt x="17274" y="18482"/>
                </a:cubicBezTo>
                <a:cubicBezTo>
                  <a:pt x="17312" y="18482"/>
                  <a:pt x="17351" y="18479"/>
                  <a:pt x="17391" y="18474"/>
                </a:cubicBezTo>
                <a:cubicBezTo>
                  <a:pt x="17844" y="18410"/>
                  <a:pt x="18159" y="17991"/>
                  <a:pt x="18095" y="17537"/>
                </a:cubicBezTo>
                <a:cubicBezTo>
                  <a:pt x="18049" y="17212"/>
                  <a:pt x="17818" y="16960"/>
                  <a:pt x="17526" y="16866"/>
                </a:cubicBezTo>
                <a:cubicBezTo>
                  <a:pt x="17898" y="16215"/>
                  <a:pt x="18290" y="15560"/>
                  <a:pt x="18707" y="14896"/>
                </a:cubicBezTo>
                <a:cubicBezTo>
                  <a:pt x="18880" y="14621"/>
                  <a:pt x="18797" y="14256"/>
                  <a:pt x="18521" y="14083"/>
                </a:cubicBezTo>
                <a:cubicBezTo>
                  <a:pt x="18424" y="14021"/>
                  <a:pt x="18316" y="13992"/>
                  <a:pt x="18209" y="13992"/>
                </a:cubicBezTo>
                <a:cubicBezTo>
                  <a:pt x="18013" y="13992"/>
                  <a:pt x="17821" y="14090"/>
                  <a:pt x="17709" y="14269"/>
                </a:cubicBezTo>
                <a:cubicBezTo>
                  <a:pt x="15908" y="17132"/>
                  <a:pt x="14515" y="19888"/>
                  <a:pt x="13510" y="22575"/>
                </a:cubicBezTo>
                <a:cubicBezTo>
                  <a:pt x="13397" y="22517"/>
                  <a:pt x="13269" y="22483"/>
                  <a:pt x="13136" y="22483"/>
                </a:cubicBezTo>
                <a:cubicBezTo>
                  <a:pt x="13097" y="22483"/>
                  <a:pt x="13058" y="22486"/>
                  <a:pt x="13018" y="22492"/>
                </a:cubicBezTo>
                <a:cubicBezTo>
                  <a:pt x="12566" y="22556"/>
                  <a:pt x="12250" y="22976"/>
                  <a:pt x="12314" y="23429"/>
                </a:cubicBezTo>
                <a:cubicBezTo>
                  <a:pt x="12365" y="23789"/>
                  <a:pt x="12642" y="24059"/>
                  <a:pt x="12980" y="24123"/>
                </a:cubicBezTo>
                <a:cubicBezTo>
                  <a:pt x="12304" y="26227"/>
                  <a:pt x="11860" y="28294"/>
                  <a:pt x="11661" y="30339"/>
                </a:cubicBezTo>
                <a:cubicBezTo>
                  <a:pt x="11419" y="32838"/>
                  <a:pt x="11816" y="35155"/>
                  <a:pt x="12258" y="37395"/>
                </a:cubicBezTo>
                <a:cubicBezTo>
                  <a:pt x="11613" y="37922"/>
                  <a:pt x="10967" y="38461"/>
                  <a:pt x="10329" y="39037"/>
                </a:cubicBezTo>
                <a:cubicBezTo>
                  <a:pt x="9469" y="39814"/>
                  <a:pt x="8656" y="40669"/>
                  <a:pt x="7899" y="41586"/>
                </a:cubicBezTo>
                <a:cubicBezTo>
                  <a:pt x="7802" y="41053"/>
                  <a:pt x="7693" y="40524"/>
                  <a:pt x="7562" y="40005"/>
                </a:cubicBezTo>
                <a:cubicBezTo>
                  <a:pt x="7444" y="39534"/>
                  <a:pt x="7311" y="39077"/>
                  <a:pt x="7180" y="38619"/>
                </a:cubicBezTo>
                <a:cubicBezTo>
                  <a:pt x="7194" y="38618"/>
                  <a:pt x="7208" y="38619"/>
                  <a:pt x="7222" y="38616"/>
                </a:cubicBezTo>
                <a:cubicBezTo>
                  <a:pt x="7675" y="38552"/>
                  <a:pt x="7991" y="38133"/>
                  <a:pt x="7926" y="37680"/>
                </a:cubicBezTo>
                <a:cubicBezTo>
                  <a:pt x="7868" y="37265"/>
                  <a:pt x="7513" y="36967"/>
                  <a:pt x="7107" y="36967"/>
                </a:cubicBezTo>
                <a:cubicBezTo>
                  <a:pt x="7068" y="36967"/>
                  <a:pt x="7029" y="36970"/>
                  <a:pt x="6990" y="36976"/>
                </a:cubicBezTo>
                <a:cubicBezTo>
                  <a:pt x="6892" y="36989"/>
                  <a:pt x="6803" y="37022"/>
                  <a:pt x="6721" y="37065"/>
                </a:cubicBezTo>
                <a:cubicBezTo>
                  <a:pt x="6630" y="36770"/>
                  <a:pt x="6539" y="36468"/>
                  <a:pt x="6448" y="36177"/>
                </a:cubicBezTo>
                <a:cubicBezTo>
                  <a:pt x="6374" y="35937"/>
                  <a:pt x="6300" y="35700"/>
                  <a:pt x="6227" y="35461"/>
                </a:cubicBezTo>
                <a:cubicBezTo>
                  <a:pt x="6769" y="33841"/>
                  <a:pt x="7338" y="32118"/>
                  <a:pt x="7917" y="30333"/>
                </a:cubicBezTo>
                <a:cubicBezTo>
                  <a:pt x="8015" y="30373"/>
                  <a:pt x="8121" y="30396"/>
                  <a:pt x="8231" y="30396"/>
                </a:cubicBezTo>
                <a:cubicBezTo>
                  <a:pt x="8262" y="30396"/>
                  <a:pt x="8295" y="30394"/>
                  <a:pt x="8327" y="30390"/>
                </a:cubicBezTo>
                <a:cubicBezTo>
                  <a:pt x="8781" y="30333"/>
                  <a:pt x="9103" y="29919"/>
                  <a:pt x="9047" y="29465"/>
                </a:cubicBezTo>
                <a:cubicBezTo>
                  <a:pt x="9004" y="29114"/>
                  <a:pt x="8747" y="28844"/>
                  <a:pt x="8422" y="28764"/>
                </a:cubicBezTo>
                <a:cubicBezTo>
                  <a:pt x="9792" y="24490"/>
                  <a:pt x="11186" y="19933"/>
                  <a:pt x="12387" y="15595"/>
                </a:cubicBezTo>
                <a:cubicBezTo>
                  <a:pt x="12429" y="15605"/>
                  <a:pt x="12471" y="15615"/>
                  <a:pt x="12516" y="15618"/>
                </a:cubicBezTo>
                <a:cubicBezTo>
                  <a:pt x="12539" y="15620"/>
                  <a:pt x="12562" y="15621"/>
                  <a:pt x="12585" y="15621"/>
                </a:cubicBezTo>
                <a:cubicBezTo>
                  <a:pt x="13012" y="15621"/>
                  <a:pt x="13374" y="15293"/>
                  <a:pt x="13409" y="14860"/>
                </a:cubicBezTo>
                <a:cubicBezTo>
                  <a:pt x="13441" y="14463"/>
                  <a:pt x="13189" y="14110"/>
                  <a:pt x="12824" y="14000"/>
                </a:cubicBezTo>
                <a:cubicBezTo>
                  <a:pt x="14212" y="8840"/>
                  <a:pt x="15282" y="4093"/>
                  <a:pt x="15648" y="653"/>
                </a:cubicBezTo>
                <a:cubicBezTo>
                  <a:pt x="15682" y="329"/>
                  <a:pt x="15449" y="37"/>
                  <a:pt x="15124" y="4"/>
                </a:cubicBezTo>
                <a:cubicBezTo>
                  <a:pt x="15103" y="2"/>
                  <a:pt x="15082" y="1"/>
                  <a:pt x="15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1" name="Google Shape;12381;p294"/>
          <p:cNvSpPr/>
          <p:nvPr/>
        </p:nvSpPr>
        <p:spPr>
          <a:xfrm>
            <a:off x="4931196" y="4665612"/>
            <a:ext cx="542419" cy="572725"/>
          </a:xfrm>
          <a:custGeom>
            <a:rect b="b" l="l" r="r" t="t"/>
            <a:pathLst>
              <a:path extrusionOk="0" h="27931" w="26453">
                <a:moveTo>
                  <a:pt x="23333" y="1"/>
                </a:moveTo>
                <a:cubicBezTo>
                  <a:pt x="23288" y="27"/>
                  <a:pt x="23240" y="54"/>
                  <a:pt x="23192" y="80"/>
                </a:cubicBezTo>
                <a:cubicBezTo>
                  <a:pt x="23126" y="212"/>
                  <a:pt x="23055" y="344"/>
                  <a:pt x="22980" y="469"/>
                </a:cubicBezTo>
                <a:cubicBezTo>
                  <a:pt x="22104" y="1929"/>
                  <a:pt x="21452" y="3534"/>
                  <a:pt x="20366" y="4861"/>
                </a:cubicBezTo>
                <a:cubicBezTo>
                  <a:pt x="19222" y="6258"/>
                  <a:pt x="17642" y="7282"/>
                  <a:pt x="16403" y="8603"/>
                </a:cubicBezTo>
                <a:cubicBezTo>
                  <a:pt x="15681" y="9374"/>
                  <a:pt x="14925" y="10342"/>
                  <a:pt x="14564" y="11400"/>
                </a:cubicBezTo>
                <a:cubicBezTo>
                  <a:pt x="14435" y="11250"/>
                  <a:pt x="14304" y="11105"/>
                  <a:pt x="14174" y="10967"/>
                </a:cubicBezTo>
                <a:cubicBezTo>
                  <a:pt x="12848" y="9553"/>
                  <a:pt x="11157" y="8457"/>
                  <a:pt x="9933" y="6961"/>
                </a:cubicBezTo>
                <a:cubicBezTo>
                  <a:pt x="8770" y="5541"/>
                  <a:pt x="8072" y="3823"/>
                  <a:pt x="7135" y="2261"/>
                </a:cubicBezTo>
                <a:cubicBezTo>
                  <a:pt x="6998" y="2036"/>
                  <a:pt x="6870" y="1792"/>
                  <a:pt x="6779" y="1561"/>
                </a:cubicBezTo>
                <a:cubicBezTo>
                  <a:pt x="6706" y="2022"/>
                  <a:pt x="6644" y="2483"/>
                  <a:pt x="6613" y="2949"/>
                </a:cubicBezTo>
                <a:cubicBezTo>
                  <a:pt x="6466" y="5188"/>
                  <a:pt x="6972" y="7436"/>
                  <a:pt x="8234" y="9307"/>
                </a:cubicBezTo>
                <a:cubicBezTo>
                  <a:pt x="8903" y="10298"/>
                  <a:pt x="9764" y="11222"/>
                  <a:pt x="10800" y="11836"/>
                </a:cubicBezTo>
                <a:cubicBezTo>
                  <a:pt x="11632" y="12330"/>
                  <a:pt x="12509" y="12707"/>
                  <a:pt x="13117" y="13495"/>
                </a:cubicBezTo>
                <a:cubicBezTo>
                  <a:pt x="13635" y="14168"/>
                  <a:pt x="13909" y="14991"/>
                  <a:pt x="14027" y="15823"/>
                </a:cubicBezTo>
                <a:cubicBezTo>
                  <a:pt x="14156" y="16730"/>
                  <a:pt x="14109" y="17656"/>
                  <a:pt x="13985" y="18560"/>
                </a:cubicBezTo>
                <a:cubicBezTo>
                  <a:pt x="13970" y="18675"/>
                  <a:pt x="13850" y="19396"/>
                  <a:pt x="13729" y="20014"/>
                </a:cubicBezTo>
                <a:cubicBezTo>
                  <a:pt x="13638" y="20137"/>
                  <a:pt x="13551" y="20261"/>
                  <a:pt x="13465" y="20387"/>
                </a:cubicBezTo>
                <a:cubicBezTo>
                  <a:pt x="12711" y="19507"/>
                  <a:pt x="11690" y="18803"/>
                  <a:pt x="10752" y="18259"/>
                </a:cubicBezTo>
                <a:cubicBezTo>
                  <a:pt x="8911" y="17192"/>
                  <a:pt x="6786" y="16575"/>
                  <a:pt x="5025" y="15390"/>
                </a:cubicBezTo>
                <a:cubicBezTo>
                  <a:pt x="3353" y="14265"/>
                  <a:pt x="2076" y="12680"/>
                  <a:pt x="595" y="11334"/>
                </a:cubicBezTo>
                <a:cubicBezTo>
                  <a:pt x="382" y="11141"/>
                  <a:pt x="170" y="10926"/>
                  <a:pt x="1" y="10711"/>
                </a:cubicBezTo>
                <a:lnTo>
                  <a:pt x="1" y="10711"/>
                </a:lnTo>
                <a:cubicBezTo>
                  <a:pt x="69" y="11218"/>
                  <a:pt x="150" y="11724"/>
                  <a:pt x="265" y="12222"/>
                </a:cubicBezTo>
                <a:cubicBezTo>
                  <a:pt x="820" y="14623"/>
                  <a:pt x="2062" y="16827"/>
                  <a:pt x="3982" y="18394"/>
                </a:cubicBezTo>
                <a:cubicBezTo>
                  <a:pt x="5000" y="19225"/>
                  <a:pt x="6198" y="19922"/>
                  <a:pt x="7479" y="20241"/>
                </a:cubicBezTo>
                <a:cubicBezTo>
                  <a:pt x="8512" y="20497"/>
                  <a:pt x="9553" y="20615"/>
                  <a:pt x="10441" y="21252"/>
                </a:cubicBezTo>
                <a:cubicBezTo>
                  <a:pt x="11173" y="21776"/>
                  <a:pt x="11705" y="22522"/>
                  <a:pt x="12091" y="23327"/>
                </a:cubicBezTo>
                <a:cubicBezTo>
                  <a:pt x="11964" y="23873"/>
                  <a:pt x="11910" y="24430"/>
                  <a:pt x="11959" y="24994"/>
                </a:cubicBezTo>
                <a:cubicBezTo>
                  <a:pt x="11983" y="25273"/>
                  <a:pt x="12268" y="26506"/>
                  <a:pt x="12618" y="27931"/>
                </a:cubicBezTo>
                <a:cubicBezTo>
                  <a:pt x="13509" y="27579"/>
                  <a:pt x="14397" y="27219"/>
                  <a:pt x="15283" y="26850"/>
                </a:cubicBezTo>
                <a:cubicBezTo>
                  <a:pt x="15290" y="26368"/>
                  <a:pt x="15316" y="25888"/>
                  <a:pt x="15383" y="25411"/>
                </a:cubicBezTo>
                <a:cubicBezTo>
                  <a:pt x="15556" y="24190"/>
                  <a:pt x="15957" y="22986"/>
                  <a:pt x="16717" y="22001"/>
                </a:cubicBezTo>
                <a:lnTo>
                  <a:pt x="16717" y="22003"/>
                </a:lnTo>
                <a:cubicBezTo>
                  <a:pt x="17605" y="20849"/>
                  <a:pt x="18889" y="20296"/>
                  <a:pt x="20109" y="19572"/>
                </a:cubicBezTo>
                <a:cubicBezTo>
                  <a:pt x="21623" y="18674"/>
                  <a:pt x="22884" y="17322"/>
                  <a:pt x="23864" y="15871"/>
                </a:cubicBezTo>
                <a:cubicBezTo>
                  <a:pt x="25713" y="13133"/>
                  <a:pt x="26452" y="9841"/>
                  <a:pt x="26236" y="6563"/>
                </a:cubicBezTo>
                <a:cubicBezTo>
                  <a:pt x="26191" y="5881"/>
                  <a:pt x="26100" y="5205"/>
                  <a:pt x="25993" y="4531"/>
                </a:cubicBezTo>
                <a:cubicBezTo>
                  <a:pt x="25860" y="4870"/>
                  <a:pt x="25673" y="5226"/>
                  <a:pt x="25475" y="5556"/>
                </a:cubicBezTo>
                <a:cubicBezTo>
                  <a:pt x="24102" y="7842"/>
                  <a:pt x="23079" y="10358"/>
                  <a:pt x="21378" y="12436"/>
                </a:cubicBezTo>
                <a:cubicBezTo>
                  <a:pt x="20049" y="14059"/>
                  <a:pt x="18347" y="15360"/>
                  <a:pt x="16764" y="16768"/>
                </a:cubicBezTo>
                <a:cubicBezTo>
                  <a:pt x="16672" y="16273"/>
                  <a:pt x="16593" y="15787"/>
                  <a:pt x="16580" y="15696"/>
                </a:cubicBezTo>
                <a:cubicBezTo>
                  <a:pt x="16464" y="14852"/>
                  <a:pt x="16421" y="13986"/>
                  <a:pt x="16541" y="13140"/>
                </a:cubicBezTo>
                <a:cubicBezTo>
                  <a:pt x="16651" y="12362"/>
                  <a:pt x="16907" y="11592"/>
                  <a:pt x="17391" y="10965"/>
                </a:cubicBezTo>
                <a:cubicBezTo>
                  <a:pt x="17959" y="10228"/>
                  <a:pt x="18778" y="9876"/>
                  <a:pt x="19557" y="9415"/>
                </a:cubicBezTo>
                <a:cubicBezTo>
                  <a:pt x="20522" y="8841"/>
                  <a:pt x="21327" y="7978"/>
                  <a:pt x="21953" y="7052"/>
                </a:cubicBezTo>
                <a:cubicBezTo>
                  <a:pt x="23132" y="5305"/>
                  <a:pt x="23605" y="3204"/>
                  <a:pt x="23466" y="1113"/>
                </a:cubicBezTo>
                <a:cubicBezTo>
                  <a:pt x="23442" y="739"/>
                  <a:pt x="23390" y="370"/>
                  <a:pt x="23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2" name="Google Shape;12382;p294"/>
          <p:cNvSpPr/>
          <p:nvPr/>
        </p:nvSpPr>
        <p:spPr>
          <a:xfrm rot="-3543708">
            <a:off x="592621" y="4184121"/>
            <a:ext cx="912301" cy="1076472"/>
          </a:xfrm>
          <a:custGeom>
            <a:rect b="b" l="l" r="r" t="t"/>
            <a:pathLst>
              <a:path extrusionOk="0" h="43060" w="36493">
                <a:moveTo>
                  <a:pt x="23058" y="0"/>
                </a:moveTo>
                <a:cubicBezTo>
                  <a:pt x="22798" y="0"/>
                  <a:pt x="22539" y="94"/>
                  <a:pt x="22335" y="286"/>
                </a:cubicBezTo>
                <a:cubicBezTo>
                  <a:pt x="15612" y="6639"/>
                  <a:pt x="16202" y="11133"/>
                  <a:pt x="17043" y="13134"/>
                </a:cubicBezTo>
                <a:cubicBezTo>
                  <a:pt x="12832" y="17374"/>
                  <a:pt x="10773" y="23279"/>
                  <a:pt x="8764" y="29045"/>
                </a:cubicBezTo>
                <a:cubicBezTo>
                  <a:pt x="8278" y="30442"/>
                  <a:pt x="7800" y="31814"/>
                  <a:pt x="7299" y="33144"/>
                </a:cubicBezTo>
                <a:cubicBezTo>
                  <a:pt x="6336" y="32337"/>
                  <a:pt x="404" y="26425"/>
                  <a:pt x="10244" y="10492"/>
                </a:cubicBezTo>
                <a:cubicBezTo>
                  <a:pt x="10837" y="9531"/>
                  <a:pt x="10539" y="8269"/>
                  <a:pt x="9577" y="7675"/>
                </a:cubicBezTo>
                <a:cubicBezTo>
                  <a:pt x="9242" y="7477"/>
                  <a:pt x="8870" y="7382"/>
                  <a:pt x="8503" y="7382"/>
                </a:cubicBezTo>
                <a:cubicBezTo>
                  <a:pt x="7817" y="7382"/>
                  <a:pt x="7148" y="7715"/>
                  <a:pt x="6760" y="8341"/>
                </a:cubicBezTo>
                <a:cubicBezTo>
                  <a:pt x="799" y="17996"/>
                  <a:pt x="1" y="24767"/>
                  <a:pt x="866" y="29261"/>
                </a:cubicBezTo>
                <a:cubicBezTo>
                  <a:pt x="2328" y="31842"/>
                  <a:pt x="3918" y="34379"/>
                  <a:pt x="5631" y="36869"/>
                </a:cubicBezTo>
                <a:cubicBezTo>
                  <a:pt x="5666" y="36880"/>
                  <a:pt x="5701" y="36893"/>
                  <a:pt x="5736" y="36903"/>
                </a:cubicBezTo>
                <a:cubicBezTo>
                  <a:pt x="5725" y="36927"/>
                  <a:pt x="5713" y="36949"/>
                  <a:pt x="5702" y="36972"/>
                </a:cubicBezTo>
                <a:cubicBezTo>
                  <a:pt x="5924" y="37296"/>
                  <a:pt x="6136" y="37624"/>
                  <a:pt x="6363" y="37946"/>
                </a:cubicBezTo>
                <a:cubicBezTo>
                  <a:pt x="7558" y="39637"/>
                  <a:pt x="8801" y="41281"/>
                  <a:pt x="10075" y="42896"/>
                </a:cubicBezTo>
                <a:cubicBezTo>
                  <a:pt x="10607" y="42999"/>
                  <a:pt x="11204" y="43060"/>
                  <a:pt x="11873" y="43060"/>
                </a:cubicBezTo>
                <a:cubicBezTo>
                  <a:pt x="13371" y="43060"/>
                  <a:pt x="15231" y="42757"/>
                  <a:pt x="17535" y="41957"/>
                </a:cubicBezTo>
                <a:cubicBezTo>
                  <a:pt x="17973" y="41804"/>
                  <a:pt x="18195" y="41322"/>
                  <a:pt x="18053" y="40887"/>
                </a:cubicBezTo>
                <a:cubicBezTo>
                  <a:pt x="17932" y="40540"/>
                  <a:pt x="17607" y="40323"/>
                  <a:pt x="17259" y="40323"/>
                </a:cubicBezTo>
                <a:cubicBezTo>
                  <a:pt x="17167" y="40323"/>
                  <a:pt x="17075" y="40337"/>
                  <a:pt x="16983" y="40369"/>
                </a:cubicBezTo>
                <a:cubicBezTo>
                  <a:pt x="14835" y="41116"/>
                  <a:pt x="13161" y="41387"/>
                  <a:pt x="11863" y="41387"/>
                </a:cubicBezTo>
                <a:cubicBezTo>
                  <a:pt x="10492" y="41387"/>
                  <a:pt x="9541" y="41084"/>
                  <a:pt x="8891" y="40720"/>
                </a:cubicBezTo>
                <a:cubicBezTo>
                  <a:pt x="10129" y="38430"/>
                  <a:pt x="11113" y="35962"/>
                  <a:pt x="12015" y="33473"/>
                </a:cubicBezTo>
                <a:cubicBezTo>
                  <a:pt x="13009" y="33946"/>
                  <a:pt x="14673" y="34517"/>
                  <a:pt x="16894" y="34517"/>
                </a:cubicBezTo>
                <a:cubicBezTo>
                  <a:pt x="18621" y="34517"/>
                  <a:pt x="20686" y="34172"/>
                  <a:pt x="23034" y="33164"/>
                </a:cubicBezTo>
                <a:cubicBezTo>
                  <a:pt x="23119" y="33307"/>
                  <a:pt x="23238" y="33485"/>
                  <a:pt x="23396" y="33680"/>
                </a:cubicBezTo>
                <a:cubicBezTo>
                  <a:pt x="23421" y="33638"/>
                  <a:pt x="23441" y="33593"/>
                  <a:pt x="23466" y="33551"/>
                </a:cubicBezTo>
                <a:cubicBezTo>
                  <a:pt x="23466" y="33624"/>
                  <a:pt x="23472" y="33701"/>
                  <a:pt x="23478" y="33779"/>
                </a:cubicBezTo>
                <a:cubicBezTo>
                  <a:pt x="24227" y="34647"/>
                  <a:pt x="25764" y="35790"/>
                  <a:pt x="28671" y="35790"/>
                </a:cubicBezTo>
                <a:cubicBezTo>
                  <a:pt x="30170" y="35790"/>
                  <a:pt x="32032" y="35486"/>
                  <a:pt x="34339" y="34685"/>
                </a:cubicBezTo>
                <a:cubicBezTo>
                  <a:pt x="34778" y="34532"/>
                  <a:pt x="34998" y="34050"/>
                  <a:pt x="34856" y="33615"/>
                </a:cubicBezTo>
                <a:cubicBezTo>
                  <a:pt x="34736" y="33268"/>
                  <a:pt x="34411" y="33050"/>
                  <a:pt x="34063" y="33050"/>
                </a:cubicBezTo>
                <a:cubicBezTo>
                  <a:pt x="33972" y="33050"/>
                  <a:pt x="33879" y="33065"/>
                  <a:pt x="33788" y="33097"/>
                </a:cubicBezTo>
                <a:cubicBezTo>
                  <a:pt x="31639" y="33843"/>
                  <a:pt x="29964" y="34115"/>
                  <a:pt x="28666" y="34115"/>
                </a:cubicBezTo>
                <a:cubicBezTo>
                  <a:pt x="25976" y="34115"/>
                  <a:pt x="24899" y="32951"/>
                  <a:pt x="24555" y="32437"/>
                </a:cubicBezTo>
                <a:cubicBezTo>
                  <a:pt x="27863" y="30692"/>
                  <a:pt x="31657" y="27640"/>
                  <a:pt x="35817" y="22501"/>
                </a:cubicBezTo>
                <a:cubicBezTo>
                  <a:pt x="36493" y="21666"/>
                  <a:pt x="36339" y="20449"/>
                  <a:pt x="35528" y="19765"/>
                </a:cubicBezTo>
                <a:cubicBezTo>
                  <a:pt x="35168" y="19474"/>
                  <a:pt x="34736" y="19332"/>
                  <a:pt x="34307" y="19332"/>
                </a:cubicBezTo>
                <a:cubicBezTo>
                  <a:pt x="33740" y="19332"/>
                  <a:pt x="33177" y="19579"/>
                  <a:pt x="32792" y="20054"/>
                </a:cubicBezTo>
                <a:cubicBezTo>
                  <a:pt x="27962" y="26023"/>
                  <a:pt x="23883" y="28768"/>
                  <a:pt x="20720" y="29916"/>
                </a:cubicBezTo>
                <a:cubicBezTo>
                  <a:pt x="20226" y="29117"/>
                  <a:pt x="18594" y="25446"/>
                  <a:pt x="25245" y="19161"/>
                </a:cubicBezTo>
                <a:cubicBezTo>
                  <a:pt x="25667" y="18763"/>
                  <a:pt x="25686" y="18098"/>
                  <a:pt x="25288" y="17675"/>
                </a:cubicBezTo>
                <a:cubicBezTo>
                  <a:pt x="25077" y="17462"/>
                  <a:pt x="24796" y="17351"/>
                  <a:pt x="24515" y="17351"/>
                </a:cubicBezTo>
                <a:cubicBezTo>
                  <a:pt x="24258" y="17351"/>
                  <a:pt x="24003" y="17443"/>
                  <a:pt x="23802" y="17633"/>
                </a:cubicBezTo>
                <a:cubicBezTo>
                  <a:pt x="16969" y="24090"/>
                  <a:pt x="17791" y="28599"/>
                  <a:pt x="18654" y="30480"/>
                </a:cubicBezTo>
                <a:cubicBezTo>
                  <a:pt x="18008" y="30596"/>
                  <a:pt x="17416" y="30643"/>
                  <a:pt x="16880" y="30643"/>
                </a:cubicBezTo>
                <a:cubicBezTo>
                  <a:pt x="14803" y="30643"/>
                  <a:pt x="13573" y="29935"/>
                  <a:pt x="13320" y="29773"/>
                </a:cubicBezTo>
                <a:cubicBezTo>
                  <a:pt x="15830" y="22583"/>
                  <a:pt x="18354" y="15898"/>
                  <a:pt x="25066" y="13122"/>
                </a:cubicBezTo>
                <a:cubicBezTo>
                  <a:pt x="26459" y="12546"/>
                  <a:pt x="27911" y="12321"/>
                  <a:pt x="29592" y="12060"/>
                </a:cubicBezTo>
                <a:lnTo>
                  <a:pt x="29979" y="11999"/>
                </a:lnTo>
                <a:cubicBezTo>
                  <a:pt x="31217" y="11805"/>
                  <a:pt x="32063" y="10643"/>
                  <a:pt x="31869" y="9405"/>
                </a:cubicBezTo>
                <a:cubicBezTo>
                  <a:pt x="31693" y="8286"/>
                  <a:pt x="30727" y="7487"/>
                  <a:pt x="29628" y="7487"/>
                </a:cubicBezTo>
                <a:cubicBezTo>
                  <a:pt x="29512" y="7487"/>
                  <a:pt x="29394" y="7496"/>
                  <a:pt x="29275" y="7514"/>
                </a:cubicBezTo>
                <a:lnTo>
                  <a:pt x="28895" y="7573"/>
                </a:lnTo>
                <a:cubicBezTo>
                  <a:pt x="27091" y="7854"/>
                  <a:pt x="25226" y="8144"/>
                  <a:pt x="23331" y="8928"/>
                </a:cubicBezTo>
                <a:cubicBezTo>
                  <a:pt x="21597" y="9646"/>
                  <a:pt x="20095" y="10546"/>
                  <a:pt x="18773" y="11590"/>
                </a:cubicBezTo>
                <a:cubicBezTo>
                  <a:pt x="18410" y="9904"/>
                  <a:pt x="18738" y="6616"/>
                  <a:pt x="23798" y="1835"/>
                </a:cubicBezTo>
                <a:cubicBezTo>
                  <a:pt x="24226" y="1431"/>
                  <a:pt x="24245" y="757"/>
                  <a:pt x="23840" y="328"/>
                </a:cubicBezTo>
                <a:cubicBezTo>
                  <a:pt x="23627" y="112"/>
                  <a:pt x="23342" y="0"/>
                  <a:pt x="230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83" name="Google Shape;12383;p294"/>
          <p:cNvGrpSpPr/>
          <p:nvPr/>
        </p:nvGrpSpPr>
        <p:grpSpPr>
          <a:xfrm>
            <a:off x="8627575" y="2787375"/>
            <a:ext cx="307825" cy="513100"/>
            <a:chOff x="10263675" y="2176600"/>
            <a:chExt cx="307825" cy="513100"/>
          </a:xfrm>
        </p:grpSpPr>
        <p:sp>
          <p:nvSpPr>
            <p:cNvPr id="12384" name="Google Shape;12384;p294"/>
            <p:cNvSpPr/>
            <p:nvPr/>
          </p:nvSpPr>
          <p:spPr>
            <a:xfrm>
              <a:off x="10263675" y="2176600"/>
              <a:ext cx="229875" cy="229875"/>
            </a:xfrm>
            <a:custGeom>
              <a:rect b="b" l="l" r="r" t="t"/>
              <a:pathLst>
                <a:path extrusionOk="0" h="9195" w="9195">
                  <a:moveTo>
                    <a:pt x="4597" y="0"/>
                  </a:moveTo>
                  <a:cubicBezTo>
                    <a:pt x="3378" y="0"/>
                    <a:pt x="2209" y="485"/>
                    <a:pt x="1347" y="1347"/>
                  </a:cubicBezTo>
                  <a:cubicBezTo>
                    <a:pt x="485" y="2209"/>
                    <a:pt x="0" y="3378"/>
                    <a:pt x="0" y="4597"/>
                  </a:cubicBezTo>
                  <a:cubicBezTo>
                    <a:pt x="0" y="5818"/>
                    <a:pt x="485" y="6987"/>
                    <a:pt x="1347" y="7848"/>
                  </a:cubicBezTo>
                  <a:cubicBezTo>
                    <a:pt x="2209" y="8711"/>
                    <a:pt x="3378" y="9195"/>
                    <a:pt x="4597" y="9195"/>
                  </a:cubicBezTo>
                  <a:cubicBezTo>
                    <a:pt x="5816" y="9195"/>
                    <a:pt x="6987" y="8711"/>
                    <a:pt x="7848" y="7848"/>
                  </a:cubicBezTo>
                  <a:cubicBezTo>
                    <a:pt x="8711" y="6987"/>
                    <a:pt x="9195" y="5818"/>
                    <a:pt x="9195" y="4597"/>
                  </a:cubicBezTo>
                  <a:cubicBezTo>
                    <a:pt x="9195" y="3378"/>
                    <a:pt x="8711" y="2209"/>
                    <a:pt x="7848" y="1347"/>
                  </a:cubicBezTo>
                  <a:cubicBezTo>
                    <a:pt x="6987" y="485"/>
                    <a:pt x="5816" y="0"/>
                    <a:pt x="4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5" name="Google Shape;12385;p294"/>
            <p:cNvSpPr/>
            <p:nvPr/>
          </p:nvSpPr>
          <p:spPr>
            <a:xfrm>
              <a:off x="10456550" y="2458225"/>
              <a:ext cx="114950" cy="114950"/>
            </a:xfrm>
            <a:custGeom>
              <a:rect b="b" l="l" r="r" t="t"/>
              <a:pathLst>
                <a:path extrusionOk="0" h="4598" w="4598">
                  <a:moveTo>
                    <a:pt x="2299" y="0"/>
                  </a:moveTo>
                  <a:cubicBezTo>
                    <a:pt x="1029" y="0"/>
                    <a:pt x="0" y="1029"/>
                    <a:pt x="0" y="2299"/>
                  </a:cubicBezTo>
                  <a:cubicBezTo>
                    <a:pt x="0" y="3568"/>
                    <a:pt x="1029" y="4597"/>
                    <a:pt x="2299" y="4597"/>
                  </a:cubicBezTo>
                  <a:cubicBezTo>
                    <a:pt x="3568" y="4597"/>
                    <a:pt x="4598" y="3568"/>
                    <a:pt x="4598" y="2299"/>
                  </a:cubicBezTo>
                  <a:cubicBezTo>
                    <a:pt x="4598" y="1029"/>
                    <a:pt x="3568" y="0"/>
                    <a:pt x="22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6" name="Google Shape;12386;p294"/>
            <p:cNvSpPr/>
            <p:nvPr/>
          </p:nvSpPr>
          <p:spPr>
            <a:xfrm>
              <a:off x="10342125" y="2595725"/>
              <a:ext cx="93975" cy="93975"/>
            </a:xfrm>
            <a:custGeom>
              <a:rect b="b" l="l" r="r" t="t"/>
              <a:pathLst>
                <a:path extrusionOk="0" h="3759" w="3759">
                  <a:moveTo>
                    <a:pt x="1879" y="1"/>
                  </a:moveTo>
                  <a:cubicBezTo>
                    <a:pt x="842" y="1"/>
                    <a:pt x="0" y="842"/>
                    <a:pt x="0" y="1880"/>
                  </a:cubicBezTo>
                  <a:cubicBezTo>
                    <a:pt x="0" y="2918"/>
                    <a:pt x="842" y="3759"/>
                    <a:pt x="1879" y="3759"/>
                  </a:cubicBezTo>
                  <a:cubicBezTo>
                    <a:pt x="2917" y="3759"/>
                    <a:pt x="3758" y="2918"/>
                    <a:pt x="3758" y="1880"/>
                  </a:cubicBezTo>
                  <a:cubicBezTo>
                    <a:pt x="3758" y="842"/>
                    <a:pt x="2918" y="1"/>
                    <a:pt x="18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7" name="Google Shape;12387;p294"/>
          <p:cNvGrpSpPr/>
          <p:nvPr/>
        </p:nvGrpSpPr>
        <p:grpSpPr>
          <a:xfrm>
            <a:off x="8191500" y="1310850"/>
            <a:ext cx="436075" cy="775625"/>
            <a:chOff x="7883125" y="1204150"/>
            <a:chExt cx="436075" cy="775625"/>
          </a:xfrm>
        </p:grpSpPr>
        <p:sp>
          <p:nvSpPr>
            <p:cNvPr id="12388" name="Google Shape;12388;p294"/>
            <p:cNvSpPr/>
            <p:nvPr/>
          </p:nvSpPr>
          <p:spPr>
            <a:xfrm>
              <a:off x="8037250" y="1204150"/>
              <a:ext cx="229900" cy="229875"/>
            </a:xfrm>
            <a:custGeom>
              <a:rect b="b" l="l" r="r" t="t"/>
              <a:pathLst>
                <a:path extrusionOk="0" h="9195" w="9196">
                  <a:moveTo>
                    <a:pt x="4598" y="0"/>
                  </a:moveTo>
                  <a:cubicBezTo>
                    <a:pt x="2058" y="0"/>
                    <a:pt x="0" y="2059"/>
                    <a:pt x="0" y="4598"/>
                  </a:cubicBezTo>
                  <a:cubicBezTo>
                    <a:pt x="0" y="7136"/>
                    <a:pt x="2058" y="9195"/>
                    <a:pt x="4598" y="9195"/>
                  </a:cubicBezTo>
                  <a:cubicBezTo>
                    <a:pt x="7137" y="9195"/>
                    <a:pt x="9196" y="7136"/>
                    <a:pt x="9196" y="4598"/>
                  </a:cubicBezTo>
                  <a:cubicBezTo>
                    <a:pt x="9196" y="2059"/>
                    <a:pt x="7137" y="0"/>
                    <a:pt x="45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9" name="Google Shape;12389;p294"/>
            <p:cNvSpPr/>
            <p:nvPr/>
          </p:nvSpPr>
          <p:spPr>
            <a:xfrm>
              <a:off x="7883125" y="1600700"/>
              <a:ext cx="114950" cy="114950"/>
            </a:xfrm>
            <a:custGeom>
              <a:rect b="b" l="l" r="r" t="t"/>
              <a:pathLst>
                <a:path extrusionOk="0" h="4598" w="4598">
                  <a:moveTo>
                    <a:pt x="2299" y="0"/>
                  </a:moveTo>
                  <a:cubicBezTo>
                    <a:pt x="1029" y="0"/>
                    <a:pt x="0" y="1029"/>
                    <a:pt x="0" y="2299"/>
                  </a:cubicBezTo>
                  <a:cubicBezTo>
                    <a:pt x="0" y="3568"/>
                    <a:pt x="1029" y="4598"/>
                    <a:pt x="2299" y="4598"/>
                  </a:cubicBezTo>
                  <a:cubicBezTo>
                    <a:pt x="3569" y="4598"/>
                    <a:pt x="4597" y="3568"/>
                    <a:pt x="4597" y="2299"/>
                  </a:cubicBezTo>
                  <a:cubicBezTo>
                    <a:pt x="4597" y="1029"/>
                    <a:pt x="3568" y="0"/>
                    <a:pt x="22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0" name="Google Shape;12390;p294"/>
            <p:cNvSpPr/>
            <p:nvPr/>
          </p:nvSpPr>
          <p:spPr>
            <a:xfrm>
              <a:off x="8068700" y="1885775"/>
              <a:ext cx="93975" cy="94000"/>
            </a:xfrm>
            <a:custGeom>
              <a:rect b="b" l="l" r="r" t="t"/>
              <a:pathLst>
                <a:path extrusionOk="0" h="3760" w="3759">
                  <a:moveTo>
                    <a:pt x="1880" y="1"/>
                  </a:moveTo>
                  <a:cubicBezTo>
                    <a:pt x="842" y="1"/>
                    <a:pt x="1" y="842"/>
                    <a:pt x="1" y="1881"/>
                  </a:cubicBezTo>
                  <a:cubicBezTo>
                    <a:pt x="1" y="2918"/>
                    <a:pt x="842" y="3760"/>
                    <a:pt x="1880" y="3760"/>
                  </a:cubicBezTo>
                  <a:cubicBezTo>
                    <a:pt x="2917" y="3760"/>
                    <a:pt x="3759" y="2918"/>
                    <a:pt x="3759" y="1881"/>
                  </a:cubicBezTo>
                  <a:cubicBezTo>
                    <a:pt x="3759" y="842"/>
                    <a:pt x="2917" y="1"/>
                    <a:pt x="18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1" name="Google Shape;12391;p294"/>
            <p:cNvSpPr/>
            <p:nvPr/>
          </p:nvSpPr>
          <p:spPr>
            <a:xfrm>
              <a:off x="8272200" y="1523700"/>
              <a:ext cx="47000" cy="47025"/>
            </a:xfrm>
            <a:custGeom>
              <a:rect b="b" l="l" r="r" t="t"/>
              <a:pathLst>
                <a:path extrusionOk="0" h="1881" w="1880">
                  <a:moveTo>
                    <a:pt x="939" y="0"/>
                  </a:moveTo>
                  <a:cubicBezTo>
                    <a:pt x="421" y="0"/>
                    <a:pt x="0" y="421"/>
                    <a:pt x="0" y="940"/>
                  </a:cubicBezTo>
                  <a:cubicBezTo>
                    <a:pt x="0" y="1459"/>
                    <a:pt x="421" y="1880"/>
                    <a:pt x="939" y="1880"/>
                  </a:cubicBezTo>
                  <a:cubicBezTo>
                    <a:pt x="1458" y="1880"/>
                    <a:pt x="1879" y="1459"/>
                    <a:pt x="1879" y="940"/>
                  </a:cubicBezTo>
                  <a:cubicBezTo>
                    <a:pt x="1879" y="421"/>
                    <a:pt x="1458" y="0"/>
                    <a:pt x="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92" name="Google Shape;12392;p294"/>
          <p:cNvSpPr/>
          <p:nvPr/>
        </p:nvSpPr>
        <p:spPr>
          <a:xfrm>
            <a:off x="3244125" y="4708925"/>
            <a:ext cx="555225" cy="486075"/>
          </a:xfrm>
          <a:custGeom>
            <a:rect b="b" l="l" r="r" t="t"/>
            <a:pathLst>
              <a:path extrusionOk="0" h="19443" w="22209">
                <a:moveTo>
                  <a:pt x="11784" y="0"/>
                </a:moveTo>
                <a:lnTo>
                  <a:pt x="11784" y="0"/>
                </a:lnTo>
                <a:cubicBezTo>
                  <a:pt x="11477" y="224"/>
                  <a:pt x="11176" y="454"/>
                  <a:pt x="10890" y="705"/>
                </a:cubicBezTo>
                <a:cubicBezTo>
                  <a:pt x="9521" y="1909"/>
                  <a:pt x="8520" y="3494"/>
                  <a:pt x="8173" y="5295"/>
                </a:cubicBezTo>
                <a:cubicBezTo>
                  <a:pt x="7988" y="6251"/>
                  <a:pt x="7954" y="7276"/>
                  <a:pt x="8198" y="8224"/>
                </a:cubicBezTo>
                <a:cubicBezTo>
                  <a:pt x="8394" y="8987"/>
                  <a:pt x="8681" y="9707"/>
                  <a:pt x="8579" y="10510"/>
                </a:cubicBezTo>
                <a:cubicBezTo>
                  <a:pt x="8490" y="11194"/>
                  <a:pt x="8175" y="11826"/>
                  <a:pt x="7765" y="12374"/>
                </a:cubicBezTo>
                <a:cubicBezTo>
                  <a:pt x="7319" y="12969"/>
                  <a:pt x="6760" y="13475"/>
                  <a:pt x="6170" y="13925"/>
                </a:cubicBezTo>
                <a:cubicBezTo>
                  <a:pt x="6094" y="13981"/>
                  <a:pt x="5612" y="14328"/>
                  <a:pt x="5188" y="14615"/>
                </a:cubicBezTo>
                <a:cubicBezTo>
                  <a:pt x="5065" y="14633"/>
                  <a:pt x="4944" y="14654"/>
                  <a:pt x="4821" y="14677"/>
                </a:cubicBezTo>
                <a:cubicBezTo>
                  <a:pt x="4893" y="13738"/>
                  <a:pt x="4710" y="12746"/>
                  <a:pt x="4482" y="11894"/>
                </a:cubicBezTo>
                <a:cubicBezTo>
                  <a:pt x="4034" y="10222"/>
                  <a:pt x="3165" y="8648"/>
                  <a:pt x="2832" y="6955"/>
                </a:cubicBezTo>
                <a:cubicBezTo>
                  <a:pt x="2515" y="5347"/>
                  <a:pt x="2691" y="3701"/>
                  <a:pt x="2611" y="2076"/>
                </a:cubicBezTo>
                <a:cubicBezTo>
                  <a:pt x="2600" y="1842"/>
                  <a:pt x="2601" y="1596"/>
                  <a:pt x="2627" y="1376"/>
                </a:cubicBezTo>
                <a:lnTo>
                  <a:pt x="2627" y="1376"/>
                </a:lnTo>
                <a:cubicBezTo>
                  <a:pt x="2376" y="1707"/>
                  <a:pt x="2131" y="2044"/>
                  <a:pt x="1911" y="2399"/>
                </a:cubicBezTo>
                <a:cubicBezTo>
                  <a:pt x="852" y="4098"/>
                  <a:pt x="302" y="6080"/>
                  <a:pt x="507" y="8084"/>
                </a:cubicBezTo>
                <a:cubicBezTo>
                  <a:pt x="615" y="9147"/>
                  <a:pt x="904" y="10237"/>
                  <a:pt x="1460" y="11156"/>
                </a:cubicBezTo>
                <a:cubicBezTo>
                  <a:pt x="1906" y="11896"/>
                  <a:pt x="2438" y="12563"/>
                  <a:pt x="2584" y="13439"/>
                </a:cubicBezTo>
                <a:cubicBezTo>
                  <a:pt x="2704" y="14161"/>
                  <a:pt x="2582" y="14896"/>
                  <a:pt x="2342" y="15580"/>
                </a:cubicBezTo>
                <a:cubicBezTo>
                  <a:pt x="1956" y="15823"/>
                  <a:pt x="1605" y="16112"/>
                  <a:pt x="1309" y="16465"/>
                </a:cubicBezTo>
                <a:cubicBezTo>
                  <a:pt x="1162" y="16640"/>
                  <a:pt x="619" y="17512"/>
                  <a:pt x="1" y="18533"/>
                </a:cubicBezTo>
                <a:cubicBezTo>
                  <a:pt x="717" y="18842"/>
                  <a:pt x="1435" y="19145"/>
                  <a:pt x="2156" y="19442"/>
                </a:cubicBezTo>
                <a:cubicBezTo>
                  <a:pt x="2437" y="19169"/>
                  <a:pt x="2728" y="18906"/>
                  <a:pt x="3040" y="18671"/>
                </a:cubicBezTo>
                <a:cubicBezTo>
                  <a:pt x="3841" y="18068"/>
                  <a:pt x="4763" y="17605"/>
                  <a:pt x="5765" y="17473"/>
                </a:cubicBezTo>
                <a:cubicBezTo>
                  <a:pt x="5938" y="17451"/>
                  <a:pt x="6108" y="17441"/>
                  <a:pt x="6276" y="17441"/>
                </a:cubicBezTo>
                <a:cubicBezTo>
                  <a:pt x="7252" y="17441"/>
                  <a:pt x="8160" y="17781"/>
                  <a:pt x="9113" y="18024"/>
                </a:cubicBezTo>
                <a:cubicBezTo>
                  <a:pt x="9791" y="18196"/>
                  <a:pt x="10496" y="18271"/>
                  <a:pt x="11202" y="18271"/>
                </a:cubicBezTo>
                <a:cubicBezTo>
                  <a:pt x="11943" y="18271"/>
                  <a:pt x="12686" y="18188"/>
                  <a:pt x="13402" y="18048"/>
                </a:cubicBezTo>
                <a:cubicBezTo>
                  <a:pt x="16038" y="17533"/>
                  <a:pt x="18354" y="16064"/>
                  <a:pt x="20111" y="14053"/>
                </a:cubicBezTo>
                <a:cubicBezTo>
                  <a:pt x="20477" y="13635"/>
                  <a:pt x="20813" y="13193"/>
                  <a:pt x="21139" y="12743"/>
                </a:cubicBezTo>
                <a:lnTo>
                  <a:pt x="21139" y="12743"/>
                </a:lnTo>
                <a:cubicBezTo>
                  <a:pt x="20868" y="12863"/>
                  <a:pt x="20554" y="12959"/>
                  <a:pt x="20252" y="13036"/>
                </a:cubicBezTo>
                <a:cubicBezTo>
                  <a:pt x="18148" y="13563"/>
                  <a:pt x="16114" y="14424"/>
                  <a:pt x="13942" y="14645"/>
                </a:cubicBezTo>
                <a:cubicBezTo>
                  <a:pt x="13504" y="14689"/>
                  <a:pt x="13065" y="14706"/>
                  <a:pt x="12624" y="14706"/>
                </a:cubicBezTo>
                <a:cubicBezTo>
                  <a:pt x="11355" y="14706"/>
                  <a:pt x="10075" y="14562"/>
                  <a:pt x="8799" y="14488"/>
                </a:cubicBezTo>
                <a:cubicBezTo>
                  <a:pt x="9030" y="14151"/>
                  <a:pt x="9263" y="13824"/>
                  <a:pt x="9308" y="13765"/>
                </a:cubicBezTo>
                <a:cubicBezTo>
                  <a:pt x="9727" y="13213"/>
                  <a:pt x="10198" y="12690"/>
                  <a:pt x="10753" y="12272"/>
                </a:cubicBezTo>
                <a:cubicBezTo>
                  <a:pt x="11265" y="11886"/>
                  <a:pt x="11853" y="11592"/>
                  <a:pt x="12493" y="11508"/>
                </a:cubicBezTo>
                <a:cubicBezTo>
                  <a:pt x="12603" y="11493"/>
                  <a:pt x="12712" y="11487"/>
                  <a:pt x="12820" y="11487"/>
                </a:cubicBezTo>
                <a:cubicBezTo>
                  <a:pt x="13441" y="11487"/>
                  <a:pt x="14021" y="11704"/>
                  <a:pt x="14628" y="11858"/>
                </a:cubicBezTo>
                <a:cubicBezTo>
                  <a:pt x="15062" y="11968"/>
                  <a:pt x="15513" y="12016"/>
                  <a:pt x="15966" y="12016"/>
                </a:cubicBezTo>
                <a:cubicBezTo>
                  <a:pt x="16437" y="12016"/>
                  <a:pt x="16910" y="11964"/>
                  <a:pt x="17365" y="11874"/>
                </a:cubicBezTo>
                <a:cubicBezTo>
                  <a:pt x="19047" y="11547"/>
                  <a:pt x="20525" y="10608"/>
                  <a:pt x="21647" y="9324"/>
                </a:cubicBezTo>
                <a:cubicBezTo>
                  <a:pt x="21847" y="9096"/>
                  <a:pt x="22029" y="8854"/>
                  <a:pt x="22208" y="8609"/>
                </a:cubicBezTo>
                <a:cubicBezTo>
                  <a:pt x="22167" y="8598"/>
                  <a:pt x="22124" y="8586"/>
                  <a:pt x="22081" y="8573"/>
                </a:cubicBezTo>
                <a:cubicBezTo>
                  <a:pt x="21968" y="8611"/>
                  <a:pt x="21852" y="8647"/>
                  <a:pt x="21737" y="8675"/>
                </a:cubicBezTo>
                <a:cubicBezTo>
                  <a:pt x="20394" y="9012"/>
                  <a:pt x="19096" y="9562"/>
                  <a:pt x="17710" y="9702"/>
                </a:cubicBezTo>
                <a:cubicBezTo>
                  <a:pt x="17430" y="9730"/>
                  <a:pt x="17149" y="9742"/>
                  <a:pt x="16867" y="9742"/>
                </a:cubicBezTo>
                <a:cubicBezTo>
                  <a:pt x="15785" y="9742"/>
                  <a:pt x="14689" y="9576"/>
                  <a:pt x="13606" y="9576"/>
                </a:cubicBezTo>
                <a:cubicBezTo>
                  <a:pt x="13497" y="9576"/>
                  <a:pt x="13388" y="9578"/>
                  <a:pt x="13280" y="9581"/>
                </a:cubicBezTo>
                <a:cubicBezTo>
                  <a:pt x="12422" y="9610"/>
                  <a:pt x="11430" y="9734"/>
                  <a:pt x="10615" y="10136"/>
                </a:cubicBezTo>
                <a:cubicBezTo>
                  <a:pt x="10626" y="9974"/>
                  <a:pt x="10635" y="9816"/>
                  <a:pt x="10639" y="9662"/>
                </a:cubicBezTo>
                <a:cubicBezTo>
                  <a:pt x="10688" y="8086"/>
                  <a:pt x="10343" y="6484"/>
                  <a:pt x="10497" y="4920"/>
                </a:cubicBezTo>
                <a:cubicBezTo>
                  <a:pt x="10643" y="3435"/>
                  <a:pt x="11229" y="2045"/>
                  <a:pt x="11586" y="607"/>
                </a:cubicBezTo>
                <a:cubicBezTo>
                  <a:pt x="11637" y="400"/>
                  <a:pt x="11703" y="186"/>
                  <a:pt x="117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3" name="Google Shape;12393;p294"/>
          <p:cNvSpPr/>
          <p:nvPr/>
        </p:nvSpPr>
        <p:spPr>
          <a:xfrm>
            <a:off x="1744950" y="3101700"/>
            <a:ext cx="231050" cy="198625"/>
          </a:xfrm>
          <a:custGeom>
            <a:rect b="b" l="l" r="r" t="t"/>
            <a:pathLst>
              <a:path extrusionOk="0" h="7945" w="9242">
                <a:moveTo>
                  <a:pt x="8847" y="1"/>
                </a:moveTo>
                <a:cubicBezTo>
                  <a:pt x="7624" y="1"/>
                  <a:pt x="6403" y="303"/>
                  <a:pt x="5265" y="732"/>
                </a:cubicBezTo>
                <a:cubicBezTo>
                  <a:pt x="4007" y="1205"/>
                  <a:pt x="2682" y="1699"/>
                  <a:pt x="1616" y="2540"/>
                </a:cubicBezTo>
                <a:cubicBezTo>
                  <a:pt x="1" y="3812"/>
                  <a:pt x="488" y="5365"/>
                  <a:pt x="1965" y="6401"/>
                </a:cubicBezTo>
                <a:cubicBezTo>
                  <a:pt x="1967" y="6402"/>
                  <a:pt x="1969" y="6403"/>
                  <a:pt x="1972" y="6405"/>
                </a:cubicBezTo>
                <a:cubicBezTo>
                  <a:pt x="4308" y="7794"/>
                  <a:pt x="6024" y="7945"/>
                  <a:pt x="6659" y="7945"/>
                </a:cubicBezTo>
                <a:cubicBezTo>
                  <a:pt x="6715" y="7945"/>
                  <a:pt x="6763" y="7943"/>
                  <a:pt x="6802" y="7942"/>
                </a:cubicBezTo>
                <a:cubicBezTo>
                  <a:pt x="6862" y="7940"/>
                  <a:pt x="6901" y="7879"/>
                  <a:pt x="6879" y="7823"/>
                </a:cubicBezTo>
                <a:cubicBezTo>
                  <a:pt x="6747" y="7509"/>
                  <a:pt x="6420" y="6566"/>
                  <a:pt x="6774" y="5681"/>
                </a:cubicBezTo>
                <a:cubicBezTo>
                  <a:pt x="6787" y="5648"/>
                  <a:pt x="6818" y="5628"/>
                  <a:pt x="6852" y="5628"/>
                </a:cubicBezTo>
                <a:cubicBezTo>
                  <a:pt x="6862" y="5628"/>
                  <a:pt x="6871" y="5630"/>
                  <a:pt x="6881" y="5633"/>
                </a:cubicBezTo>
                <a:lnTo>
                  <a:pt x="8711" y="6260"/>
                </a:lnTo>
                <a:cubicBezTo>
                  <a:pt x="8721" y="6263"/>
                  <a:pt x="8731" y="6265"/>
                  <a:pt x="8741" y="6265"/>
                </a:cubicBezTo>
                <a:cubicBezTo>
                  <a:pt x="8802" y="6265"/>
                  <a:pt x="8848" y="6197"/>
                  <a:pt x="8814" y="6137"/>
                </a:cubicBezTo>
                <a:cubicBezTo>
                  <a:pt x="8556" y="5684"/>
                  <a:pt x="8103" y="4532"/>
                  <a:pt x="9192" y="3241"/>
                </a:cubicBezTo>
                <a:cubicBezTo>
                  <a:pt x="9242" y="3182"/>
                  <a:pt x="9195" y="3099"/>
                  <a:pt x="9128" y="3099"/>
                </a:cubicBezTo>
                <a:cubicBezTo>
                  <a:pt x="9117" y="3099"/>
                  <a:pt x="9107" y="3101"/>
                  <a:pt x="9096" y="3105"/>
                </a:cubicBezTo>
                <a:lnTo>
                  <a:pt x="7118" y="3866"/>
                </a:lnTo>
                <a:cubicBezTo>
                  <a:pt x="7108" y="3870"/>
                  <a:pt x="7097" y="3872"/>
                  <a:pt x="7087" y="3872"/>
                </a:cubicBezTo>
                <a:cubicBezTo>
                  <a:pt x="7057" y="3872"/>
                  <a:pt x="7027" y="3856"/>
                  <a:pt x="7012" y="3828"/>
                </a:cubicBezTo>
                <a:lnTo>
                  <a:pt x="7013" y="3827"/>
                </a:lnTo>
                <a:cubicBezTo>
                  <a:pt x="6779" y="3410"/>
                  <a:pt x="5649" y="1076"/>
                  <a:pt x="8876" y="169"/>
                </a:cubicBezTo>
                <a:cubicBezTo>
                  <a:pt x="8972" y="143"/>
                  <a:pt x="8954" y="1"/>
                  <a:pt x="8854" y="1"/>
                </a:cubicBezTo>
                <a:cubicBezTo>
                  <a:pt x="8852" y="1"/>
                  <a:pt x="8850" y="1"/>
                  <a:pt x="88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4" name="Google Shape;12394;p294"/>
          <p:cNvGrpSpPr/>
          <p:nvPr/>
        </p:nvGrpSpPr>
        <p:grpSpPr>
          <a:xfrm>
            <a:off x="3573849" y="3657329"/>
            <a:ext cx="555239" cy="674312"/>
            <a:chOff x="3727100" y="3718825"/>
            <a:chExt cx="352175" cy="427700"/>
          </a:xfrm>
        </p:grpSpPr>
        <p:sp>
          <p:nvSpPr>
            <p:cNvPr id="12395" name="Google Shape;12395;p294"/>
            <p:cNvSpPr/>
            <p:nvPr/>
          </p:nvSpPr>
          <p:spPr>
            <a:xfrm>
              <a:off x="3727100" y="3718825"/>
              <a:ext cx="293550" cy="252325"/>
            </a:xfrm>
            <a:custGeom>
              <a:rect b="b" l="l" r="r" t="t"/>
              <a:pathLst>
                <a:path extrusionOk="0" h="10093" w="11742">
                  <a:moveTo>
                    <a:pt x="507" y="0"/>
                  </a:moveTo>
                  <a:cubicBezTo>
                    <a:pt x="502" y="0"/>
                    <a:pt x="498" y="0"/>
                    <a:pt x="493" y="0"/>
                  </a:cubicBezTo>
                  <a:cubicBezTo>
                    <a:pt x="367" y="0"/>
                    <a:pt x="344" y="180"/>
                    <a:pt x="466" y="214"/>
                  </a:cubicBezTo>
                  <a:cubicBezTo>
                    <a:pt x="4566" y="1365"/>
                    <a:pt x="3129" y="4332"/>
                    <a:pt x="2834" y="4862"/>
                  </a:cubicBezTo>
                  <a:lnTo>
                    <a:pt x="2833" y="4862"/>
                  </a:lnTo>
                  <a:cubicBezTo>
                    <a:pt x="2813" y="4898"/>
                    <a:pt x="2777" y="4918"/>
                    <a:pt x="2738" y="4918"/>
                  </a:cubicBezTo>
                  <a:cubicBezTo>
                    <a:pt x="2725" y="4918"/>
                    <a:pt x="2712" y="4916"/>
                    <a:pt x="2699" y="4911"/>
                  </a:cubicBezTo>
                  <a:lnTo>
                    <a:pt x="186" y="3944"/>
                  </a:lnTo>
                  <a:cubicBezTo>
                    <a:pt x="172" y="3939"/>
                    <a:pt x="159" y="3937"/>
                    <a:pt x="146" y="3937"/>
                  </a:cubicBezTo>
                  <a:cubicBezTo>
                    <a:pt x="61" y="3937"/>
                    <a:pt x="0" y="4042"/>
                    <a:pt x="64" y="4116"/>
                  </a:cubicBezTo>
                  <a:cubicBezTo>
                    <a:pt x="1447" y="5756"/>
                    <a:pt x="872" y="7222"/>
                    <a:pt x="543" y="7797"/>
                  </a:cubicBezTo>
                  <a:cubicBezTo>
                    <a:pt x="501" y="7873"/>
                    <a:pt x="560" y="7959"/>
                    <a:pt x="638" y="7959"/>
                  </a:cubicBezTo>
                  <a:cubicBezTo>
                    <a:pt x="650" y="7959"/>
                    <a:pt x="662" y="7958"/>
                    <a:pt x="674" y="7953"/>
                  </a:cubicBezTo>
                  <a:lnTo>
                    <a:pt x="3000" y="7155"/>
                  </a:lnTo>
                  <a:cubicBezTo>
                    <a:pt x="3012" y="7151"/>
                    <a:pt x="3024" y="7149"/>
                    <a:pt x="3036" y="7149"/>
                  </a:cubicBezTo>
                  <a:cubicBezTo>
                    <a:pt x="3079" y="7149"/>
                    <a:pt x="3120" y="7174"/>
                    <a:pt x="3136" y="7216"/>
                  </a:cubicBezTo>
                  <a:cubicBezTo>
                    <a:pt x="3585" y="8340"/>
                    <a:pt x="3170" y="9539"/>
                    <a:pt x="3004" y="9939"/>
                  </a:cubicBezTo>
                  <a:cubicBezTo>
                    <a:pt x="2974" y="10010"/>
                    <a:pt x="3023" y="10086"/>
                    <a:pt x="3100" y="10089"/>
                  </a:cubicBezTo>
                  <a:cubicBezTo>
                    <a:pt x="3150" y="10091"/>
                    <a:pt x="3211" y="10093"/>
                    <a:pt x="3283" y="10093"/>
                  </a:cubicBezTo>
                  <a:cubicBezTo>
                    <a:pt x="4089" y="10093"/>
                    <a:pt x="6271" y="9900"/>
                    <a:pt x="9238" y="8136"/>
                  </a:cubicBezTo>
                  <a:cubicBezTo>
                    <a:pt x="9241" y="8134"/>
                    <a:pt x="9244" y="8133"/>
                    <a:pt x="9246" y="8131"/>
                  </a:cubicBezTo>
                  <a:cubicBezTo>
                    <a:pt x="11123" y="6815"/>
                    <a:pt x="11742" y="4841"/>
                    <a:pt x="9689" y="3226"/>
                  </a:cubicBezTo>
                  <a:cubicBezTo>
                    <a:pt x="8335" y="2158"/>
                    <a:pt x="6652" y="1529"/>
                    <a:pt x="5054" y="928"/>
                  </a:cubicBezTo>
                  <a:cubicBezTo>
                    <a:pt x="3609" y="384"/>
                    <a:pt x="2059" y="0"/>
                    <a:pt x="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6" name="Google Shape;12396;p294"/>
            <p:cNvSpPr/>
            <p:nvPr/>
          </p:nvSpPr>
          <p:spPr>
            <a:xfrm>
              <a:off x="3932500" y="4020350"/>
              <a:ext cx="146775" cy="126175"/>
            </a:xfrm>
            <a:custGeom>
              <a:rect b="b" l="l" r="r" t="t"/>
              <a:pathLst>
                <a:path extrusionOk="0" h="5047" w="5871">
                  <a:moveTo>
                    <a:pt x="247" y="0"/>
                  </a:moveTo>
                  <a:cubicBezTo>
                    <a:pt x="184" y="0"/>
                    <a:pt x="172" y="90"/>
                    <a:pt x="233" y="108"/>
                  </a:cubicBezTo>
                  <a:cubicBezTo>
                    <a:pt x="2283" y="683"/>
                    <a:pt x="1565" y="2166"/>
                    <a:pt x="1418" y="2432"/>
                  </a:cubicBezTo>
                  <a:cubicBezTo>
                    <a:pt x="1408" y="2450"/>
                    <a:pt x="1389" y="2460"/>
                    <a:pt x="1370" y="2460"/>
                  </a:cubicBezTo>
                  <a:cubicBezTo>
                    <a:pt x="1363" y="2460"/>
                    <a:pt x="1357" y="2459"/>
                    <a:pt x="1350" y="2456"/>
                  </a:cubicBezTo>
                  <a:lnTo>
                    <a:pt x="93" y="1973"/>
                  </a:lnTo>
                  <a:cubicBezTo>
                    <a:pt x="86" y="1970"/>
                    <a:pt x="79" y="1969"/>
                    <a:pt x="73" y="1969"/>
                  </a:cubicBezTo>
                  <a:cubicBezTo>
                    <a:pt x="30" y="1969"/>
                    <a:pt x="1" y="2021"/>
                    <a:pt x="32" y="2059"/>
                  </a:cubicBezTo>
                  <a:cubicBezTo>
                    <a:pt x="724" y="2879"/>
                    <a:pt x="437" y="3611"/>
                    <a:pt x="273" y="3899"/>
                  </a:cubicBezTo>
                  <a:cubicBezTo>
                    <a:pt x="250" y="3937"/>
                    <a:pt x="281" y="3980"/>
                    <a:pt x="320" y="3980"/>
                  </a:cubicBezTo>
                  <a:cubicBezTo>
                    <a:pt x="326" y="3980"/>
                    <a:pt x="332" y="3979"/>
                    <a:pt x="338" y="3977"/>
                  </a:cubicBezTo>
                  <a:lnTo>
                    <a:pt x="1501" y="3579"/>
                  </a:lnTo>
                  <a:cubicBezTo>
                    <a:pt x="1507" y="3577"/>
                    <a:pt x="1513" y="3575"/>
                    <a:pt x="1519" y="3575"/>
                  </a:cubicBezTo>
                  <a:cubicBezTo>
                    <a:pt x="1541" y="3575"/>
                    <a:pt x="1561" y="3588"/>
                    <a:pt x="1569" y="3609"/>
                  </a:cubicBezTo>
                  <a:cubicBezTo>
                    <a:pt x="1793" y="4170"/>
                    <a:pt x="1586" y="4770"/>
                    <a:pt x="1502" y="4971"/>
                  </a:cubicBezTo>
                  <a:cubicBezTo>
                    <a:pt x="1487" y="5005"/>
                    <a:pt x="1513" y="5044"/>
                    <a:pt x="1550" y="5045"/>
                  </a:cubicBezTo>
                  <a:cubicBezTo>
                    <a:pt x="1576" y="5046"/>
                    <a:pt x="1607" y="5047"/>
                    <a:pt x="1644" y="5047"/>
                  </a:cubicBezTo>
                  <a:cubicBezTo>
                    <a:pt x="2049" y="5047"/>
                    <a:pt x="3138" y="4949"/>
                    <a:pt x="4620" y="4068"/>
                  </a:cubicBezTo>
                  <a:cubicBezTo>
                    <a:pt x="4621" y="4068"/>
                    <a:pt x="4622" y="4067"/>
                    <a:pt x="4623" y="4066"/>
                  </a:cubicBezTo>
                  <a:cubicBezTo>
                    <a:pt x="5562" y="3408"/>
                    <a:pt x="5871" y="2422"/>
                    <a:pt x="4846" y="1613"/>
                  </a:cubicBezTo>
                  <a:cubicBezTo>
                    <a:pt x="4168" y="1080"/>
                    <a:pt x="3326" y="765"/>
                    <a:pt x="2527" y="465"/>
                  </a:cubicBezTo>
                  <a:cubicBezTo>
                    <a:pt x="1803" y="192"/>
                    <a:pt x="1026" y="0"/>
                    <a:pt x="2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97" name="Google Shape;12397;p294"/>
          <p:cNvGrpSpPr/>
          <p:nvPr/>
        </p:nvGrpSpPr>
        <p:grpSpPr>
          <a:xfrm>
            <a:off x="5957998" y="3446917"/>
            <a:ext cx="883716" cy="775621"/>
            <a:chOff x="10052725" y="2873950"/>
            <a:chExt cx="381175" cy="334550"/>
          </a:xfrm>
        </p:grpSpPr>
        <p:sp>
          <p:nvSpPr>
            <p:cNvPr id="12398" name="Google Shape;12398;p294"/>
            <p:cNvSpPr/>
            <p:nvPr/>
          </p:nvSpPr>
          <p:spPr>
            <a:xfrm>
              <a:off x="10110850" y="2938875"/>
              <a:ext cx="208425" cy="235825"/>
            </a:xfrm>
            <a:custGeom>
              <a:rect b="b" l="l" r="r" t="t"/>
              <a:pathLst>
                <a:path extrusionOk="0" h="9433" w="8337">
                  <a:moveTo>
                    <a:pt x="5142" y="0"/>
                  </a:moveTo>
                  <a:cubicBezTo>
                    <a:pt x="3528" y="0"/>
                    <a:pt x="1822" y="1320"/>
                    <a:pt x="1002" y="3363"/>
                  </a:cubicBezTo>
                  <a:cubicBezTo>
                    <a:pt x="0" y="5857"/>
                    <a:pt x="699" y="8486"/>
                    <a:pt x="2561" y="9234"/>
                  </a:cubicBezTo>
                  <a:cubicBezTo>
                    <a:pt x="2893" y="9367"/>
                    <a:pt x="3246" y="9433"/>
                    <a:pt x="3607" y="9433"/>
                  </a:cubicBezTo>
                  <a:cubicBezTo>
                    <a:pt x="4223" y="9433"/>
                    <a:pt x="4866" y="9243"/>
                    <a:pt x="5479" y="8869"/>
                  </a:cubicBezTo>
                  <a:cubicBezTo>
                    <a:pt x="6452" y="8277"/>
                    <a:pt x="7268" y="7270"/>
                    <a:pt x="7750" y="6072"/>
                  </a:cubicBezTo>
                  <a:cubicBezTo>
                    <a:pt x="8230" y="4874"/>
                    <a:pt x="8337" y="3583"/>
                    <a:pt x="8044" y="2481"/>
                  </a:cubicBezTo>
                  <a:cubicBezTo>
                    <a:pt x="7751" y="1381"/>
                    <a:pt x="7084" y="560"/>
                    <a:pt x="6190" y="200"/>
                  </a:cubicBezTo>
                  <a:cubicBezTo>
                    <a:pt x="5852" y="65"/>
                    <a:pt x="5500" y="0"/>
                    <a:pt x="51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9" name="Google Shape;12399;p294"/>
            <p:cNvSpPr/>
            <p:nvPr/>
          </p:nvSpPr>
          <p:spPr>
            <a:xfrm>
              <a:off x="10243600" y="2873950"/>
              <a:ext cx="69450" cy="74850"/>
            </a:xfrm>
            <a:custGeom>
              <a:rect b="b" l="l" r="r" t="t"/>
              <a:pathLst>
                <a:path extrusionOk="0" h="2994" w="2778">
                  <a:moveTo>
                    <a:pt x="1633" y="0"/>
                  </a:moveTo>
                  <a:cubicBezTo>
                    <a:pt x="1121" y="0"/>
                    <a:pt x="579" y="419"/>
                    <a:pt x="318" y="1067"/>
                  </a:cubicBezTo>
                  <a:cubicBezTo>
                    <a:pt x="1" y="1859"/>
                    <a:pt x="223" y="2692"/>
                    <a:pt x="814" y="2930"/>
                  </a:cubicBezTo>
                  <a:cubicBezTo>
                    <a:pt x="921" y="2973"/>
                    <a:pt x="1033" y="2994"/>
                    <a:pt x="1146" y="2994"/>
                  </a:cubicBezTo>
                  <a:cubicBezTo>
                    <a:pt x="1657" y="2994"/>
                    <a:pt x="2199" y="2575"/>
                    <a:pt x="2460" y="1927"/>
                  </a:cubicBezTo>
                  <a:cubicBezTo>
                    <a:pt x="2777" y="1135"/>
                    <a:pt x="2556" y="302"/>
                    <a:pt x="1965" y="64"/>
                  </a:cubicBezTo>
                  <a:cubicBezTo>
                    <a:pt x="1858" y="21"/>
                    <a:pt x="1746" y="0"/>
                    <a:pt x="16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0" name="Google Shape;12400;p294"/>
            <p:cNvSpPr/>
            <p:nvPr/>
          </p:nvSpPr>
          <p:spPr>
            <a:xfrm>
              <a:off x="10298900" y="2955175"/>
              <a:ext cx="135000" cy="125700"/>
            </a:xfrm>
            <a:custGeom>
              <a:rect b="b" l="l" r="r" t="t"/>
              <a:pathLst>
                <a:path extrusionOk="0" h="5028" w="5400">
                  <a:moveTo>
                    <a:pt x="1520" y="0"/>
                  </a:moveTo>
                  <a:cubicBezTo>
                    <a:pt x="1427" y="0"/>
                    <a:pt x="1333" y="29"/>
                    <a:pt x="1253" y="89"/>
                  </a:cubicBezTo>
                  <a:lnTo>
                    <a:pt x="310" y="785"/>
                  </a:lnTo>
                  <a:cubicBezTo>
                    <a:pt x="221" y="849"/>
                    <a:pt x="160" y="945"/>
                    <a:pt x="137" y="1052"/>
                  </a:cubicBezTo>
                  <a:lnTo>
                    <a:pt x="62" y="1400"/>
                  </a:lnTo>
                  <a:cubicBezTo>
                    <a:pt x="0" y="1684"/>
                    <a:pt x="219" y="1944"/>
                    <a:pt x="500" y="1944"/>
                  </a:cubicBezTo>
                  <a:cubicBezTo>
                    <a:pt x="517" y="1944"/>
                    <a:pt x="535" y="1943"/>
                    <a:pt x="552" y="1941"/>
                  </a:cubicBezTo>
                  <a:cubicBezTo>
                    <a:pt x="589" y="1937"/>
                    <a:pt x="625" y="1935"/>
                    <a:pt x="661" y="1935"/>
                  </a:cubicBezTo>
                  <a:cubicBezTo>
                    <a:pt x="897" y="1935"/>
                    <a:pt x="1126" y="2018"/>
                    <a:pt x="1307" y="2173"/>
                  </a:cubicBezTo>
                  <a:lnTo>
                    <a:pt x="4532" y="4921"/>
                  </a:lnTo>
                  <a:cubicBezTo>
                    <a:pt x="4613" y="4990"/>
                    <a:pt x="4716" y="5027"/>
                    <a:pt x="4823" y="5027"/>
                  </a:cubicBezTo>
                  <a:cubicBezTo>
                    <a:pt x="4835" y="5027"/>
                    <a:pt x="4848" y="5027"/>
                    <a:pt x="4860" y="5026"/>
                  </a:cubicBezTo>
                  <a:cubicBezTo>
                    <a:pt x="5219" y="4996"/>
                    <a:pt x="5400" y="4577"/>
                    <a:pt x="5175" y="4296"/>
                  </a:cubicBezTo>
                  <a:lnTo>
                    <a:pt x="1871" y="170"/>
                  </a:lnTo>
                  <a:cubicBezTo>
                    <a:pt x="1783" y="59"/>
                    <a:pt x="1652"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1" name="Google Shape;12401;p294"/>
            <p:cNvSpPr/>
            <p:nvPr/>
          </p:nvSpPr>
          <p:spPr>
            <a:xfrm>
              <a:off x="10052725" y="2899450"/>
              <a:ext cx="161975" cy="59000"/>
            </a:xfrm>
            <a:custGeom>
              <a:rect b="b" l="l" r="r" t="t"/>
              <a:pathLst>
                <a:path extrusionOk="0" h="2360" w="6479">
                  <a:moveTo>
                    <a:pt x="5818" y="1"/>
                  </a:moveTo>
                  <a:cubicBezTo>
                    <a:pt x="5798" y="1"/>
                    <a:pt x="5778" y="2"/>
                    <a:pt x="5758" y="5"/>
                  </a:cubicBezTo>
                  <a:lnTo>
                    <a:pt x="516" y="702"/>
                  </a:lnTo>
                  <a:cubicBezTo>
                    <a:pt x="160" y="749"/>
                    <a:pt x="0" y="1176"/>
                    <a:pt x="239" y="1446"/>
                  </a:cubicBezTo>
                  <a:cubicBezTo>
                    <a:pt x="318" y="1536"/>
                    <a:pt x="430" y="1590"/>
                    <a:pt x="549" y="1597"/>
                  </a:cubicBezTo>
                  <a:lnTo>
                    <a:pt x="4779" y="1842"/>
                  </a:lnTo>
                  <a:cubicBezTo>
                    <a:pt x="5053" y="1858"/>
                    <a:pt x="5308" y="1987"/>
                    <a:pt x="5484" y="2197"/>
                  </a:cubicBezTo>
                  <a:cubicBezTo>
                    <a:pt x="5575" y="2306"/>
                    <a:pt x="5703" y="2359"/>
                    <a:pt x="5830" y="2359"/>
                  </a:cubicBezTo>
                  <a:cubicBezTo>
                    <a:pt x="5978" y="2359"/>
                    <a:pt x="6126" y="2287"/>
                    <a:pt x="6213" y="2145"/>
                  </a:cubicBezTo>
                  <a:lnTo>
                    <a:pt x="6400" y="1842"/>
                  </a:lnTo>
                  <a:cubicBezTo>
                    <a:pt x="6457" y="1749"/>
                    <a:pt x="6478" y="1638"/>
                    <a:pt x="6460" y="1529"/>
                  </a:cubicBezTo>
                  <a:lnTo>
                    <a:pt x="6260" y="375"/>
                  </a:lnTo>
                  <a:cubicBezTo>
                    <a:pt x="6222" y="157"/>
                    <a:pt x="6033" y="1"/>
                    <a:pt x="58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2" name="Google Shape;12402;p294"/>
            <p:cNvSpPr/>
            <p:nvPr/>
          </p:nvSpPr>
          <p:spPr>
            <a:xfrm>
              <a:off x="10064425" y="3096425"/>
              <a:ext cx="73375" cy="48225"/>
            </a:xfrm>
            <a:custGeom>
              <a:rect b="b" l="l" r="r" t="t"/>
              <a:pathLst>
                <a:path extrusionOk="0" h="1929" w="2935">
                  <a:moveTo>
                    <a:pt x="2356" y="1"/>
                  </a:moveTo>
                  <a:cubicBezTo>
                    <a:pt x="2316" y="1"/>
                    <a:pt x="2276" y="8"/>
                    <a:pt x="2237" y="24"/>
                  </a:cubicBezTo>
                  <a:lnTo>
                    <a:pt x="996" y="532"/>
                  </a:lnTo>
                  <a:cubicBezTo>
                    <a:pt x="957" y="547"/>
                    <a:pt x="916" y="555"/>
                    <a:pt x="875" y="555"/>
                  </a:cubicBezTo>
                  <a:lnTo>
                    <a:pt x="429" y="552"/>
                  </a:lnTo>
                  <a:cubicBezTo>
                    <a:pt x="429" y="552"/>
                    <a:pt x="428" y="552"/>
                    <a:pt x="428" y="552"/>
                  </a:cubicBezTo>
                  <a:cubicBezTo>
                    <a:pt x="134" y="552"/>
                    <a:pt x="1" y="919"/>
                    <a:pt x="227" y="1105"/>
                  </a:cubicBezTo>
                  <a:lnTo>
                    <a:pt x="945" y="1699"/>
                  </a:lnTo>
                  <a:cubicBezTo>
                    <a:pt x="1129" y="1851"/>
                    <a:pt x="1354" y="1928"/>
                    <a:pt x="1580" y="1928"/>
                  </a:cubicBezTo>
                  <a:cubicBezTo>
                    <a:pt x="1780" y="1928"/>
                    <a:pt x="1980" y="1868"/>
                    <a:pt x="2152" y="1748"/>
                  </a:cubicBezTo>
                  <a:cubicBezTo>
                    <a:pt x="2271" y="1665"/>
                    <a:pt x="2371" y="1556"/>
                    <a:pt x="2443" y="1430"/>
                  </a:cubicBezTo>
                  <a:lnTo>
                    <a:pt x="2864" y="702"/>
                  </a:lnTo>
                  <a:cubicBezTo>
                    <a:pt x="2935" y="579"/>
                    <a:pt x="2914" y="423"/>
                    <a:pt x="2812" y="323"/>
                  </a:cubicBezTo>
                  <a:lnTo>
                    <a:pt x="2575" y="90"/>
                  </a:lnTo>
                  <a:cubicBezTo>
                    <a:pt x="2515" y="31"/>
                    <a:pt x="2436" y="1"/>
                    <a:pt x="23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3" name="Google Shape;12403;p294"/>
            <p:cNvSpPr/>
            <p:nvPr/>
          </p:nvSpPr>
          <p:spPr>
            <a:xfrm>
              <a:off x="10233725" y="3149500"/>
              <a:ext cx="57700" cy="59000"/>
            </a:xfrm>
            <a:custGeom>
              <a:rect b="b" l="l" r="r" t="t"/>
              <a:pathLst>
                <a:path extrusionOk="0" h="2360" w="2308">
                  <a:moveTo>
                    <a:pt x="874" y="1"/>
                  </a:moveTo>
                  <a:cubicBezTo>
                    <a:pt x="872" y="1"/>
                    <a:pt x="870" y="1"/>
                    <a:pt x="868" y="1"/>
                  </a:cubicBezTo>
                  <a:lnTo>
                    <a:pt x="536" y="5"/>
                  </a:lnTo>
                  <a:cubicBezTo>
                    <a:pt x="394" y="7"/>
                    <a:pt x="270" y="105"/>
                    <a:pt x="237" y="243"/>
                  </a:cubicBezTo>
                  <a:lnTo>
                    <a:pt x="38" y="1060"/>
                  </a:lnTo>
                  <a:cubicBezTo>
                    <a:pt x="2" y="1201"/>
                    <a:pt x="0" y="1349"/>
                    <a:pt x="28" y="1491"/>
                  </a:cubicBezTo>
                  <a:cubicBezTo>
                    <a:pt x="115" y="1931"/>
                    <a:pt x="486" y="2259"/>
                    <a:pt x="934" y="2291"/>
                  </a:cubicBezTo>
                  <a:lnTo>
                    <a:pt x="1863" y="2358"/>
                  </a:lnTo>
                  <a:cubicBezTo>
                    <a:pt x="1871" y="2359"/>
                    <a:pt x="1879" y="2359"/>
                    <a:pt x="1887" y="2359"/>
                  </a:cubicBezTo>
                  <a:cubicBezTo>
                    <a:pt x="2165" y="2359"/>
                    <a:pt x="2307" y="2015"/>
                    <a:pt x="2100" y="1819"/>
                  </a:cubicBezTo>
                  <a:lnTo>
                    <a:pt x="1775" y="1512"/>
                  </a:lnTo>
                  <a:cubicBezTo>
                    <a:pt x="1745" y="1484"/>
                    <a:pt x="1721" y="1450"/>
                    <a:pt x="1704" y="1413"/>
                  </a:cubicBezTo>
                  <a:lnTo>
                    <a:pt x="1158" y="187"/>
                  </a:lnTo>
                  <a:lnTo>
                    <a:pt x="1158" y="186"/>
                  </a:lnTo>
                  <a:cubicBezTo>
                    <a:pt x="1108" y="74"/>
                    <a:pt x="997" y="1"/>
                    <a:pt x="8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4" name="Google Shape;12404;p294"/>
            <p:cNvSpPr/>
            <p:nvPr/>
          </p:nvSpPr>
          <p:spPr>
            <a:xfrm>
              <a:off x="10164750" y="3158125"/>
              <a:ext cx="24700" cy="34875"/>
            </a:xfrm>
            <a:custGeom>
              <a:rect b="b" l="l" r="r" t="t"/>
              <a:pathLst>
                <a:path extrusionOk="0" h="1395" w="988">
                  <a:moveTo>
                    <a:pt x="116" y="0"/>
                  </a:moveTo>
                  <a:lnTo>
                    <a:pt x="0" y="290"/>
                  </a:lnTo>
                  <a:lnTo>
                    <a:pt x="20" y="1394"/>
                  </a:lnTo>
                  <a:lnTo>
                    <a:pt x="988" y="350"/>
                  </a:lnTo>
                  <a:lnTo>
                    <a:pt x="1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05" name="Google Shape;12405;p294"/>
          <p:cNvSpPr/>
          <p:nvPr/>
        </p:nvSpPr>
        <p:spPr>
          <a:xfrm>
            <a:off x="8441500" y="3395351"/>
            <a:ext cx="1059376" cy="1748144"/>
          </a:xfrm>
          <a:custGeom>
            <a:rect b="b" l="l" r="r" t="t"/>
            <a:pathLst>
              <a:path extrusionOk="0" h="63830" w="38681">
                <a:moveTo>
                  <a:pt x="12916" y="17706"/>
                </a:moveTo>
                <a:cubicBezTo>
                  <a:pt x="12916" y="17708"/>
                  <a:pt x="12917" y="17710"/>
                  <a:pt x="12917" y="17711"/>
                </a:cubicBezTo>
                <a:lnTo>
                  <a:pt x="12916" y="17711"/>
                </a:lnTo>
                <a:lnTo>
                  <a:pt x="12916" y="17706"/>
                </a:lnTo>
                <a:close/>
                <a:moveTo>
                  <a:pt x="18074" y="0"/>
                </a:moveTo>
                <a:cubicBezTo>
                  <a:pt x="16634" y="0"/>
                  <a:pt x="15432" y="1174"/>
                  <a:pt x="15463" y="2935"/>
                </a:cubicBezTo>
                <a:cubicBezTo>
                  <a:pt x="15493" y="4647"/>
                  <a:pt x="15989" y="6409"/>
                  <a:pt x="16580" y="8040"/>
                </a:cubicBezTo>
                <a:cubicBezTo>
                  <a:pt x="17445" y="10429"/>
                  <a:pt x="18622" y="12701"/>
                  <a:pt x="19589" y="15055"/>
                </a:cubicBezTo>
                <a:cubicBezTo>
                  <a:pt x="20517" y="17310"/>
                  <a:pt x="20389" y="19580"/>
                  <a:pt x="19532" y="21994"/>
                </a:cubicBezTo>
                <a:cubicBezTo>
                  <a:pt x="18656" y="21475"/>
                  <a:pt x="17984" y="20935"/>
                  <a:pt x="17218" y="20652"/>
                </a:cubicBezTo>
                <a:cubicBezTo>
                  <a:pt x="14279" y="19564"/>
                  <a:pt x="12800" y="17371"/>
                  <a:pt x="12181" y="14418"/>
                </a:cubicBezTo>
                <a:cubicBezTo>
                  <a:pt x="11901" y="13078"/>
                  <a:pt x="11542" y="11747"/>
                  <a:pt x="11105" y="10451"/>
                </a:cubicBezTo>
                <a:cubicBezTo>
                  <a:pt x="10774" y="9471"/>
                  <a:pt x="10363" y="8484"/>
                  <a:pt x="9804" y="7621"/>
                </a:cubicBezTo>
                <a:cubicBezTo>
                  <a:pt x="9070" y="6490"/>
                  <a:pt x="7566" y="5775"/>
                  <a:pt x="6236" y="5775"/>
                </a:cubicBezTo>
                <a:cubicBezTo>
                  <a:pt x="5841" y="5775"/>
                  <a:pt x="5461" y="5838"/>
                  <a:pt x="5121" y="5972"/>
                </a:cubicBezTo>
                <a:cubicBezTo>
                  <a:pt x="3456" y="6629"/>
                  <a:pt x="3446" y="8168"/>
                  <a:pt x="3437" y="9605"/>
                </a:cubicBezTo>
                <a:cubicBezTo>
                  <a:pt x="3432" y="10509"/>
                  <a:pt x="3530" y="11446"/>
                  <a:pt x="3769" y="12316"/>
                </a:cubicBezTo>
                <a:cubicBezTo>
                  <a:pt x="5828" y="19801"/>
                  <a:pt x="9640" y="25656"/>
                  <a:pt x="18199" y="27266"/>
                </a:cubicBezTo>
                <a:cubicBezTo>
                  <a:pt x="15246" y="33794"/>
                  <a:pt x="14431" y="40666"/>
                  <a:pt x="14217" y="47957"/>
                </a:cubicBezTo>
                <a:cubicBezTo>
                  <a:pt x="11170" y="45709"/>
                  <a:pt x="9863" y="42835"/>
                  <a:pt x="8397" y="40082"/>
                </a:cubicBezTo>
                <a:cubicBezTo>
                  <a:pt x="7171" y="37782"/>
                  <a:pt x="6122" y="35369"/>
                  <a:pt x="4706" y="33192"/>
                </a:cubicBezTo>
                <a:cubicBezTo>
                  <a:pt x="4169" y="32367"/>
                  <a:pt x="3157" y="31088"/>
                  <a:pt x="1992" y="31088"/>
                </a:cubicBezTo>
                <a:cubicBezTo>
                  <a:pt x="1846" y="31088"/>
                  <a:pt x="1697" y="31109"/>
                  <a:pt x="1546" y="31153"/>
                </a:cubicBezTo>
                <a:cubicBezTo>
                  <a:pt x="230" y="31538"/>
                  <a:pt x="285" y="33441"/>
                  <a:pt x="218" y="34560"/>
                </a:cubicBezTo>
                <a:cubicBezTo>
                  <a:pt x="0" y="38273"/>
                  <a:pt x="954" y="41814"/>
                  <a:pt x="2613" y="45138"/>
                </a:cubicBezTo>
                <a:cubicBezTo>
                  <a:pt x="4958" y="49830"/>
                  <a:pt x="8395" y="52990"/>
                  <a:pt x="13975" y="52990"/>
                </a:cubicBezTo>
                <a:cubicBezTo>
                  <a:pt x="13985" y="52990"/>
                  <a:pt x="13995" y="52990"/>
                  <a:pt x="14004" y="52990"/>
                </a:cubicBezTo>
                <a:cubicBezTo>
                  <a:pt x="14494" y="55763"/>
                  <a:pt x="14845" y="58346"/>
                  <a:pt x="15441" y="60873"/>
                </a:cubicBezTo>
                <a:cubicBezTo>
                  <a:pt x="15758" y="62222"/>
                  <a:pt x="16237" y="63829"/>
                  <a:pt x="18053" y="63829"/>
                </a:cubicBezTo>
                <a:cubicBezTo>
                  <a:pt x="18061" y="63829"/>
                  <a:pt x="18069" y="63829"/>
                  <a:pt x="18077" y="63829"/>
                </a:cubicBezTo>
                <a:cubicBezTo>
                  <a:pt x="20031" y="63814"/>
                  <a:pt x="20878" y="62358"/>
                  <a:pt x="21329" y="60687"/>
                </a:cubicBezTo>
                <a:cubicBezTo>
                  <a:pt x="21582" y="59748"/>
                  <a:pt x="21746" y="58769"/>
                  <a:pt x="21819" y="57798"/>
                </a:cubicBezTo>
                <a:cubicBezTo>
                  <a:pt x="22001" y="55390"/>
                  <a:pt x="22022" y="52967"/>
                  <a:pt x="22264" y="50567"/>
                </a:cubicBezTo>
                <a:cubicBezTo>
                  <a:pt x="22525" y="47997"/>
                  <a:pt x="22964" y="45445"/>
                  <a:pt x="23331" y="42849"/>
                </a:cubicBezTo>
                <a:cubicBezTo>
                  <a:pt x="24132" y="42856"/>
                  <a:pt x="24580" y="42856"/>
                  <a:pt x="25026" y="42864"/>
                </a:cubicBezTo>
                <a:cubicBezTo>
                  <a:pt x="25091" y="42865"/>
                  <a:pt x="25157" y="42865"/>
                  <a:pt x="25222" y="42865"/>
                </a:cubicBezTo>
                <a:cubicBezTo>
                  <a:pt x="30684" y="42865"/>
                  <a:pt x="36019" y="38773"/>
                  <a:pt x="37898" y="33614"/>
                </a:cubicBezTo>
                <a:cubicBezTo>
                  <a:pt x="38256" y="32633"/>
                  <a:pt x="38490" y="31613"/>
                  <a:pt x="38574" y="30576"/>
                </a:cubicBezTo>
                <a:cubicBezTo>
                  <a:pt x="38680" y="29254"/>
                  <a:pt x="38461" y="28129"/>
                  <a:pt x="37148" y="27421"/>
                </a:cubicBezTo>
                <a:lnTo>
                  <a:pt x="37148" y="27422"/>
                </a:lnTo>
                <a:cubicBezTo>
                  <a:pt x="36587" y="27121"/>
                  <a:pt x="36048" y="26971"/>
                  <a:pt x="35529" y="26971"/>
                </a:cubicBezTo>
                <a:cubicBezTo>
                  <a:pt x="34824" y="26971"/>
                  <a:pt x="34156" y="27248"/>
                  <a:pt x="33526" y="27794"/>
                </a:cubicBezTo>
                <a:cubicBezTo>
                  <a:pt x="32842" y="28388"/>
                  <a:pt x="32173" y="29037"/>
                  <a:pt x="31650" y="29770"/>
                </a:cubicBezTo>
                <a:cubicBezTo>
                  <a:pt x="30592" y="31257"/>
                  <a:pt x="29709" y="32872"/>
                  <a:pt x="28618" y="34333"/>
                </a:cubicBezTo>
                <a:cubicBezTo>
                  <a:pt x="27697" y="35565"/>
                  <a:pt x="26587" y="36654"/>
                  <a:pt x="25561" y="37807"/>
                </a:cubicBezTo>
                <a:cubicBezTo>
                  <a:pt x="26207" y="34010"/>
                  <a:pt x="27138" y="30489"/>
                  <a:pt x="28165" y="26996"/>
                </a:cubicBezTo>
                <a:cubicBezTo>
                  <a:pt x="30609" y="18681"/>
                  <a:pt x="28437" y="11250"/>
                  <a:pt x="23742" y="4375"/>
                </a:cubicBezTo>
                <a:cubicBezTo>
                  <a:pt x="22707" y="2861"/>
                  <a:pt x="21257" y="1485"/>
                  <a:pt x="19707" y="502"/>
                </a:cubicBezTo>
                <a:cubicBezTo>
                  <a:pt x="19163" y="158"/>
                  <a:pt x="18603" y="0"/>
                  <a:pt x="18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06" name="Google Shape;12406;p294"/>
          <p:cNvGrpSpPr/>
          <p:nvPr/>
        </p:nvGrpSpPr>
        <p:grpSpPr>
          <a:xfrm>
            <a:off x="7566625" y="4233188"/>
            <a:ext cx="727875" cy="978350"/>
            <a:chOff x="9887675" y="4006075"/>
            <a:chExt cx="727875" cy="978350"/>
          </a:xfrm>
        </p:grpSpPr>
        <p:sp>
          <p:nvSpPr>
            <p:cNvPr id="12407" name="Google Shape;12407;p294"/>
            <p:cNvSpPr/>
            <p:nvPr/>
          </p:nvSpPr>
          <p:spPr>
            <a:xfrm>
              <a:off x="9887675" y="4041225"/>
              <a:ext cx="323825" cy="936675"/>
            </a:xfrm>
            <a:custGeom>
              <a:rect b="b" l="l" r="r" t="t"/>
              <a:pathLst>
                <a:path extrusionOk="0" h="37467" w="12953">
                  <a:moveTo>
                    <a:pt x="1343" y="1"/>
                  </a:moveTo>
                  <a:cubicBezTo>
                    <a:pt x="679" y="1571"/>
                    <a:pt x="0" y="3287"/>
                    <a:pt x="433" y="4936"/>
                  </a:cubicBezTo>
                  <a:cubicBezTo>
                    <a:pt x="748" y="6135"/>
                    <a:pt x="1606" y="7104"/>
                    <a:pt x="2435" y="8024"/>
                  </a:cubicBezTo>
                  <a:cubicBezTo>
                    <a:pt x="3225" y="8897"/>
                    <a:pt x="4014" y="9772"/>
                    <a:pt x="4803" y="10647"/>
                  </a:cubicBezTo>
                  <a:cubicBezTo>
                    <a:pt x="5434" y="11345"/>
                    <a:pt x="6104" y="12154"/>
                    <a:pt x="6040" y="13091"/>
                  </a:cubicBezTo>
                  <a:cubicBezTo>
                    <a:pt x="5988" y="13855"/>
                    <a:pt x="5456" y="14495"/>
                    <a:pt x="5226" y="15226"/>
                  </a:cubicBezTo>
                  <a:cubicBezTo>
                    <a:pt x="4725" y="16828"/>
                    <a:pt x="5744" y="18484"/>
                    <a:pt x="6788" y="19799"/>
                  </a:cubicBezTo>
                  <a:cubicBezTo>
                    <a:pt x="7832" y="21115"/>
                    <a:pt x="9020" y="22560"/>
                    <a:pt x="8902" y="24236"/>
                  </a:cubicBezTo>
                  <a:cubicBezTo>
                    <a:pt x="8829" y="25296"/>
                    <a:pt x="8235" y="26236"/>
                    <a:pt x="7764" y="27191"/>
                  </a:cubicBezTo>
                  <a:cubicBezTo>
                    <a:pt x="7142" y="28454"/>
                    <a:pt x="6719" y="29953"/>
                    <a:pt x="7253" y="31258"/>
                  </a:cubicBezTo>
                  <a:cubicBezTo>
                    <a:pt x="7724" y="32409"/>
                    <a:pt x="8853" y="33184"/>
                    <a:pt x="9365" y="34318"/>
                  </a:cubicBezTo>
                  <a:cubicBezTo>
                    <a:pt x="10137" y="36023"/>
                    <a:pt x="8653" y="37465"/>
                    <a:pt x="11244" y="37467"/>
                  </a:cubicBezTo>
                  <a:cubicBezTo>
                    <a:pt x="11690" y="36317"/>
                    <a:pt x="11894" y="35006"/>
                    <a:pt x="12196" y="33802"/>
                  </a:cubicBezTo>
                  <a:cubicBezTo>
                    <a:pt x="12326" y="33285"/>
                    <a:pt x="12457" y="32755"/>
                    <a:pt x="12399" y="32224"/>
                  </a:cubicBezTo>
                  <a:cubicBezTo>
                    <a:pt x="12338" y="31663"/>
                    <a:pt x="12070" y="31148"/>
                    <a:pt x="11851" y="30629"/>
                  </a:cubicBezTo>
                  <a:cubicBezTo>
                    <a:pt x="11489" y="29774"/>
                    <a:pt x="11243" y="28851"/>
                    <a:pt x="11310" y="27925"/>
                  </a:cubicBezTo>
                  <a:cubicBezTo>
                    <a:pt x="11449" y="25964"/>
                    <a:pt x="12953" y="24061"/>
                    <a:pt x="12296" y="22208"/>
                  </a:cubicBezTo>
                  <a:cubicBezTo>
                    <a:pt x="11675" y="20453"/>
                    <a:pt x="9439" y="19798"/>
                    <a:pt x="8530" y="18172"/>
                  </a:cubicBezTo>
                  <a:cubicBezTo>
                    <a:pt x="7861" y="16974"/>
                    <a:pt x="8043" y="15486"/>
                    <a:pt x="8401" y="14162"/>
                  </a:cubicBezTo>
                  <a:cubicBezTo>
                    <a:pt x="8760" y="12837"/>
                    <a:pt x="9280" y="11518"/>
                    <a:pt x="9226" y="10146"/>
                  </a:cubicBezTo>
                  <a:cubicBezTo>
                    <a:pt x="9154" y="8298"/>
                    <a:pt x="8042" y="6639"/>
                    <a:pt x="6709" y="5356"/>
                  </a:cubicBezTo>
                  <a:cubicBezTo>
                    <a:pt x="5377" y="4074"/>
                    <a:pt x="3803" y="3069"/>
                    <a:pt x="2434" y="1825"/>
                  </a:cubicBezTo>
                  <a:cubicBezTo>
                    <a:pt x="1894" y="1335"/>
                    <a:pt x="1352" y="730"/>
                    <a:pt x="1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8" name="Google Shape;12408;p294"/>
            <p:cNvSpPr/>
            <p:nvPr/>
          </p:nvSpPr>
          <p:spPr>
            <a:xfrm>
              <a:off x="10132900" y="4006075"/>
              <a:ext cx="291075" cy="978350"/>
            </a:xfrm>
            <a:custGeom>
              <a:rect b="b" l="l" r="r" t="t"/>
              <a:pathLst>
                <a:path extrusionOk="0" h="39134" w="11643">
                  <a:moveTo>
                    <a:pt x="9725" y="1"/>
                  </a:moveTo>
                  <a:lnTo>
                    <a:pt x="9725" y="1"/>
                  </a:lnTo>
                  <a:cubicBezTo>
                    <a:pt x="7752" y="689"/>
                    <a:pt x="6043" y="2769"/>
                    <a:pt x="5379" y="5292"/>
                  </a:cubicBezTo>
                  <a:cubicBezTo>
                    <a:pt x="4714" y="7815"/>
                    <a:pt x="5117" y="10692"/>
                    <a:pt x="6403" y="12612"/>
                  </a:cubicBezTo>
                  <a:cubicBezTo>
                    <a:pt x="6832" y="13251"/>
                    <a:pt x="7356" y="13801"/>
                    <a:pt x="7647" y="14566"/>
                  </a:cubicBezTo>
                  <a:cubicBezTo>
                    <a:pt x="8166" y="15927"/>
                    <a:pt x="7738" y="17828"/>
                    <a:pt x="6713" y="18709"/>
                  </a:cubicBezTo>
                  <a:cubicBezTo>
                    <a:pt x="6047" y="19283"/>
                    <a:pt x="5217" y="19433"/>
                    <a:pt x="4558" y="20019"/>
                  </a:cubicBezTo>
                  <a:cubicBezTo>
                    <a:pt x="3798" y="20693"/>
                    <a:pt x="3363" y="21885"/>
                    <a:pt x="3296" y="23050"/>
                  </a:cubicBezTo>
                  <a:cubicBezTo>
                    <a:pt x="3229" y="24213"/>
                    <a:pt x="3494" y="25350"/>
                    <a:pt x="3891" y="26361"/>
                  </a:cubicBezTo>
                  <a:cubicBezTo>
                    <a:pt x="4201" y="27151"/>
                    <a:pt x="4594" y="27892"/>
                    <a:pt x="4779" y="28752"/>
                  </a:cubicBezTo>
                  <a:cubicBezTo>
                    <a:pt x="5102" y="30258"/>
                    <a:pt x="4693" y="32038"/>
                    <a:pt x="3768" y="33145"/>
                  </a:cubicBezTo>
                  <a:cubicBezTo>
                    <a:pt x="3271" y="33741"/>
                    <a:pt x="2658" y="34136"/>
                    <a:pt x="2113" y="34657"/>
                  </a:cubicBezTo>
                  <a:cubicBezTo>
                    <a:pt x="1505" y="35238"/>
                    <a:pt x="0" y="37055"/>
                    <a:pt x="121" y="38165"/>
                  </a:cubicBezTo>
                  <a:cubicBezTo>
                    <a:pt x="226" y="39133"/>
                    <a:pt x="3340" y="38844"/>
                    <a:pt x="3331" y="38980"/>
                  </a:cubicBezTo>
                  <a:cubicBezTo>
                    <a:pt x="3450" y="37317"/>
                    <a:pt x="4631" y="36087"/>
                    <a:pt x="5731" y="35158"/>
                  </a:cubicBezTo>
                  <a:cubicBezTo>
                    <a:pt x="6833" y="34229"/>
                    <a:pt x="8065" y="33206"/>
                    <a:pt x="8431" y="31586"/>
                  </a:cubicBezTo>
                  <a:cubicBezTo>
                    <a:pt x="8783" y="30023"/>
                    <a:pt x="8200" y="28468"/>
                    <a:pt x="7747" y="27011"/>
                  </a:cubicBezTo>
                  <a:cubicBezTo>
                    <a:pt x="7296" y="25554"/>
                    <a:pt x="7005" y="23722"/>
                    <a:pt x="7802" y="22437"/>
                  </a:cubicBezTo>
                  <a:cubicBezTo>
                    <a:pt x="8239" y="21735"/>
                    <a:pt x="8911" y="21366"/>
                    <a:pt x="9435" y="20772"/>
                  </a:cubicBezTo>
                  <a:cubicBezTo>
                    <a:pt x="10239" y="19862"/>
                    <a:pt x="10634" y="18502"/>
                    <a:pt x="10934" y="17192"/>
                  </a:cubicBezTo>
                  <a:cubicBezTo>
                    <a:pt x="11344" y="15406"/>
                    <a:pt x="11643" y="13560"/>
                    <a:pt x="11563" y="11736"/>
                  </a:cubicBezTo>
                  <a:cubicBezTo>
                    <a:pt x="11482" y="9911"/>
                    <a:pt x="10988" y="8101"/>
                    <a:pt x="9993" y="6878"/>
                  </a:cubicBezTo>
                  <a:cubicBezTo>
                    <a:pt x="9692" y="6508"/>
                    <a:pt x="9349" y="6194"/>
                    <a:pt x="9072" y="5792"/>
                  </a:cubicBezTo>
                  <a:cubicBezTo>
                    <a:pt x="7979" y="4208"/>
                    <a:pt x="8308" y="1294"/>
                    <a:pt x="97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9" name="Google Shape;12409;p294"/>
            <p:cNvSpPr/>
            <p:nvPr/>
          </p:nvSpPr>
          <p:spPr>
            <a:xfrm>
              <a:off x="10162575" y="4324300"/>
              <a:ext cx="452975" cy="650050"/>
            </a:xfrm>
            <a:custGeom>
              <a:rect b="b" l="l" r="r" t="t"/>
              <a:pathLst>
                <a:path extrusionOk="0" h="26002" w="18119">
                  <a:moveTo>
                    <a:pt x="16776" y="0"/>
                  </a:moveTo>
                  <a:cubicBezTo>
                    <a:pt x="16937" y="826"/>
                    <a:pt x="17099" y="1664"/>
                    <a:pt x="17020" y="2501"/>
                  </a:cubicBezTo>
                  <a:cubicBezTo>
                    <a:pt x="16941" y="3338"/>
                    <a:pt x="16586" y="4189"/>
                    <a:pt x="15901" y="4675"/>
                  </a:cubicBezTo>
                  <a:cubicBezTo>
                    <a:pt x="15162" y="5199"/>
                    <a:pt x="14195" y="5219"/>
                    <a:pt x="13311" y="5418"/>
                  </a:cubicBezTo>
                  <a:cubicBezTo>
                    <a:pt x="12428" y="5618"/>
                    <a:pt x="11469" y="6186"/>
                    <a:pt x="11415" y="7091"/>
                  </a:cubicBezTo>
                  <a:cubicBezTo>
                    <a:pt x="11356" y="8062"/>
                    <a:pt x="12340" y="8728"/>
                    <a:pt x="12835" y="9567"/>
                  </a:cubicBezTo>
                  <a:cubicBezTo>
                    <a:pt x="13249" y="10269"/>
                    <a:pt x="13318" y="11118"/>
                    <a:pt x="13307" y="11933"/>
                  </a:cubicBezTo>
                  <a:cubicBezTo>
                    <a:pt x="13302" y="12315"/>
                    <a:pt x="13278" y="12712"/>
                    <a:pt x="13095" y="13049"/>
                  </a:cubicBezTo>
                  <a:cubicBezTo>
                    <a:pt x="12412" y="14306"/>
                    <a:pt x="10276" y="13763"/>
                    <a:pt x="9325" y="14831"/>
                  </a:cubicBezTo>
                  <a:cubicBezTo>
                    <a:pt x="8877" y="15334"/>
                    <a:pt x="8817" y="16082"/>
                    <a:pt x="8939" y="16744"/>
                  </a:cubicBezTo>
                  <a:cubicBezTo>
                    <a:pt x="9061" y="17407"/>
                    <a:pt x="9336" y="18031"/>
                    <a:pt x="9481" y="18689"/>
                  </a:cubicBezTo>
                  <a:cubicBezTo>
                    <a:pt x="9783" y="20051"/>
                    <a:pt x="9487" y="21533"/>
                    <a:pt x="8687" y="22675"/>
                  </a:cubicBezTo>
                  <a:cubicBezTo>
                    <a:pt x="8510" y="22927"/>
                    <a:pt x="8301" y="23171"/>
                    <a:pt x="8022" y="23302"/>
                  </a:cubicBezTo>
                  <a:cubicBezTo>
                    <a:pt x="7757" y="23425"/>
                    <a:pt x="7457" y="23436"/>
                    <a:pt x="7163" y="23436"/>
                  </a:cubicBezTo>
                  <a:cubicBezTo>
                    <a:pt x="7138" y="23436"/>
                    <a:pt x="7114" y="23436"/>
                    <a:pt x="7090" y="23436"/>
                  </a:cubicBezTo>
                  <a:cubicBezTo>
                    <a:pt x="6026" y="23430"/>
                    <a:pt x="4962" y="23425"/>
                    <a:pt x="3898" y="23419"/>
                  </a:cubicBezTo>
                  <a:cubicBezTo>
                    <a:pt x="3761" y="23418"/>
                    <a:pt x="3613" y="23417"/>
                    <a:pt x="3458" y="23417"/>
                  </a:cubicBezTo>
                  <a:cubicBezTo>
                    <a:pt x="2437" y="23417"/>
                    <a:pt x="1106" y="23484"/>
                    <a:pt x="483" y="24302"/>
                  </a:cubicBezTo>
                  <a:cubicBezTo>
                    <a:pt x="0" y="24935"/>
                    <a:pt x="249" y="25800"/>
                    <a:pt x="1070" y="25979"/>
                  </a:cubicBezTo>
                  <a:cubicBezTo>
                    <a:pt x="1140" y="25994"/>
                    <a:pt x="1210" y="26001"/>
                    <a:pt x="1279" y="26001"/>
                  </a:cubicBezTo>
                  <a:cubicBezTo>
                    <a:pt x="2120" y="26001"/>
                    <a:pt x="2889" y="24947"/>
                    <a:pt x="3689" y="24689"/>
                  </a:cubicBezTo>
                  <a:cubicBezTo>
                    <a:pt x="4274" y="24501"/>
                    <a:pt x="4894" y="24443"/>
                    <a:pt x="5513" y="24443"/>
                  </a:cubicBezTo>
                  <a:cubicBezTo>
                    <a:pt x="5860" y="24443"/>
                    <a:pt x="6207" y="24461"/>
                    <a:pt x="6546" y="24485"/>
                  </a:cubicBezTo>
                  <a:cubicBezTo>
                    <a:pt x="7138" y="24527"/>
                    <a:pt x="7746" y="24579"/>
                    <a:pt x="8345" y="24579"/>
                  </a:cubicBezTo>
                  <a:cubicBezTo>
                    <a:pt x="9224" y="24579"/>
                    <a:pt x="10083" y="24467"/>
                    <a:pt x="10841" y="24044"/>
                  </a:cubicBezTo>
                  <a:cubicBezTo>
                    <a:pt x="11854" y="23479"/>
                    <a:pt x="12524" y="22423"/>
                    <a:pt x="12847" y="21309"/>
                  </a:cubicBezTo>
                  <a:cubicBezTo>
                    <a:pt x="13169" y="20195"/>
                    <a:pt x="13182" y="19017"/>
                    <a:pt x="13144" y="17858"/>
                  </a:cubicBezTo>
                  <a:cubicBezTo>
                    <a:pt x="13107" y="16768"/>
                    <a:pt x="13070" y="15554"/>
                    <a:pt x="13791" y="14736"/>
                  </a:cubicBezTo>
                  <a:cubicBezTo>
                    <a:pt x="14306" y="14153"/>
                    <a:pt x="15118" y="13894"/>
                    <a:pt x="15626" y="13303"/>
                  </a:cubicBezTo>
                  <a:cubicBezTo>
                    <a:pt x="16231" y="12603"/>
                    <a:pt x="16283" y="11575"/>
                    <a:pt x="16117" y="10664"/>
                  </a:cubicBezTo>
                  <a:cubicBezTo>
                    <a:pt x="15951" y="9754"/>
                    <a:pt x="15600" y="8879"/>
                    <a:pt x="15504" y="7958"/>
                  </a:cubicBezTo>
                  <a:cubicBezTo>
                    <a:pt x="15408" y="7037"/>
                    <a:pt x="15632" y="6001"/>
                    <a:pt x="16380" y="5455"/>
                  </a:cubicBezTo>
                  <a:cubicBezTo>
                    <a:pt x="16821" y="5134"/>
                    <a:pt x="17410" y="5008"/>
                    <a:pt x="17751" y="4581"/>
                  </a:cubicBezTo>
                  <a:cubicBezTo>
                    <a:pt x="18119" y="4120"/>
                    <a:pt x="18077" y="3466"/>
                    <a:pt x="18009" y="2880"/>
                  </a:cubicBezTo>
                  <a:cubicBezTo>
                    <a:pt x="17885" y="1809"/>
                    <a:pt x="17661" y="615"/>
                    <a:pt x="167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10" name="Google Shape;12410;p294"/>
          <p:cNvSpPr/>
          <p:nvPr/>
        </p:nvSpPr>
        <p:spPr>
          <a:xfrm>
            <a:off x="7501425" y="2846775"/>
            <a:ext cx="307830" cy="171013"/>
          </a:xfrm>
          <a:custGeom>
            <a:rect b="b" l="l" r="r" t="t"/>
            <a:pathLst>
              <a:path extrusionOk="0" h="8847" w="15925">
                <a:moveTo>
                  <a:pt x="7487" y="1"/>
                </a:moveTo>
                <a:cubicBezTo>
                  <a:pt x="7487" y="1"/>
                  <a:pt x="8753" y="1893"/>
                  <a:pt x="7487" y="2660"/>
                </a:cubicBezTo>
                <a:cubicBezTo>
                  <a:pt x="7487" y="2660"/>
                  <a:pt x="7535" y="2676"/>
                  <a:pt x="7619" y="2701"/>
                </a:cubicBezTo>
                <a:cubicBezTo>
                  <a:pt x="5310" y="3048"/>
                  <a:pt x="3452" y="4086"/>
                  <a:pt x="2715" y="4687"/>
                </a:cubicBezTo>
                <a:lnTo>
                  <a:pt x="0" y="3120"/>
                </a:lnTo>
                <a:lnTo>
                  <a:pt x="0" y="7304"/>
                </a:lnTo>
                <a:lnTo>
                  <a:pt x="2885" y="5639"/>
                </a:lnTo>
                <a:cubicBezTo>
                  <a:pt x="3828" y="6346"/>
                  <a:pt x="5981" y="7406"/>
                  <a:pt x="8544" y="7555"/>
                </a:cubicBezTo>
                <a:cubicBezTo>
                  <a:pt x="8835" y="8060"/>
                  <a:pt x="8310" y="8846"/>
                  <a:pt x="8310" y="8846"/>
                </a:cubicBezTo>
                <a:cubicBezTo>
                  <a:pt x="9668" y="8824"/>
                  <a:pt x="10210" y="8000"/>
                  <a:pt x="10409" y="7531"/>
                </a:cubicBezTo>
                <a:cubicBezTo>
                  <a:pt x="13548" y="7313"/>
                  <a:pt x="15925" y="6299"/>
                  <a:pt x="15925" y="5080"/>
                </a:cubicBezTo>
                <a:cubicBezTo>
                  <a:pt x="15925" y="3979"/>
                  <a:pt x="13988" y="3046"/>
                  <a:pt x="11302" y="2713"/>
                </a:cubicBezTo>
                <a:cubicBezTo>
                  <a:pt x="11141" y="2144"/>
                  <a:pt x="10358" y="46"/>
                  <a:pt x="74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1" name="Google Shape;12411;p294"/>
          <p:cNvSpPr/>
          <p:nvPr/>
        </p:nvSpPr>
        <p:spPr>
          <a:xfrm>
            <a:off x="7655863" y="2450049"/>
            <a:ext cx="398129" cy="221228"/>
          </a:xfrm>
          <a:custGeom>
            <a:rect b="b" l="l" r="r" t="t"/>
            <a:pathLst>
              <a:path extrusionOk="0" h="5355" w="9637">
                <a:moveTo>
                  <a:pt x="4531" y="1"/>
                </a:moveTo>
                <a:cubicBezTo>
                  <a:pt x="4531" y="1"/>
                  <a:pt x="5297" y="1146"/>
                  <a:pt x="4531" y="1611"/>
                </a:cubicBezTo>
                <a:cubicBezTo>
                  <a:pt x="4531" y="1611"/>
                  <a:pt x="4560" y="1619"/>
                  <a:pt x="4611" y="1635"/>
                </a:cubicBezTo>
                <a:cubicBezTo>
                  <a:pt x="3214" y="1844"/>
                  <a:pt x="2089" y="2473"/>
                  <a:pt x="1643" y="2836"/>
                </a:cubicBezTo>
                <a:lnTo>
                  <a:pt x="0" y="1889"/>
                </a:lnTo>
                <a:lnTo>
                  <a:pt x="0" y="4421"/>
                </a:lnTo>
                <a:lnTo>
                  <a:pt x="1746" y="3413"/>
                </a:lnTo>
                <a:cubicBezTo>
                  <a:pt x="2317" y="3841"/>
                  <a:pt x="3619" y="4483"/>
                  <a:pt x="5170" y="4572"/>
                </a:cubicBezTo>
                <a:cubicBezTo>
                  <a:pt x="5347" y="4878"/>
                  <a:pt x="5029" y="5354"/>
                  <a:pt x="5029" y="5354"/>
                </a:cubicBezTo>
                <a:cubicBezTo>
                  <a:pt x="5851" y="5341"/>
                  <a:pt x="6179" y="4841"/>
                  <a:pt x="6299" y="4558"/>
                </a:cubicBezTo>
                <a:cubicBezTo>
                  <a:pt x="8199" y="4426"/>
                  <a:pt x="9637" y="3812"/>
                  <a:pt x="9637" y="3074"/>
                </a:cubicBezTo>
                <a:cubicBezTo>
                  <a:pt x="9637" y="2408"/>
                  <a:pt x="8465" y="1843"/>
                  <a:pt x="6840" y="1643"/>
                </a:cubicBezTo>
                <a:cubicBezTo>
                  <a:pt x="6742" y="1298"/>
                  <a:pt x="6269" y="28"/>
                  <a:pt x="45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12" name="Google Shape;12412;p294"/>
          <p:cNvGrpSpPr/>
          <p:nvPr/>
        </p:nvGrpSpPr>
        <p:grpSpPr>
          <a:xfrm>
            <a:off x="2325290" y="3903784"/>
            <a:ext cx="967016" cy="1367642"/>
            <a:chOff x="7564050" y="3861675"/>
            <a:chExt cx="589500" cy="833725"/>
          </a:xfrm>
        </p:grpSpPr>
        <p:sp>
          <p:nvSpPr>
            <p:cNvPr id="12413" name="Google Shape;12413;p294"/>
            <p:cNvSpPr/>
            <p:nvPr/>
          </p:nvSpPr>
          <p:spPr>
            <a:xfrm>
              <a:off x="7564050" y="3861675"/>
              <a:ext cx="256475" cy="782900"/>
            </a:xfrm>
            <a:custGeom>
              <a:rect b="b" l="l" r="r" t="t"/>
              <a:pathLst>
                <a:path extrusionOk="0" h="31316" w="10259">
                  <a:moveTo>
                    <a:pt x="7241" y="1"/>
                  </a:moveTo>
                  <a:cubicBezTo>
                    <a:pt x="6214" y="947"/>
                    <a:pt x="5127" y="1998"/>
                    <a:pt x="4890" y="3376"/>
                  </a:cubicBezTo>
                  <a:cubicBezTo>
                    <a:pt x="4719" y="4376"/>
                    <a:pt x="5030" y="5391"/>
                    <a:pt x="5338" y="6358"/>
                  </a:cubicBezTo>
                  <a:cubicBezTo>
                    <a:pt x="5630" y="7278"/>
                    <a:pt x="5923" y="8199"/>
                    <a:pt x="6215" y="9119"/>
                  </a:cubicBezTo>
                  <a:cubicBezTo>
                    <a:pt x="6449" y="9853"/>
                    <a:pt x="6676" y="10684"/>
                    <a:pt x="6310" y="11362"/>
                  </a:cubicBezTo>
                  <a:cubicBezTo>
                    <a:pt x="6012" y="11914"/>
                    <a:pt x="5398" y="12211"/>
                    <a:pt x="4979" y="12678"/>
                  </a:cubicBezTo>
                  <a:cubicBezTo>
                    <a:pt x="4061" y="13705"/>
                    <a:pt x="4261" y="15285"/>
                    <a:pt x="4594" y="16621"/>
                  </a:cubicBezTo>
                  <a:cubicBezTo>
                    <a:pt x="4927" y="17957"/>
                    <a:pt x="5324" y="19437"/>
                    <a:pt x="4669" y="20648"/>
                  </a:cubicBezTo>
                  <a:cubicBezTo>
                    <a:pt x="4255" y="21414"/>
                    <a:pt x="3492" y="21915"/>
                    <a:pt x="2818" y="22467"/>
                  </a:cubicBezTo>
                  <a:cubicBezTo>
                    <a:pt x="1926" y="23199"/>
                    <a:pt x="1102" y="24175"/>
                    <a:pt x="1059" y="25330"/>
                  </a:cubicBezTo>
                  <a:cubicBezTo>
                    <a:pt x="1020" y="26348"/>
                    <a:pt x="1599" y="27309"/>
                    <a:pt x="1597" y="28329"/>
                  </a:cubicBezTo>
                  <a:cubicBezTo>
                    <a:pt x="1596" y="29863"/>
                    <a:pt x="0" y="30436"/>
                    <a:pt x="1932" y="31315"/>
                  </a:cubicBezTo>
                  <a:cubicBezTo>
                    <a:pt x="2655" y="30608"/>
                    <a:pt x="3252" y="29699"/>
                    <a:pt x="3885" y="28903"/>
                  </a:cubicBezTo>
                  <a:cubicBezTo>
                    <a:pt x="4157" y="28560"/>
                    <a:pt x="4435" y="28209"/>
                    <a:pt x="4571" y="27794"/>
                  </a:cubicBezTo>
                  <a:cubicBezTo>
                    <a:pt x="4716" y="27355"/>
                    <a:pt x="4690" y="26881"/>
                    <a:pt x="4702" y="26418"/>
                  </a:cubicBezTo>
                  <a:cubicBezTo>
                    <a:pt x="4722" y="25657"/>
                    <a:pt x="4852" y="24886"/>
                    <a:pt x="5215" y="24217"/>
                  </a:cubicBezTo>
                  <a:cubicBezTo>
                    <a:pt x="5984" y="22801"/>
                    <a:pt x="7751" y="21891"/>
                    <a:pt x="7889" y="20285"/>
                  </a:cubicBezTo>
                  <a:cubicBezTo>
                    <a:pt x="8020" y="18765"/>
                    <a:pt x="6574" y="17518"/>
                    <a:pt x="6446" y="15998"/>
                  </a:cubicBezTo>
                  <a:cubicBezTo>
                    <a:pt x="6352" y="14876"/>
                    <a:pt x="6992" y="13828"/>
                    <a:pt x="7710" y="12961"/>
                  </a:cubicBezTo>
                  <a:cubicBezTo>
                    <a:pt x="8426" y="12093"/>
                    <a:pt x="9261" y="11286"/>
                    <a:pt x="9686" y="10244"/>
                  </a:cubicBezTo>
                  <a:cubicBezTo>
                    <a:pt x="10258" y="8840"/>
                    <a:pt x="9991" y="7224"/>
                    <a:pt x="9431" y="5816"/>
                  </a:cubicBezTo>
                  <a:cubicBezTo>
                    <a:pt x="8871" y="4407"/>
                    <a:pt x="8037" y="3123"/>
                    <a:pt x="7437" y="1732"/>
                  </a:cubicBezTo>
                  <a:cubicBezTo>
                    <a:pt x="7200" y="1183"/>
                    <a:pt x="7001" y="549"/>
                    <a:pt x="7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4" name="Google Shape;12414;p294"/>
            <p:cNvSpPr/>
            <p:nvPr/>
          </p:nvSpPr>
          <p:spPr>
            <a:xfrm>
              <a:off x="7587575" y="3989200"/>
              <a:ext cx="508825" cy="673450"/>
            </a:xfrm>
            <a:custGeom>
              <a:rect b="b" l="l" r="r" t="t"/>
              <a:pathLst>
                <a:path extrusionOk="0" h="26938" w="20353">
                  <a:moveTo>
                    <a:pt x="19992" y="0"/>
                  </a:moveTo>
                  <a:cubicBezTo>
                    <a:pt x="18373" y="0"/>
                    <a:pt x="16572" y="950"/>
                    <a:pt x="15315" y="2492"/>
                  </a:cubicBezTo>
                  <a:cubicBezTo>
                    <a:pt x="13965" y="4149"/>
                    <a:pt x="13289" y="6433"/>
                    <a:pt x="13599" y="8300"/>
                  </a:cubicBezTo>
                  <a:cubicBezTo>
                    <a:pt x="13702" y="8923"/>
                    <a:pt x="13907" y="9512"/>
                    <a:pt x="13865" y="10180"/>
                  </a:cubicBezTo>
                  <a:cubicBezTo>
                    <a:pt x="13791" y="11372"/>
                    <a:pt x="12826" y="12646"/>
                    <a:pt x="11763" y="12956"/>
                  </a:cubicBezTo>
                  <a:cubicBezTo>
                    <a:pt x="11072" y="13159"/>
                    <a:pt x="10403" y="12990"/>
                    <a:pt x="9711" y="13203"/>
                  </a:cubicBezTo>
                  <a:cubicBezTo>
                    <a:pt x="8917" y="13449"/>
                    <a:pt x="8187" y="14191"/>
                    <a:pt x="7743" y="15037"/>
                  </a:cubicBezTo>
                  <a:cubicBezTo>
                    <a:pt x="7298" y="15883"/>
                    <a:pt x="7111" y="16821"/>
                    <a:pt x="7064" y="17711"/>
                  </a:cubicBezTo>
                  <a:cubicBezTo>
                    <a:pt x="7028" y="18405"/>
                    <a:pt x="7071" y="19090"/>
                    <a:pt x="6917" y="19796"/>
                  </a:cubicBezTo>
                  <a:cubicBezTo>
                    <a:pt x="6648" y="21028"/>
                    <a:pt x="5739" y="22217"/>
                    <a:pt x="4674" y="22731"/>
                  </a:cubicBezTo>
                  <a:cubicBezTo>
                    <a:pt x="4100" y="23007"/>
                    <a:pt x="3508" y="23094"/>
                    <a:pt x="2926" y="23298"/>
                  </a:cubicBezTo>
                  <a:cubicBezTo>
                    <a:pt x="2276" y="23525"/>
                    <a:pt x="537" y="24372"/>
                    <a:pt x="250" y="25241"/>
                  </a:cubicBezTo>
                  <a:cubicBezTo>
                    <a:pt x="0" y="25998"/>
                    <a:pt x="2423" y="26839"/>
                    <a:pt x="2369" y="26937"/>
                  </a:cubicBezTo>
                  <a:cubicBezTo>
                    <a:pt x="3022" y="25736"/>
                    <a:pt x="4319" y="25219"/>
                    <a:pt x="5457" y="24899"/>
                  </a:cubicBezTo>
                  <a:cubicBezTo>
                    <a:pt x="6594" y="24579"/>
                    <a:pt x="7859" y="24232"/>
                    <a:pt x="8681" y="23147"/>
                  </a:cubicBezTo>
                  <a:cubicBezTo>
                    <a:pt x="9474" y="22101"/>
                    <a:pt x="9566" y="20742"/>
                    <a:pt x="9722" y="19502"/>
                  </a:cubicBezTo>
                  <a:cubicBezTo>
                    <a:pt x="9878" y="18261"/>
                    <a:pt x="10283" y="16795"/>
                    <a:pt x="11313" y="16107"/>
                  </a:cubicBezTo>
                  <a:cubicBezTo>
                    <a:pt x="11876" y="15731"/>
                    <a:pt x="12504" y="15683"/>
                    <a:pt x="13095" y="15418"/>
                  </a:cubicBezTo>
                  <a:cubicBezTo>
                    <a:pt x="14004" y="15011"/>
                    <a:pt x="14759" y="14131"/>
                    <a:pt x="15427" y="13254"/>
                  </a:cubicBezTo>
                  <a:cubicBezTo>
                    <a:pt x="16338" y="12061"/>
                    <a:pt x="17188" y="10784"/>
                    <a:pt x="17746" y="9395"/>
                  </a:cubicBezTo>
                  <a:cubicBezTo>
                    <a:pt x="18304" y="8007"/>
                    <a:pt x="18550" y="6489"/>
                    <a:pt x="18222" y="5238"/>
                  </a:cubicBezTo>
                  <a:cubicBezTo>
                    <a:pt x="18122" y="4860"/>
                    <a:pt x="17972" y="4509"/>
                    <a:pt x="17902" y="4116"/>
                  </a:cubicBezTo>
                  <a:cubicBezTo>
                    <a:pt x="17623" y="2563"/>
                    <a:pt x="18855" y="500"/>
                    <a:pt x="20352" y="16"/>
                  </a:cubicBezTo>
                  <a:cubicBezTo>
                    <a:pt x="20233" y="5"/>
                    <a:pt x="20113" y="0"/>
                    <a:pt x="19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5" name="Google Shape;12415;p294"/>
            <p:cNvSpPr/>
            <p:nvPr/>
          </p:nvSpPr>
          <p:spPr>
            <a:xfrm>
              <a:off x="7615275" y="4296850"/>
              <a:ext cx="538275" cy="398550"/>
            </a:xfrm>
            <a:custGeom>
              <a:rect b="b" l="l" r="r" t="t"/>
              <a:pathLst>
                <a:path extrusionOk="0" h="15942" w="21531">
                  <a:moveTo>
                    <a:pt x="21078" y="0"/>
                  </a:moveTo>
                  <a:lnTo>
                    <a:pt x="21078" y="0"/>
                  </a:lnTo>
                  <a:cubicBezTo>
                    <a:pt x="20918" y="671"/>
                    <a:pt x="20754" y="1351"/>
                    <a:pt x="20412" y="1949"/>
                  </a:cubicBezTo>
                  <a:cubicBezTo>
                    <a:pt x="20069" y="2547"/>
                    <a:pt x="19516" y="3062"/>
                    <a:pt x="18841" y="3192"/>
                  </a:cubicBezTo>
                  <a:cubicBezTo>
                    <a:pt x="18713" y="3217"/>
                    <a:pt x="18585" y="3228"/>
                    <a:pt x="18457" y="3228"/>
                  </a:cubicBezTo>
                  <a:cubicBezTo>
                    <a:pt x="17856" y="3228"/>
                    <a:pt x="17255" y="2992"/>
                    <a:pt x="16655" y="2869"/>
                  </a:cubicBezTo>
                  <a:cubicBezTo>
                    <a:pt x="16467" y="2830"/>
                    <a:pt x="16266" y="2808"/>
                    <a:pt x="16067" y="2808"/>
                  </a:cubicBezTo>
                  <a:cubicBezTo>
                    <a:pt x="15496" y="2808"/>
                    <a:pt x="14931" y="2989"/>
                    <a:pt x="14673" y="3475"/>
                  </a:cubicBezTo>
                  <a:cubicBezTo>
                    <a:pt x="14300" y="4180"/>
                    <a:pt x="14810" y="5011"/>
                    <a:pt x="14894" y="5803"/>
                  </a:cubicBezTo>
                  <a:cubicBezTo>
                    <a:pt x="14966" y="6468"/>
                    <a:pt x="14729" y="7125"/>
                    <a:pt x="14445" y="7729"/>
                  </a:cubicBezTo>
                  <a:cubicBezTo>
                    <a:pt x="14311" y="8013"/>
                    <a:pt x="14159" y="8301"/>
                    <a:pt x="13908" y="8489"/>
                  </a:cubicBezTo>
                  <a:cubicBezTo>
                    <a:pt x="13672" y="8668"/>
                    <a:pt x="13406" y="8729"/>
                    <a:pt x="13123" y="8729"/>
                  </a:cubicBezTo>
                  <a:cubicBezTo>
                    <a:pt x="12490" y="8729"/>
                    <a:pt x="11772" y="8422"/>
                    <a:pt x="11113" y="8422"/>
                  </a:cubicBezTo>
                  <a:cubicBezTo>
                    <a:pt x="10898" y="8422"/>
                    <a:pt x="10688" y="8455"/>
                    <a:pt x="10490" y="8543"/>
                  </a:cubicBezTo>
                  <a:cubicBezTo>
                    <a:pt x="9985" y="8766"/>
                    <a:pt x="9688" y="9303"/>
                    <a:pt x="9554" y="9839"/>
                  </a:cubicBezTo>
                  <a:cubicBezTo>
                    <a:pt x="9421" y="10375"/>
                    <a:pt x="9414" y="10934"/>
                    <a:pt x="9300" y="11475"/>
                  </a:cubicBezTo>
                  <a:cubicBezTo>
                    <a:pt x="9063" y="12593"/>
                    <a:pt x="8340" y="13599"/>
                    <a:pt x="7356" y="14181"/>
                  </a:cubicBezTo>
                  <a:cubicBezTo>
                    <a:pt x="7139" y="14309"/>
                    <a:pt x="6900" y="14420"/>
                    <a:pt x="6647" y="14422"/>
                  </a:cubicBezTo>
                  <a:cubicBezTo>
                    <a:pt x="6643" y="14422"/>
                    <a:pt x="6640" y="14422"/>
                    <a:pt x="6636" y="14422"/>
                  </a:cubicBezTo>
                  <a:cubicBezTo>
                    <a:pt x="6381" y="14422"/>
                    <a:pt x="6139" y="14313"/>
                    <a:pt x="5906" y="14206"/>
                  </a:cubicBezTo>
                  <a:cubicBezTo>
                    <a:pt x="5115" y="13842"/>
                    <a:pt x="4322" y="13476"/>
                    <a:pt x="3530" y="13112"/>
                  </a:cubicBezTo>
                  <a:cubicBezTo>
                    <a:pt x="2955" y="12847"/>
                    <a:pt x="2135" y="12447"/>
                    <a:pt x="1401" y="12447"/>
                  </a:cubicBezTo>
                  <a:cubicBezTo>
                    <a:pt x="1147" y="12447"/>
                    <a:pt x="903" y="12495"/>
                    <a:pt x="683" y="12614"/>
                  </a:cubicBezTo>
                  <a:cubicBezTo>
                    <a:pt x="108" y="12922"/>
                    <a:pt x="1" y="13652"/>
                    <a:pt x="552" y="14064"/>
                  </a:cubicBezTo>
                  <a:cubicBezTo>
                    <a:pt x="723" y="14192"/>
                    <a:pt x="926" y="14237"/>
                    <a:pt x="1145" y="14237"/>
                  </a:cubicBezTo>
                  <a:cubicBezTo>
                    <a:pt x="1668" y="14237"/>
                    <a:pt x="2285" y="13981"/>
                    <a:pt x="2795" y="13981"/>
                  </a:cubicBezTo>
                  <a:cubicBezTo>
                    <a:pt x="2846" y="13981"/>
                    <a:pt x="2896" y="13983"/>
                    <a:pt x="2945" y="13989"/>
                  </a:cubicBezTo>
                  <a:cubicBezTo>
                    <a:pt x="3724" y="14079"/>
                    <a:pt x="4464" y="14435"/>
                    <a:pt x="5146" y="14805"/>
                  </a:cubicBezTo>
                  <a:cubicBezTo>
                    <a:pt x="6127" y="15337"/>
                    <a:pt x="7157" y="15941"/>
                    <a:pt x="8258" y="15941"/>
                  </a:cubicBezTo>
                  <a:cubicBezTo>
                    <a:pt x="8339" y="15941"/>
                    <a:pt x="8420" y="15938"/>
                    <a:pt x="8501" y="15931"/>
                  </a:cubicBezTo>
                  <a:cubicBezTo>
                    <a:pt x="9447" y="15853"/>
                    <a:pt x="10305" y="15292"/>
                    <a:pt x="10924" y="14570"/>
                  </a:cubicBezTo>
                  <a:cubicBezTo>
                    <a:pt x="11542" y="13848"/>
                    <a:pt x="11951" y="12974"/>
                    <a:pt x="12315" y="12095"/>
                  </a:cubicBezTo>
                  <a:cubicBezTo>
                    <a:pt x="12657" y="11270"/>
                    <a:pt x="13040" y="10352"/>
                    <a:pt x="13855" y="9985"/>
                  </a:cubicBezTo>
                  <a:cubicBezTo>
                    <a:pt x="14438" y="9724"/>
                    <a:pt x="15132" y="9806"/>
                    <a:pt x="15711" y="9538"/>
                  </a:cubicBezTo>
                  <a:cubicBezTo>
                    <a:pt x="16400" y="9220"/>
                    <a:pt x="16787" y="8471"/>
                    <a:pt x="16972" y="7734"/>
                  </a:cubicBezTo>
                  <a:cubicBezTo>
                    <a:pt x="17156" y="6999"/>
                    <a:pt x="17190" y="6227"/>
                    <a:pt x="17432" y="5508"/>
                  </a:cubicBezTo>
                  <a:cubicBezTo>
                    <a:pt x="17672" y="4788"/>
                    <a:pt x="18190" y="4090"/>
                    <a:pt x="18933" y="3938"/>
                  </a:cubicBezTo>
                  <a:cubicBezTo>
                    <a:pt x="19371" y="3847"/>
                    <a:pt x="19854" y="3952"/>
                    <a:pt x="20253" y="3749"/>
                  </a:cubicBezTo>
                  <a:cubicBezTo>
                    <a:pt x="20683" y="3530"/>
                    <a:pt x="20874" y="3028"/>
                    <a:pt x="21022" y="2567"/>
                  </a:cubicBezTo>
                  <a:cubicBezTo>
                    <a:pt x="21292" y="1727"/>
                    <a:pt x="21530" y="759"/>
                    <a:pt x="2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0" name="Shape 12740"/>
        <p:cNvGrpSpPr/>
        <p:nvPr/>
      </p:nvGrpSpPr>
      <p:grpSpPr>
        <a:xfrm>
          <a:off x="0" y="0"/>
          <a:ext cx="0" cy="0"/>
          <a:chOff x="0" y="0"/>
          <a:chExt cx="0" cy="0"/>
        </a:xfrm>
      </p:grpSpPr>
      <p:sp>
        <p:nvSpPr>
          <p:cNvPr id="12741" name="Google Shape;12741;p31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this affect the data? </a:t>
            </a:r>
            <a:endParaRPr/>
          </a:p>
        </p:txBody>
      </p:sp>
      <p:graphicFrame>
        <p:nvGraphicFramePr>
          <p:cNvPr id="12742" name="Google Shape;12742;p312"/>
          <p:cNvGraphicFramePr/>
          <p:nvPr/>
        </p:nvGraphicFramePr>
        <p:xfrm>
          <a:off x="5594988" y="1563185"/>
          <a:ext cx="3000000" cy="3000000"/>
        </p:xfrm>
        <a:graphic>
          <a:graphicData uri="http://schemas.openxmlformats.org/drawingml/2006/table">
            <a:tbl>
              <a:tblPr>
                <a:noFill/>
                <a:tableStyleId>{328F9293-56D5-416A-90B2-4DAEF7C1A164}</a:tableStyleId>
              </a:tblPr>
              <a:tblGrid>
                <a:gridCol w="1154725"/>
                <a:gridCol w="1910050"/>
              </a:tblGrid>
              <a:tr h="348325">
                <a:tc>
                  <a:txBody>
                    <a:bodyPr/>
                    <a:lstStyle/>
                    <a:p>
                      <a:pPr indent="0" lvl="0" marL="0" rtl="0" algn="ctr">
                        <a:spcBef>
                          <a:spcPts val="0"/>
                        </a:spcBef>
                        <a:spcAft>
                          <a:spcPts val="0"/>
                        </a:spcAft>
                        <a:buNone/>
                      </a:pPr>
                      <a:r>
                        <a:rPr b="1" lang="en" sz="2000">
                          <a:solidFill>
                            <a:schemeClr val="lt1"/>
                          </a:solidFill>
                          <a:latin typeface="El Messiri"/>
                          <a:ea typeface="El Messiri"/>
                          <a:cs typeface="El Messiri"/>
                          <a:sym typeface="El Messiri"/>
                        </a:rPr>
                        <a:t>81</a:t>
                      </a:r>
                      <a:endParaRPr b="1" sz="2000">
                        <a:solidFill>
                          <a:schemeClr val="lt1"/>
                        </a:solidFill>
                        <a:latin typeface="El Messiri"/>
                        <a:ea typeface="El Messiri"/>
                        <a:cs typeface="El Messiri"/>
                        <a:sym typeface="El Messiri"/>
                      </a:endParaRPr>
                    </a:p>
                  </a:txBody>
                  <a:tcPr marT="68575" marB="68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819EDB">
                        <a:alpha val="50000"/>
                      </a:srgbClr>
                    </a:solidFill>
                  </a:tcPr>
                </a:tc>
                <a:tc>
                  <a:txBody>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Total</a:t>
                      </a:r>
                      <a:endParaRPr>
                        <a:solidFill>
                          <a:schemeClr val="lt1"/>
                        </a:solidFill>
                        <a:latin typeface="Open Sans"/>
                        <a:ea typeface="Open Sans"/>
                        <a:cs typeface="Open Sans"/>
                        <a:sym typeface="Open Sans"/>
                      </a:endParaRPr>
                    </a:p>
                  </a:txBody>
                  <a:tcPr marT="68575" marB="68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48325">
                <a:tc>
                  <a:txBody>
                    <a:bodyPr/>
                    <a:lstStyle/>
                    <a:p>
                      <a:pPr indent="0" lvl="0" marL="0" rtl="0" algn="ctr">
                        <a:spcBef>
                          <a:spcPts val="0"/>
                        </a:spcBef>
                        <a:spcAft>
                          <a:spcPts val="0"/>
                        </a:spcAft>
                        <a:buNone/>
                      </a:pPr>
                      <a:r>
                        <a:rPr b="1" lang="en" sz="2000">
                          <a:solidFill>
                            <a:schemeClr val="lt1"/>
                          </a:solidFill>
                          <a:latin typeface="El Messiri"/>
                          <a:ea typeface="El Messiri"/>
                          <a:cs typeface="El Messiri"/>
                          <a:sym typeface="El Messiri"/>
                        </a:rPr>
                        <a:t>53</a:t>
                      </a:r>
                      <a:endParaRPr b="1" sz="2000">
                        <a:solidFill>
                          <a:schemeClr val="lt1"/>
                        </a:solidFill>
                        <a:latin typeface="El Messiri"/>
                        <a:ea typeface="El Messiri"/>
                        <a:cs typeface="El Messiri"/>
                        <a:sym typeface="El Messiri"/>
                      </a:endParaRPr>
                    </a:p>
                  </a:txBody>
                  <a:tcPr marT="68575" marB="68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819EDB">
                        <a:alpha val="50000"/>
                      </a:srgbClr>
                    </a:solidFill>
                  </a:tcPr>
                </a:tc>
                <a:tc>
                  <a:txBody>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Snowball Unique</a:t>
                      </a:r>
                      <a:endParaRPr>
                        <a:solidFill>
                          <a:schemeClr val="lt1"/>
                        </a:solidFill>
                        <a:latin typeface="Open Sans"/>
                        <a:ea typeface="Open Sans"/>
                        <a:cs typeface="Open Sans"/>
                        <a:sym typeface="Open Sans"/>
                      </a:endParaRPr>
                    </a:p>
                  </a:txBody>
                  <a:tcPr marT="68575" marB="68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48325">
                <a:tc>
                  <a:txBody>
                    <a:bodyPr/>
                    <a:lstStyle/>
                    <a:p>
                      <a:pPr indent="0" lvl="0" marL="0" rtl="0" algn="ctr">
                        <a:spcBef>
                          <a:spcPts val="0"/>
                        </a:spcBef>
                        <a:spcAft>
                          <a:spcPts val="0"/>
                        </a:spcAft>
                        <a:buNone/>
                      </a:pPr>
                      <a:r>
                        <a:rPr b="1" lang="en" sz="2000">
                          <a:solidFill>
                            <a:schemeClr val="lt1"/>
                          </a:solidFill>
                          <a:latin typeface="El Messiri"/>
                          <a:ea typeface="El Messiri"/>
                          <a:cs typeface="El Messiri"/>
                          <a:sym typeface="El Messiri"/>
                        </a:rPr>
                        <a:t>8</a:t>
                      </a:r>
                      <a:endParaRPr b="1" sz="2000">
                        <a:solidFill>
                          <a:schemeClr val="lt1"/>
                        </a:solidFill>
                        <a:latin typeface="El Messiri"/>
                        <a:ea typeface="El Messiri"/>
                        <a:cs typeface="El Messiri"/>
                        <a:sym typeface="El Messiri"/>
                      </a:endParaRPr>
                    </a:p>
                  </a:txBody>
                  <a:tcPr marT="68575" marB="68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819EDB">
                        <a:alpha val="50000"/>
                      </a:srgbClr>
                    </a:solidFill>
                  </a:tcPr>
                </a:tc>
                <a:tc>
                  <a:txBody>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Systematic Unique</a:t>
                      </a:r>
                      <a:endParaRPr>
                        <a:solidFill>
                          <a:schemeClr val="lt1"/>
                        </a:solidFill>
                        <a:latin typeface="Open Sans"/>
                        <a:ea typeface="Open Sans"/>
                        <a:cs typeface="Open Sans"/>
                        <a:sym typeface="Open Sans"/>
                      </a:endParaRPr>
                    </a:p>
                  </a:txBody>
                  <a:tcPr marT="68575" marB="68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48325">
                <a:tc>
                  <a:txBody>
                    <a:bodyPr/>
                    <a:lstStyle/>
                    <a:p>
                      <a:pPr indent="0" lvl="0" marL="0" rtl="0" algn="ctr">
                        <a:spcBef>
                          <a:spcPts val="0"/>
                        </a:spcBef>
                        <a:spcAft>
                          <a:spcPts val="0"/>
                        </a:spcAft>
                        <a:buNone/>
                      </a:pPr>
                      <a:r>
                        <a:rPr b="1" lang="en" sz="2000">
                          <a:solidFill>
                            <a:schemeClr val="lt1"/>
                          </a:solidFill>
                          <a:latin typeface="El Messiri"/>
                          <a:ea typeface="El Messiri"/>
                          <a:cs typeface="El Messiri"/>
                          <a:sym typeface="El Messiri"/>
                        </a:rPr>
                        <a:t>20</a:t>
                      </a:r>
                      <a:endParaRPr b="1" sz="2000">
                        <a:solidFill>
                          <a:schemeClr val="lt1"/>
                        </a:solidFill>
                        <a:latin typeface="El Messiri"/>
                        <a:ea typeface="El Messiri"/>
                        <a:cs typeface="El Messiri"/>
                        <a:sym typeface="El Messiri"/>
                      </a:endParaRPr>
                    </a:p>
                  </a:txBody>
                  <a:tcPr marT="68575" marB="68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819EDB">
                        <a:alpha val="50000"/>
                      </a:srgbClr>
                    </a:solidFill>
                  </a:tcPr>
                </a:tc>
                <a:tc>
                  <a:txBody>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Both</a:t>
                      </a:r>
                      <a:endParaRPr>
                        <a:solidFill>
                          <a:schemeClr val="lt1"/>
                        </a:solidFill>
                        <a:latin typeface="Open Sans"/>
                        <a:ea typeface="Open Sans"/>
                        <a:cs typeface="Open Sans"/>
                        <a:sym typeface="Open Sans"/>
                      </a:endParaRPr>
                    </a:p>
                  </a:txBody>
                  <a:tcPr marT="68575" marB="6857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12743" name="Google Shape;12743;p312"/>
          <p:cNvPicPr preferRelativeResize="0"/>
          <p:nvPr/>
        </p:nvPicPr>
        <p:blipFill>
          <a:blip r:embed="rId3">
            <a:alphaModFix/>
          </a:blip>
          <a:stretch>
            <a:fillRect/>
          </a:stretch>
        </p:blipFill>
        <p:spPr>
          <a:xfrm>
            <a:off x="406400" y="1407750"/>
            <a:ext cx="4013224" cy="3545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7" name="Shape 12747"/>
        <p:cNvGrpSpPr/>
        <p:nvPr/>
      </p:nvGrpSpPr>
      <p:grpSpPr>
        <a:xfrm>
          <a:off x="0" y="0"/>
          <a:ext cx="0" cy="0"/>
          <a:chOff x="0" y="0"/>
          <a:chExt cx="0" cy="0"/>
        </a:xfrm>
      </p:grpSpPr>
      <p:grpSp>
        <p:nvGrpSpPr>
          <p:cNvPr id="12748" name="Google Shape;12748;p313"/>
          <p:cNvGrpSpPr/>
          <p:nvPr/>
        </p:nvGrpSpPr>
        <p:grpSpPr>
          <a:xfrm flipH="1">
            <a:off x="5105400" y="3521838"/>
            <a:ext cx="4075100" cy="1946825"/>
            <a:chOff x="0" y="3521838"/>
            <a:chExt cx="4075100" cy="1946825"/>
          </a:xfrm>
        </p:grpSpPr>
        <p:sp>
          <p:nvSpPr>
            <p:cNvPr id="12749" name="Google Shape;12749;p313"/>
            <p:cNvSpPr/>
            <p:nvPr/>
          </p:nvSpPr>
          <p:spPr>
            <a:xfrm>
              <a:off x="0" y="3521838"/>
              <a:ext cx="4075100" cy="1946825"/>
            </a:xfrm>
            <a:custGeom>
              <a:rect b="b" l="l" r="r" t="t"/>
              <a:pathLst>
                <a:path extrusionOk="0" h="77873" w="163004">
                  <a:moveTo>
                    <a:pt x="0" y="0"/>
                  </a:moveTo>
                  <a:lnTo>
                    <a:pt x="917" y="77872"/>
                  </a:lnTo>
                  <a:lnTo>
                    <a:pt x="163003" y="77872"/>
                  </a:lnTo>
                  <a:lnTo>
                    <a:pt x="163003" y="61939"/>
                  </a:lnTo>
                  <a:cubicBezTo>
                    <a:pt x="156752" y="56753"/>
                    <a:pt x="148469" y="54666"/>
                    <a:pt x="140313" y="54666"/>
                  </a:cubicBezTo>
                  <a:cubicBezTo>
                    <a:pt x="139569" y="54666"/>
                    <a:pt x="138826" y="54683"/>
                    <a:pt x="138085" y="54717"/>
                  </a:cubicBezTo>
                  <a:cubicBezTo>
                    <a:pt x="135498" y="54836"/>
                    <a:pt x="132886" y="55137"/>
                    <a:pt x="130303" y="55137"/>
                  </a:cubicBezTo>
                  <a:cubicBezTo>
                    <a:pt x="128674" y="55137"/>
                    <a:pt x="127057" y="55017"/>
                    <a:pt x="125464" y="54656"/>
                  </a:cubicBezTo>
                  <a:cubicBezTo>
                    <a:pt x="119711" y="53351"/>
                    <a:pt x="115119" y="49103"/>
                    <a:pt x="109741" y="46680"/>
                  </a:cubicBezTo>
                  <a:cubicBezTo>
                    <a:pt x="102228" y="43292"/>
                    <a:pt x="93657" y="43630"/>
                    <a:pt x="85421" y="43276"/>
                  </a:cubicBezTo>
                  <a:cubicBezTo>
                    <a:pt x="77187" y="42921"/>
                    <a:pt x="68325" y="41499"/>
                    <a:pt x="62527" y="35641"/>
                  </a:cubicBezTo>
                  <a:cubicBezTo>
                    <a:pt x="56253" y="29302"/>
                    <a:pt x="54854" y="18986"/>
                    <a:pt x="47784" y="13549"/>
                  </a:cubicBezTo>
                  <a:cubicBezTo>
                    <a:pt x="43463" y="10225"/>
                    <a:pt x="37772" y="9366"/>
                    <a:pt x="32287" y="9366"/>
                  </a:cubicBezTo>
                  <a:cubicBezTo>
                    <a:pt x="31919" y="9366"/>
                    <a:pt x="31553" y="9370"/>
                    <a:pt x="31187" y="9377"/>
                  </a:cubicBezTo>
                  <a:cubicBezTo>
                    <a:pt x="27377" y="9453"/>
                    <a:pt x="23547" y="9838"/>
                    <a:pt x="19744" y="9838"/>
                  </a:cubicBezTo>
                  <a:cubicBezTo>
                    <a:pt x="17743" y="9838"/>
                    <a:pt x="15750" y="9731"/>
                    <a:pt x="13770" y="9417"/>
                  </a:cubicBezTo>
                  <a:cubicBezTo>
                    <a:pt x="8024" y="8506"/>
                    <a:pt x="2178" y="5393"/>
                    <a:pt x="0"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0" name="Google Shape;12750;p313"/>
            <p:cNvSpPr/>
            <p:nvPr/>
          </p:nvSpPr>
          <p:spPr>
            <a:xfrm>
              <a:off x="0" y="3924226"/>
              <a:ext cx="2676075" cy="1226100"/>
            </a:xfrm>
            <a:custGeom>
              <a:rect b="b" l="l" r="r" t="t"/>
              <a:pathLst>
                <a:path extrusionOk="0" h="49044" w="107043">
                  <a:moveTo>
                    <a:pt x="1" y="1"/>
                  </a:moveTo>
                  <a:lnTo>
                    <a:pt x="124" y="49044"/>
                  </a:lnTo>
                  <a:lnTo>
                    <a:pt x="107043" y="49044"/>
                  </a:lnTo>
                  <a:cubicBezTo>
                    <a:pt x="103156" y="42717"/>
                    <a:pt x="98887" y="36194"/>
                    <a:pt x="92211" y="32941"/>
                  </a:cubicBezTo>
                  <a:cubicBezTo>
                    <a:pt x="88070" y="30922"/>
                    <a:pt x="83485" y="30243"/>
                    <a:pt x="78844" y="30243"/>
                  </a:cubicBezTo>
                  <a:cubicBezTo>
                    <a:pt x="76125" y="30243"/>
                    <a:pt x="73386" y="30476"/>
                    <a:pt x="70707" y="30810"/>
                  </a:cubicBezTo>
                  <a:cubicBezTo>
                    <a:pt x="64613" y="31570"/>
                    <a:pt x="58511" y="32802"/>
                    <a:pt x="52397" y="32802"/>
                  </a:cubicBezTo>
                  <a:cubicBezTo>
                    <a:pt x="51236" y="32802"/>
                    <a:pt x="50075" y="32758"/>
                    <a:pt x="48913" y="32657"/>
                  </a:cubicBezTo>
                  <a:cubicBezTo>
                    <a:pt x="41633" y="32028"/>
                    <a:pt x="34078" y="28703"/>
                    <a:pt x="30660" y="22244"/>
                  </a:cubicBezTo>
                  <a:cubicBezTo>
                    <a:pt x="29196" y="19477"/>
                    <a:pt x="28585" y="16333"/>
                    <a:pt x="27236" y="13509"/>
                  </a:cubicBezTo>
                  <a:cubicBezTo>
                    <a:pt x="24614" y="8016"/>
                    <a:pt x="19087" y="4017"/>
                    <a:pt x="13049" y="3245"/>
                  </a:cubicBezTo>
                  <a:cubicBezTo>
                    <a:pt x="8474" y="2660"/>
                    <a:pt x="3002" y="3504"/>
                    <a:pt x="1"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1" name="Google Shape;12751;p313"/>
            <p:cNvSpPr/>
            <p:nvPr/>
          </p:nvSpPr>
          <p:spPr>
            <a:xfrm>
              <a:off x="875325" y="4929851"/>
              <a:ext cx="1439825" cy="220475"/>
            </a:xfrm>
            <a:custGeom>
              <a:rect b="b" l="l" r="r" t="t"/>
              <a:pathLst>
                <a:path extrusionOk="0" h="8819" w="57593">
                  <a:moveTo>
                    <a:pt x="32869" y="0"/>
                  </a:moveTo>
                  <a:cubicBezTo>
                    <a:pt x="28811" y="0"/>
                    <a:pt x="24754" y="786"/>
                    <a:pt x="21017" y="2372"/>
                  </a:cubicBezTo>
                  <a:cubicBezTo>
                    <a:pt x="18054" y="3628"/>
                    <a:pt x="15294" y="5352"/>
                    <a:pt x="12260" y="6426"/>
                  </a:cubicBezTo>
                  <a:cubicBezTo>
                    <a:pt x="8348" y="7809"/>
                    <a:pt x="4142" y="8058"/>
                    <a:pt x="1" y="8295"/>
                  </a:cubicBezTo>
                  <a:lnTo>
                    <a:pt x="57593" y="8819"/>
                  </a:lnTo>
                  <a:cubicBezTo>
                    <a:pt x="53858" y="7806"/>
                    <a:pt x="50727" y="5398"/>
                    <a:pt x="47318" y="3570"/>
                  </a:cubicBezTo>
                  <a:cubicBezTo>
                    <a:pt x="42898" y="1199"/>
                    <a:pt x="37882" y="0"/>
                    <a:pt x="328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2" name="Google Shape;12752;p313"/>
          <p:cNvGrpSpPr/>
          <p:nvPr/>
        </p:nvGrpSpPr>
        <p:grpSpPr>
          <a:xfrm>
            <a:off x="0" y="3521838"/>
            <a:ext cx="4075100" cy="1946825"/>
            <a:chOff x="0" y="3521838"/>
            <a:chExt cx="4075100" cy="1946825"/>
          </a:xfrm>
        </p:grpSpPr>
        <p:sp>
          <p:nvSpPr>
            <p:cNvPr id="12753" name="Google Shape;12753;p313"/>
            <p:cNvSpPr/>
            <p:nvPr/>
          </p:nvSpPr>
          <p:spPr>
            <a:xfrm>
              <a:off x="0" y="3521838"/>
              <a:ext cx="4075100" cy="1946825"/>
            </a:xfrm>
            <a:custGeom>
              <a:rect b="b" l="l" r="r" t="t"/>
              <a:pathLst>
                <a:path extrusionOk="0" h="77873" w="163004">
                  <a:moveTo>
                    <a:pt x="0" y="0"/>
                  </a:moveTo>
                  <a:lnTo>
                    <a:pt x="917" y="77872"/>
                  </a:lnTo>
                  <a:lnTo>
                    <a:pt x="163003" y="77872"/>
                  </a:lnTo>
                  <a:lnTo>
                    <a:pt x="163003" y="61939"/>
                  </a:lnTo>
                  <a:cubicBezTo>
                    <a:pt x="156752" y="56753"/>
                    <a:pt x="148469" y="54666"/>
                    <a:pt x="140313" y="54666"/>
                  </a:cubicBezTo>
                  <a:cubicBezTo>
                    <a:pt x="139569" y="54666"/>
                    <a:pt x="138826" y="54683"/>
                    <a:pt x="138085" y="54717"/>
                  </a:cubicBezTo>
                  <a:cubicBezTo>
                    <a:pt x="135498" y="54836"/>
                    <a:pt x="132886" y="55137"/>
                    <a:pt x="130303" y="55137"/>
                  </a:cubicBezTo>
                  <a:cubicBezTo>
                    <a:pt x="128674" y="55137"/>
                    <a:pt x="127057" y="55017"/>
                    <a:pt x="125464" y="54656"/>
                  </a:cubicBezTo>
                  <a:cubicBezTo>
                    <a:pt x="119711" y="53351"/>
                    <a:pt x="115119" y="49103"/>
                    <a:pt x="109741" y="46680"/>
                  </a:cubicBezTo>
                  <a:cubicBezTo>
                    <a:pt x="102228" y="43292"/>
                    <a:pt x="93657" y="43630"/>
                    <a:pt x="85421" y="43276"/>
                  </a:cubicBezTo>
                  <a:cubicBezTo>
                    <a:pt x="77187" y="42921"/>
                    <a:pt x="68325" y="41499"/>
                    <a:pt x="62527" y="35641"/>
                  </a:cubicBezTo>
                  <a:cubicBezTo>
                    <a:pt x="56253" y="29302"/>
                    <a:pt x="54854" y="18986"/>
                    <a:pt x="47784" y="13549"/>
                  </a:cubicBezTo>
                  <a:cubicBezTo>
                    <a:pt x="43463" y="10225"/>
                    <a:pt x="37772" y="9366"/>
                    <a:pt x="32287" y="9366"/>
                  </a:cubicBezTo>
                  <a:cubicBezTo>
                    <a:pt x="31919" y="9366"/>
                    <a:pt x="31553" y="9370"/>
                    <a:pt x="31187" y="9377"/>
                  </a:cubicBezTo>
                  <a:cubicBezTo>
                    <a:pt x="27377" y="9453"/>
                    <a:pt x="23547" y="9838"/>
                    <a:pt x="19744" y="9838"/>
                  </a:cubicBezTo>
                  <a:cubicBezTo>
                    <a:pt x="17743" y="9838"/>
                    <a:pt x="15750" y="9731"/>
                    <a:pt x="13770" y="9417"/>
                  </a:cubicBezTo>
                  <a:cubicBezTo>
                    <a:pt x="8024" y="8506"/>
                    <a:pt x="2178" y="5393"/>
                    <a:pt x="0"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4" name="Google Shape;12754;p313"/>
            <p:cNvSpPr/>
            <p:nvPr/>
          </p:nvSpPr>
          <p:spPr>
            <a:xfrm>
              <a:off x="0" y="3924226"/>
              <a:ext cx="2676075" cy="1226100"/>
            </a:xfrm>
            <a:custGeom>
              <a:rect b="b" l="l" r="r" t="t"/>
              <a:pathLst>
                <a:path extrusionOk="0" h="49044" w="107043">
                  <a:moveTo>
                    <a:pt x="1" y="1"/>
                  </a:moveTo>
                  <a:lnTo>
                    <a:pt x="124" y="49044"/>
                  </a:lnTo>
                  <a:lnTo>
                    <a:pt x="107043" y="49044"/>
                  </a:lnTo>
                  <a:cubicBezTo>
                    <a:pt x="103156" y="42717"/>
                    <a:pt x="98887" y="36194"/>
                    <a:pt x="92211" y="32941"/>
                  </a:cubicBezTo>
                  <a:cubicBezTo>
                    <a:pt x="88070" y="30922"/>
                    <a:pt x="83485" y="30243"/>
                    <a:pt x="78844" y="30243"/>
                  </a:cubicBezTo>
                  <a:cubicBezTo>
                    <a:pt x="76125" y="30243"/>
                    <a:pt x="73386" y="30476"/>
                    <a:pt x="70707" y="30810"/>
                  </a:cubicBezTo>
                  <a:cubicBezTo>
                    <a:pt x="64613" y="31570"/>
                    <a:pt x="58511" y="32802"/>
                    <a:pt x="52397" y="32802"/>
                  </a:cubicBezTo>
                  <a:cubicBezTo>
                    <a:pt x="51236" y="32802"/>
                    <a:pt x="50075" y="32758"/>
                    <a:pt x="48913" y="32657"/>
                  </a:cubicBezTo>
                  <a:cubicBezTo>
                    <a:pt x="41633" y="32028"/>
                    <a:pt x="34078" y="28703"/>
                    <a:pt x="30660" y="22244"/>
                  </a:cubicBezTo>
                  <a:cubicBezTo>
                    <a:pt x="29196" y="19477"/>
                    <a:pt x="28585" y="16333"/>
                    <a:pt x="27236" y="13509"/>
                  </a:cubicBezTo>
                  <a:cubicBezTo>
                    <a:pt x="24614" y="8016"/>
                    <a:pt x="19087" y="4017"/>
                    <a:pt x="13049" y="3245"/>
                  </a:cubicBezTo>
                  <a:cubicBezTo>
                    <a:pt x="8474" y="2660"/>
                    <a:pt x="3002" y="3504"/>
                    <a:pt x="1"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5" name="Google Shape;12755;p313"/>
            <p:cNvSpPr/>
            <p:nvPr/>
          </p:nvSpPr>
          <p:spPr>
            <a:xfrm>
              <a:off x="875325" y="4929851"/>
              <a:ext cx="1439825" cy="220475"/>
            </a:xfrm>
            <a:custGeom>
              <a:rect b="b" l="l" r="r" t="t"/>
              <a:pathLst>
                <a:path extrusionOk="0" h="8819" w="57593">
                  <a:moveTo>
                    <a:pt x="32869" y="0"/>
                  </a:moveTo>
                  <a:cubicBezTo>
                    <a:pt x="28811" y="0"/>
                    <a:pt x="24754" y="786"/>
                    <a:pt x="21017" y="2372"/>
                  </a:cubicBezTo>
                  <a:cubicBezTo>
                    <a:pt x="18054" y="3628"/>
                    <a:pt x="15294" y="5352"/>
                    <a:pt x="12260" y="6426"/>
                  </a:cubicBezTo>
                  <a:cubicBezTo>
                    <a:pt x="8348" y="7809"/>
                    <a:pt x="4142" y="8058"/>
                    <a:pt x="1" y="8295"/>
                  </a:cubicBezTo>
                  <a:lnTo>
                    <a:pt x="57593" y="8819"/>
                  </a:lnTo>
                  <a:cubicBezTo>
                    <a:pt x="53858" y="7806"/>
                    <a:pt x="50727" y="5398"/>
                    <a:pt x="47318" y="3570"/>
                  </a:cubicBezTo>
                  <a:cubicBezTo>
                    <a:pt x="42898" y="1199"/>
                    <a:pt x="37882" y="0"/>
                    <a:pt x="328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6" name="Google Shape;12756;p313"/>
          <p:cNvSpPr txBox="1"/>
          <p:nvPr>
            <p:ph type="title"/>
          </p:nvPr>
        </p:nvSpPr>
        <p:spPr>
          <a:xfrm>
            <a:off x="720000" y="445025"/>
            <a:ext cx="469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Wrap up thoughts</a:t>
            </a:r>
            <a:endParaRPr/>
          </a:p>
        </p:txBody>
      </p:sp>
      <p:sp>
        <p:nvSpPr>
          <p:cNvPr id="12757" name="Google Shape;12757;p313"/>
          <p:cNvSpPr/>
          <p:nvPr/>
        </p:nvSpPr>
        <p:spPr>
          <a:xfrm>
            <a:off x="-85625" y="3446928"/>
            <a:ext cx="1123663" cy="1748069"/>
          </a:xfrm>
          <a:custGeom>
            <a:rect b="b" l="l" r="r" t="t"/>
            <a:pathLst>
              <a:path extrusionOk="0" h="55983" w="35986">
                <a:moveTo>
                  <a:pt x="5581" y="37373"/>
                </a:moveTo>
                <a:cubicBezTo>
                  <a:pt x="5875" y="38326"/>
                  <a:pt x="6167" y="39296"/>
                  <a:pt x="6417" y="40292"/>
                </a:cubicBezTo>
                <a:cubicBezTo>
                  <a:pt x="6630" y="41133"/>
                  <a:pt x="6779" y="42001"/>
                  <a:pt x="6898" y="42878"/>
                </a:cubicBezTo>
                <a:cubicBezTo>
                  <a:pt x="6372" y="43602"/>
                  <a:pt x="5890" y="44365"/>
                  <a:pt x="5434" y="45147"/>
                </a:cubicBezTo>
                <a:cubicBezTo>
                  <a:pt x="5372" y="45133"/>
                  <a:pt x="5308" y="45124"/>
                  <a:pt x="5242" y="45124"/>
                </a:cubicBezTo>
                <a:cubicBezTo>
                  <a:pt x="5206" y="45124"/>
                  <a:pt x="5169" y="45127"/>
                  <a:pt x="5132" y="45132"/>
                </a:cubicBezTo>
                <a:cubicBezTo>
                  <a:pt x="4679" y="45197"/>
                  <a:pt x="4363" y="45616"/>
                  <a:pt x="4428" y="46069"/>
                </a:cubicBezTo>
                <a:cubicBezTo>
                  <a:pt x="4454" y="46259"/>
                  <a:pt x="4545" y="46420"/>
                  <a:pt x="4672" y="46544"/>
                </a:cubicBezTo>
                <a:cubicBezTo>
                  <a:pt x="4429" y="47025"/>
                  <a:pt x="4196" y="47510"/>
                  <a:pt x="3980" y="48006"/>
                </a:cubicBezTo>
                <a:cubicBezTo>
                  <a:pt x="3935" y="47968"/>
                  <a:pt x="3896" y="47924"/>
                  <a:pt x="3851" y="47887"/>
                </a:cubicBezTo>
                <a:cubicBezTo>
                  <a:pt x="3523" y="47625"/>
                  <a:pt x="2905" y="47189"/>
                  <a:pt x="2257" y="46905"/>
                </a:cubicBezTo>
                <a:cubicBezTo>
                  <a:pt x="2406" y="46494"/>
                  <a:pt x="2615" y="45909"/>
                  <a:pt x="2876" y="45173"/>
                </a:cubicBezTo>
                <a:cubicBezTo>
                  <a:pt x="3030" y="45348"/>
                  <a:pt x="3255" y="45457"/>
                  <a:pt x="3499" y="45457"/>
                </a:cubicBezTo>
                <a:cubicBezTo>
                  <a:pt x="3533" y="45457"/>
                  <a:pt x="3568" y="45455"/>
                  <a:pt x="3603" y="45450"/>
                </a:cubicBezTo>
                <a:cubicBezTo>
                  <a:pt x="4057" y="45394"/>
                  <a:pt x="4380" y="44980"/>
                  <a:pt x="4323" y="44526"/>
                </a:cubicBezTo>
                <a:cubicBezTo>
                  <a:pt x="4271" y="44106"/>
                  <a:pt x="3914" y="43799"/>
                  <a:pt x="3502" y="43799"/>
                </a:cubicBezTo>
                <a:cubicBezTo>
                  <a:pt x="3468" y="43799"/>
                  <a:pt x="3434" y="43801"/>
                  <a:pt x="3399" y="43805"/>
                </a:cubicBezTo>
                <a:cubicBezTo>
                  <a:pt x="3385" y="43807"/>
                  <a:pt x="3371" y="43813"/>
                  <a:pt x="3357" y="43815"/>
                </a:cubicBezTo>
                <a:cubicBezTo>
                  <a:pt x="3958" y="42105"/>
                  <a:pt x="4725" y="39900"/>
                  <a:pt x="5581" y="37373"/>
                </a:cubicBezTo>
                <a:close/>
                <a:moveTo>
                  <a:pt x="7076" y="44716"/>
                </a:moveTo>
                <a:cubicBezTo>
                  <a:pt x="7204" y="46877"/>
                  <a:pt x="7059" y="49092"/>
                  <a:pt x="6644" y="51274"/>
                </a:cubicBezTo>
                <a:cubicBezTo>
                  <a:pt x="6638" y="51264"/>
                  <a:pt x="6631" y="51254"/>
                  <a:pt x="6624" y="51243"/>
                </a:cubicBezTo>
                <a:lnTo>
                  <a:pt x="6625" y="51243"/>
                </a:lnTo>
                <a:cubicBezTo>
                  <a:pt x="6129" y="50407"/>
                  <a:pt x="5554" y="49602"/>
                  <a:pt x="4890" y="48883"/>
                </a:cubicBezTo>
                <a:cubicBezTo>
                  <a:pt x="5499" y="47422"/>
                  <a:pt x="6231" y="46024"/>
                  <a:pt x="7076" y="44716"/>
                </a:cubicBezTo>
                <a:close/>
                <a:moveTo>
                  <a:pt x="12516" y="38708"/>
                </a:moveTo>
                <a:cubicBezTo>
                  <a:pt x="12559" y="38929"/>
                  <a:pt x="12602" y="39147"/>
                  <a:pt x="12644" y="39369"/>
                </a:cubicBezTo>
                <a:cubicBezTo>
                  <a:pt x="12333" y="39397"/>
                  <a:pt x="12050" y="39597"/>
                  <a:pt x="11937" y="39911"/>
                </a:cubicBezTo>
                <a:cubicBezTo>
                  <a:pt x="11781" y="40342"/>
                  <a:pt x="12003" y="40817"/>
                  <a:pt x="12434" y="40973"/>
                </a:cubicBezTo>
                <a:cubicBezTo>
                  <a:pt x="12527" y="41006"/>
                  <a:pt x="12622" y="41022"/>
                  <a:pt x="12715" y="41022"/>
                </a:cubicBezTo>
                <a:cubicBezTo>
                  <a:pt x="12786" y="41022"/>
                  <a:pt x="12855" y="41013"/>
                  <a:pt x="12922" y="40996"/>
                </a:cubicBezTo>
                <a:cubicBezTo>
                  <a:pt x="12938" y="41097"/>
                  <a:pt x="12958" y="41194"/>
                  <a:pt x="12972" y="41295"/>
                </a:cubicBezTo>
                <a:cubicBezTo>
                  <a:pt x="13015" y="41597"/>
                  <a:pt x="13039" y="41906"/>
                  <a:pt x="13068" y="42212"/>
                </a:cubicBezTo>
                <a:cubicBezTo>
                  <a:pt x="10958" y="44921"/>
                  <a:pt x="9100" y="48216"/>
                  <a:pt x="7772" y="51642"/>
                </a:cubicBezTo>
                <a:cubicBezTo>
                  <a:pt x="8060" y="50169"/>
                  <a:pt x="8242" y="48683"/>
                  <a:pt x="8294" y="47203"/>
                </a:cubicBezTo>
                <a:cubicBezTo>
                  <a:pt x="8370" y="47226"/>
                  <a:pt x="8451" y="47239"/>
                  <a:pt x="8534" y="47239"/>
                </a:cubicBezTo>
                <a:cubicBezTo>
                  <a:pt x="8571" y="47239"/>
                  <a:pt x="8609" y="47236"/>
                  <a:pt x="8647" y="47231"/>
                </a:cubicBezTo>
                <a:cubicBezTo>
                  <a:pt x="9100" y="47168"/>
                  <a:pt x="9416" y="46748"/>
                  <a:pt x="9351" y="46294"/>
                </a:cubicBezTo>
                <a:cubicBezTo>
                  <a:pt x="9293" y="45880"/>
                  <a:pt x="8938" y="45581"/>
                  <a:pt x="8532" y="45581"/>
                </a:cubicBezTo>
                <a:cubicBezTo>
                  <a:pt x="8493" y="45581"/>
                  <a:pt x="8454" y="45584"/>
                  <a:pt x="8415" y="45590"/>
                </a:cubicBezTo>
                <a:cubicBezTo>
                  <a:pt x="8374" y="45595"/>
                  <a:pt x="8335" y="45607"/>
                  <a:pt x="8297" y="45619"/>
                </a:cubicBezTo>
                <a:cubicBezTo>
                  <a:pt x="8278" y="44807"/>
                  <a:pt x="8224" y="44002"/>
                  <a:pt x="8133" y="43207"/>
                </a:cubicBezTo>
                <a:cubicBezTo>
                  <a:pt x="8336" y="42937"/>
                  <a:pt x="8539" y="42667"/>
                  <a:pt x="8751" y="42406"/>
                </a:cubicBezTo>
                <a:cubicBezTo>
                  <a:pt x="8904" y="42620"/>
                  <a:pt x="9151" y="42756"/>
                  <a:pt x="9423" y="42756"/>
                </a:cubicBezTo>
                <a:cubicBezTo>
                  <a:pt x="9461" y="42756"/>
                  <a:pt x="9500" y="42753"/>
                  <a:pt x="9540" y="42748"/>
                </a:cubicBezTo>
                <a:cubicBezTo>
                  <a:pt x="9992" y="42683"/>
                  <a:pt x="10308" y="42264"/>
                  <a:pt x="10244" y="41811"/>
                </a:cubicBezTo>
                <a:cubicBezTo>
                  <a:pt x="10205" y="41540"/>
                  <a:pt x="10039" y="41320"/>
                  <a:pt x="9815" y="41199"/>
                </a:cubicBezTo>
                <a:cubicBezTo>
                  <a:pt x="10236" y="40751"/>
                  <a:pt x="10669" y="40318"/>
                  <a:pt x="11118" y="39912"/>
                </a:cubicBezTo>
                <a:cubicBezTo>
                  <a:pt x="11578" y="39498"/>
                  <a:pt x="12046" y="39099"/>
                  <a:pt x="12516" y="38708"/>
                </a:cubicBezTo>
                <a:close/>
                <a:moveTo>
                  <a:pt x="15062" y="1"/>
                </a:moveTo>
                <a:cubicBezTo>
                  <a:pt x="14764" y="1"/>
                  <a:pt x="14508" y="226"/>
                  <a:pt x="14476" y="528"/>
                </a:cubicBezTo>
                <a:cubicBezTo>
                  <a:pt x="14287" y="2303"/>
                  <a:pt x="13906" y="4433"/>
                  <a:pt x="13390" y="6791"/>
                </a:cubicBezTo>
                <a:cubicBezTo>
                  <a:pt x="13299" y="6745"/>
                  <a:pt x="13196" y="6714"/>
                  <a:pt x="13086" y="6705"/>
                </a:cubicBezTo>
                <a:cubicBezTo>
                  <a:pt x="13063" y="6703"/>
                  <a:pt x="13040" y="6702"/>
                  <a:pt x="13017" y="6702"/>
                </a:cubicBezTo>
                <a:cubicBezTo>
                  <a:pt x="12590" y="6702"/>
                  <a:pt x="12227" y="7031"/>
                  <a:pt x="12192" y="7464"/>
                </a:cubicBezTo>
                <a:cubicBezTo>
                  <a:pt x="12155" y="7920"/>
                  <a:pt x="12495" y="8319"/>
                  <a:pt x="12951" y="8357"/>
                </a:cubicBezTo>
                <a:cubicBezTo>
                  <a:pt x="12958" y="8358"/>
                  <a:pt x="12966" y="8358"/>
                  <a:pt x="12973" y="8358"/>
                </a:cubicBezTo>
                <a:cubicBezTo>
                  <a:pt x="12995" y="8358"/>
                  <a:pt x="13016" y="8356"/>
                  <a:pt x="13037" y="8356"/>
                </a:cubicBezTo>
                <a:cubicBezTo>
                  <a:pt x="12074" y="12483"/>
                  <a:pt x="10759" y="17178"/>
                  <a:pt x="9347" y="21846"/>
                </a:cubicBezTo>
                <a:cubicBezTo>
                  <a:pt x="9223" y="21775"/>
                  <a:pt x="9081" y="21733"/>
                  <a:pt x="8931" y="21733"/>
                </a:cubicBezTo>
                <a:cubicBezTo>
                  <a:pt x="8898" y="21733"/>
                  <a:pt x="8865" y="21735"/>
                  <a:pt x="8831" y="21739"/>
                </a:cubicBezTo>
                <a:cubicBezTo>
                  <a:pt x="8377" y="21795"/>
                  <a:pt x="8055" y="22210"/>
                  <a:pt x="8111" y="22664"/>
                </a:cubicBezTo>
                <a:cubicBezTo>
                  <a:pt x="8160" y="23064"/>
                  <a:pt x="8489" y="23362"/>
                  <a:pt x="8877" y="23388"/>
                </a:cubicBezTo>
                <a:cubicBezTo>
                  <a:pt x="7800" y="26894"/>
                  <a:pt x="6686" y="30345"/>
                  <a:pt x="5643" y="33487"/>
                </a:cubicBezTo>
                <a:cubicBezTo>
                  <a:pt x="5193" y="31866"/>
                  <a:pt x="4842" y="30238"/>
                  <a:pt x="4734" y="28504"/>
                </a:cubicBezTo>
                <a:cubicBezTo>
                  <a:pt x="4764" y="28503"/>
                  <a:pt x="4794" y="28505"/>
                  <a:pt x="4825" y="28501"/>
                </a:cubicBezTo>
                <a:cubicBezTo>
                  <a:pt x="5279" y="28437"/>
                  <a:pt x="5593" y="28017"/>
                  <a:pt x="5530" y="27564"/>
                </a:cubicBezTo>
                <a:cubicBezTo>
                  <a:pt x="5471" y="27150"/>
                  <a:pt x="5116" y="26854"/>
                  <a:pt x="4709" y="26854"/>
                </a:cubicBezTo>
                <a:cubicBezTo>
                  <a:pt x="4707" y="26854"/>
                  <a:pt x="4704" y="26854"/>
                  <a:pt x="4702" y="26854"/>
                </a:cubicBezTo>
                <a:cubicBezTo>
                  <a:pt x="4751" y="23442"/>
                  <a:pt x="5355" y="19912"/>
                  <a:pt x="6538" y="16195"/>
                </a:cubicBezTo>
                <a:cubicBezTo>
                  <a:pt x="6604" y="16276"/>
                  <a:pt x="6687" y="16347"/>
                  <a:pt x="6786" y="16399"/>
                </a:cubicBezTo>
                <a:cubicBezTo>
                  <a:pt x="6911" y="16466"/>
                  <a:pt x="7045" y="16498"/>
                  <a:pt x="7178" y="16498"/>
                </a:cubicBezTo>
                <a:cubicBezTo>
                  <a:pt x="7473" y="16498"/>
                  <a:pt x="7759" y="16340"/>
                  <a:pt x="7909" y="16061"/>
                </a:cubicBezTo>
                <a:cubicBezTo>
                  <a:pt x="8125" y="15658"/>
                  <a:pt x="7974" y="15155"/>
                  <a:pt x="7571" y="14938"/>
                </a:cubicBezTo>
                <a:cubicBezTo>
                  <a:pt x="7448" y="14872"/>
                  <a:pt x="7315" y="14842"/>
                  <a:pt x="7184" y="14842"/>
                </a:cubicBezTo>
                <a:cubicBezTo>
                  <a:pt x="7116" y="14842"/>
                  <a:pt x="7047" y="14850"/>
                  <a:pt x="6981" y="14866"/>
                </a:cubicBezTo>
                <a:cubicBezTo>
                  <a:pt x="7709" y="12789"/>
                  <a:pt x="8612" y="10653"/>
                  <a:pt x="9696" y="8447"/>
                </a:cubicBezTo>
                <a:cubicBezTo>
                  <a:pt x="9839" y="8154"/>
                  <a:pt x="9718" y="7801"/>
                  <a:pt x="9426" y="7657"/>
                </a:cubicBezTo>
                <a:cubicBezTo>
                  <a:pt x="9341" y="7615"/>
                  <a:pt x="9252" y="7596"/>
                  <a:pt x="9165" y="7596"/>
                </a:cubicBezTo>
                <a:cubicBezTo>
                  <a:pt x="8947" y="7596"/>
                  <a:pt x="8739" y="7718"/>
                  <a:pt x="8637" y="7928"/>
                </a:cubicBezTo>
                <a:cubicBezTo>
                  <a:pt x="6375" y="12535"/>
                  <a:pt x="4880" y="16850"/>
                  <a:pt x="4117" y="20974"/>
                </a:cubicBezTo>
                <a:cubicBezTo>
                  <a:pt x="4093" y="20957"/>
                  <a:pt x="4071" y="20939"/>
                  <a:pt x="4044" y="20924"/>
                </a:cubicBezTo>
                <a:cubicBezTo>
                  <a:pt x="3920" y="20857"/>
                  <a:pt x="3785" y="20825"/>
                  <a:pt x="3653" y="20825"/>
                </a:cubicBezTo>
                <a:cubicBezTo>
                  <a:pt x="3358" y="20825"/>
                  <a:pt x="3072" y="20984"/>
                  <a:pt x="2922" y="21262"/>
                </a:cubicBezTo>
                <a:cubicBezTo>
                  <a:pt x="2705" y="21665"/>
                  <a:pt x="2856" y="22168"/>
                  <a:pt x="3259" y="22385"/>
                </a:cubicBezTo>
                <a:cubicBezTo>
                  <a:pt x="3384" y="22451"/>
                  <a:pt x="3518" y="22483"/>
                  <a:pt x="3650" y="22483"/>
                </a:cubicBezTo>
                <a:cubicBezTo>
                  <a:pt x="3726" y="22483"/>
                  <a:pt x="3801" y="22472"/>
                  <a:pt x="3874" y="22452"/>
                </a:cubicBezTo>
                <a:lnTo>
                  <a:pt x="3874" y="22452"/>
                </a:lnTo>
                <a:cubicBezTo>
                  <a:pt x="3625" y="24186"/>
                  <a:pt x="3503" y="25890"/>
                  <a:pt x="3516" y="27567"/>
                </a:cubicBezTo>
                <a:cubicBezTo>
                  <a:pt x="3536" y="30013"/>
                  <a:pt x="4031" y="32191"/>
                  <a:pt x="4666" y="34372"/>
                </a:cubicBezTo>
                <a:cubicBezTo>
                  <a:pt x="4610" y="34361"/>
                  <a:pt x="4553" y="34355"/>
                  <a:pt x="4497" y="34355"/>
                </a:cubicBezTo>
                <a:cubicBezTo>
                  <a:pt x="4204" y="34355"/>
                  <a:pt x="3920" y="34511"/>
                  <a:pt x="3770" y="34788"/>
                </a:cubicBezTo>
                <a:cubicBezTo>
                  <a:pt x="3554" y="35191"/>
                  <a:pt x="3704" y="35693"/>
                  <a:pt x="4108" y="35910"/>
                </a:cubicBezTo>
                <a:cubicBezTo>
                  <a:pt x="4231" y="35977"/>
                  <a:pt x="4363" y="36008"/>
                  <a:pt x="4493" y="36008"/>
                </a:cubicBezTo>
                <a:cubicBezTo>
                  <a:pt x="4606" y="36008"/>
                  <a:pt x="4719" y="35984"/>
                  <a:pt x="4823" y="35940"/>
                </a:cubicBezTo>
                <a:lnTo>
                  <a:pt x="4823" y="35940"/>
                </a:lnTo>
                <a:cubicBezTo>
                  <a:pt x="4349" y="37348"/>
                  <a:pt x="3898" y="38667"/>
                  <a:pt x="3482" y="39874"/>
                </a:cubicBezTo>
                <a:cubicBezTo>
                  <a:pt x="3338" y="39754"/>
                  <a:pt x="3154" y="39683"/>
                  <a:pt x="2957" y="39683"/>
                </a:cubicBezTo>
                <a:cubicBezTo>
                  <a:pt x="2922" y="39683"/>
                  <a:pt x="2888" y="39685"/>
                  <a:pt x="2853" y="39689"/>
                </a:cubicBezTo>
                <a:cubicBezTo>
                  <a:pt x="2399" y="39746"/>
                  <a:pt x="2076" y="40159"/>
                  <a:pt x="2132" y="40614"/>
                </a:cubicBezTo>
                <a:cubicBezTo>
                  <a:pt x="2184" y="41033"/>
                  <a:pt x="2541" y="41336"/>
                  <a:pt x="2954" y="41336"/>
                </a:cubicBezTo>
                <a:cubicBezTo>
                  <a:pt x="2961" y="41336"/>
                  <a:pt x="2969" y="41336"/>
                  <a:pt x="2976" y="41336"/>
                </a:cubicBezTo>
                <a:lnTo>
                  <a:pt x="2976" y="41336"/>
                </a:lnTo>
                <a:cubicBezTo>
                  <a:pt x="2090" y="43885"/>
                  <a:pt x="1417" y="45764"/>
                  <a:pt x="1101" y="46638"/>
                </a:cubicBezTo>
                <a:cubicBezTo>
                  <a:pt x="760" y="46655"/>
                  <a:pt x="460" y="46788"/>
                  <a:pt x="254" y="47109"/>
                </a:cubicBezTo>
                <a:cubicBezTo>
                  <a:pt x="248" y="47120"/>
                  <a:pt x="241" y="47131"/>
                  <a:pt x="234" y="47142"/>
                </a:cubicBezTo>
                <a:cubicBezTo>
                  <a:pt x="1" y="47531"/>
                  <a:pt x="145" y="48027"/>
                  <a:pt x="294" y="48455"/>
                </a:cubicBezTo>
                <a:cubicBezTo>
                  <a:pt x="1174" y="50981"/>
                  <a:pt x="1956" y="53565"/>
                  <a:pt x="3115" y="55982"/>
                </a:cubicBezTo>
                <a:cubicBezTo>
                  <a:pt x="5112" y="54716"/>
                  <a:pt x="7052" y="53354"/>
                  <a:pt x="8936" y="51908"/>
                </a:cubicBezTo>
                <a:cubicBezTo>
                  <a:pt x="10036" y="49102"/>
                  <a:pt x="11500" y="46397"/>
                  <a:pt x="13163" y="44057"/>
                </a:cubicBezTo>
                <a:lnTo>
                  <a:pt x="13163" y="44057"/>
                </a:lnTo>
                <a:cubicBezTo>
                  <a:pt x="13166" y="45667"/>
                  <a:pt x="12974" y="47306"/>
                  <a:pt x="12607" y="48922"/>
                </a:cubicBezTo>
                <a:cubicBezTo>
                  <a:pt x="13235" y="48383"/>
                  <a:pt x="13857" y="47836"/>
                  <a:pt x="14472" y="47279"/>
                </a:cubicBezTo>
                <a:cubicBezTo>
                  <a:pt x="14406" y="47265"/>
                  <a:pt x="14339" y="47257"/>
                  <a:pt x="14274" y="47257"/>
                </a:cubicBezTo>
                <a:cubicBezTo>
                  <a:pt x="14220" y="47257"/>
                  <a:pt x="14166" y="47263"/>
                  <a:pt x="14113" y="47275"/>
                </a:cubicBezTo>
                <a:cubicBezTo>
                  <a:pt x="14337" y="45693"/>
                  <a:pt x="14399" y="44107"/>
                  <a:pt x="14290" y="42561"/>
                </a:cubicBezTo>
                <a:cubicBezTo>
                  <a:pt x="14670" y="42088"/>
                  <a:pt x="15059" y="41636"/>
                  <a:pt x="15454" y="41206"/>
                </a:cubicBezTo>
                <a:cubicBezTo>
                  <a:pt x="15505" y="41487"/>
                  <a:pt x="15697" y="41737"/>
                  <a:pt x="15985" y="41841"/>
                </a:cubicBezTo>
                <a:cubicBezTo>
                  <a:pt x="16078" y="41875"/>
                  <a:pt x="16173" y="41891"/>
                  <a:pt x="16267" y="41891"/>
                </a:cubicBezTo>
                <a:cubicBezTo>
                  <a:pt x="16606" y="41891"/>
                  <a:pt x="16924" y="41681"/>
                  <a:pt x="17047" y="41344"/>
                </a:cubicBezTo>
                <a:cubicBezTo>
                  <a:pt x="17203" y="40914"/>
                  <a:pt x="16980" y="40438"/>
                  <a:pt x="16549" y="40282"/>
                </a:cubicBezTo>
                <a:cubicBezTo>
                  <a:pt x="16497" y="40264"/>
                  <a:pt x="16445" y="40251"/>
                  <a:pt x="16393" y="40243"/>
                </a:cubicBezTo>
                <a:cubicBezTo>
                  <a:pt x="16574" y="40068"/>
                  <a:pt x="16754" y="39894"/>
                  <a:pt x="16937" y="39729"/>
                </a:cubicBezTo>
                <a:cubicBezTo>
                  <a:pt x="18101" y="38677"/>
                  <a:pt x="19311" y="37702"/>
                  <a:pt x="20481" y="36759"/>
                </a:cubicBezTo>
                <a:cubicBezTo>
                  <a:pt x="21293" y="36103"/>
                  <a:pt x="22090" y="35458"/>
                  <a:pt x="22867" y="34797"/>
                </a:cubicBezTo>
                <a:cubicBezTo>
                  <a:pt x="22911" y="34874"/>
                  <a:pt x="22967" y="34947"/>
                  <a:pt x="23039" y="35010"/>
                </a:cubicBezTo>
                <a:cubicBezTo>
                  <a:pt x="23196" y="35147"/>
                  <a:pt x="23389" y="35214"/>
                  <a:pt x="23582" y="35214"/>
                </a:cubicBezTo>
                <a:cubicBezTo>
                  <a:pt x="23814" y="35214"/>
                  <a:pt x="24044" y="35118"/>
                  <a:pt x="24208" y="34931"/>
                </a:cubicBezTo>
                <a:cubicBezTo>
                  <a:pt x="24509" y="34585"/>
                  <a:pt x="24474" y="34061"/>
                  <a:pt x="24128" y="33760"/>
                </a:cubicBezTo>
                <a:cubicBezTo>
                  <a:pt x="24114" y="33748"/>
                  <a:pt x="24096" y="33739"/>
                  <a:pt x="24081" y="33727"/>
                </a:cubicBezTo>
                <a:cubicBezTo>
                  <a:pt x="25539" y="32397"/>
                  <a:pt x="26902" y="30956"/>
                  <a:pt x="28100" y="29196"/>
                </a:cubicBezTo>
                <a:cubicBezTo>
                  <a:pt x="28510" y="28596"/>
                  <a:pt x="28899" y="27976"/>
                  <a:pt x="29278" y="27346"/>
                </a:cubicBezTo>
                <a:cubicBezTo>
                  <a:pt x="29322" y="27484"/>
                  <a:pt x="29402" y="27615"/>
                  <a:pt x="29519" y="27717"/>
                </a:cubicBezTo>
                <a:cubicBezTo>
                  <a:pt x="29677" y="27854"/>
                  <a:pt x="29871" y="27922"/>
                  <a:pt x="30065" y="27922"/>
                </a:cubicBezTo>
                <a:cubicBezTo>
                  <a:pt x="30296" y="27922"/>
                  <a:pt x="30526" y="27826"/>
                  <a:pt x="30690" y="27638"/>
                </a:cubicBezTo>
                <a:cubicBezTo>
                  <a:pt x="30990" y="27293"/>
                  <a:pt x="30954" y="26769"/>
                  <a:pt x="30610" y="26468"/>
                </a:cubicBezTo>
                <a:cubicBezTo>
                  <a:pt x="30453" y="26331"/>
                  <a:pt x="30260" y="26266"/>
                  <a:pt x="30068" y="26266"/>
                </a:cubicBezTo>
                <a:cubicBezTo>
                  <a:pt x="30009" y="26266"/>
                  <a:pt x="29951" y="26272"/>
                  <a:pt x="29894" y="26284"/>
                </a:cubicBezTo>
                <a:cubicBezTo>
                  <a:pt x="31652" y="23142"/>
                  <a:pt x="33060" y="19632"/>
                  <a:pt x="34138" y="15705"/>
                </a:cubicBezTo>
                <a:cubicBezTo>
                  <a:pt x="34278" y="15799"/>
                  <a:pt x="34439" y="15845"/>
                  <a:pt x="34599" y="15845"/>
                </a:cubicBezTo>
                <a:cubicBezTo>
                  <a:pt x="34829" y="15845"/>
                  <a:pt x="35056" y="15750"/>
                  <a:pt x="35219" y="15563"/>
                </a:cubicBezTo>
                <a:cubicBezTo>
                  <a:pt x="35519" y="15219"/>
                  <a:pt x="35484" y="14695"/>
                  <a:pt x="35140" y="14394"/>
                </a:cubicBezTo>
                <a:cubicBezTo>
                  <a:pt x="34982" y="14256"/>
                  <a:pt x="34788" y="14190"/>
                  <a:pt x="34596" y="14190"/>
                </a:cubicBezTo>
                <a:cubicBezTo>
                  <a:pt x="34574" y="14190"/>
                  <a:pt x="34552" y="14191"/>
                  <a:pt x="34531" y="14192"/>
                </a:cubicBezTo>
                <a:cubicBezTo>
                  <a:pt x="35112" y="11829"/>
                  <a:pt x="35584" y="9326"/>
                  <a:pt x="35941" y="6661"/>
                </a:cubicBezTo>
                <a:cubicBezTo>
                  <a:pt x="35986" y="6338"/>
                  <a:pt x="35756" y="6041"/>
                  <a:pt x="35436" y="5999"/>
                </a:cubicBezTo>
                <a:cubicBezTo>
                  <a:pt x="35409" y="5995"/>
                  <a:pt x="35382" y="5993"/>
                  <a:pt x="35356" y="5993"/>
                </a:cubicBezTo>
                <a:cubicBezTo>
                  <a:pt x="35065" y="5993"/>
                  <a:pt x="34813" y="6208"/>
                  <a:pt x="34773" y="6504"/>
                </a:cubicBezTo>
                <a:cubicBezTo>
                  <a:pt x="34100" y="11513"/>
                  <a:pt x="33031" y="15953"/>
                  <a:pt x="31549" y="19898"/>
                </a:cubicBezTo>
                <a:cubicBezTo>
                  <a:pt x="31521" y="19864"/>
                  <a:pt x="31492" y="19830"/>
                  <a:pt x="31457" y="19800"/>
                </a:cubicBezTo>
                <a:cubicBezTo>
                  <a:pt x="31300" y="19663"/>
                  <a:pt x="31106" y="19596"/>
                  <a:pt x="30913" y="19596"/>
                </a:cubicBezTo>
                <a:cubicBezTo>
                  <a:pt x="30682" y="19596"/>
                  <a:pt x="30452" y="19692"/>
                  <a:pt x="30288" y="19880"/>
                </a:cubicBezTo>
                <a:cubicBezTo>
                  <a:pt x="29987" y="20224"/>
                  <a:pt x="30022" y="20748"/>
                  <a:pt x="30368" y="21049"/>
                </a:cubicBezTo>
                <a:cubicBezTo>
                  <a:pt x="30523" y="21185"/>
                  <a:pt x="30716" y="21250"/>
                  <a:pt x="30908" y="21250"/>
                </a:cubicBezTo>
                <a:cubicBezTo>
                  <a:pt x="30945" y="21250"/>
                  <a:pt x="30983" y="21248"/>
                  <a:pt x="31020" y="21243"/>
                </a:cubicBezTo>
                <a:lnTo>
                  <a:pt x="31020" y="21243"/>
                </a:lnTo>
                <a:cubicBezTo>
                  <a:pt x="29926" y="23899"/>
                  <a:pt x="28631" y="26323"/>
                  <a:pt x="27127" y="28532"/>
                </a:cubicBezTo>
                <a:cubicBezTo>
                  <a:pt x="26750" y="29084"/>
                  <a:pt x="26351" y="29597"/>
                  <a:pt x="25940" y="30094"/>
                </a:cubicBezTo>
                <a:cubicBezTo>
                  <a:pt x="25923" y="29885"/>
                  <a:pt x="25829" y="29682"/>
                  <a:pt x="25660" y="29535"/>
                </a:cubicBezTo>
                <a:cubicBezTo>
                  <a:pt x="25502" y="29398"/>
                  <a:pt x="25308" y="29330"/>
                  <a:pt x="25114" y="29330"/>
                </a:cubicBezTo>
                <a:cubicBezTo>
                  <a:pt x="24883" y="29330"/>
                  <a:pt x="24653" y="29426"/>
                  <a:pt x="24489" y="29614"/>
                </a:cubicBezTo>
                <a:cubicBezTo>
                  <a:pt x="24188" y="29959"/>
                  <a:pt x="24225" y="30483"/>
                  <a:pt x="24569" y="30784"/>
                </a:cubicBezTo>
                <a:cubicBezTo>
                  <a:pt x="24727" y="30922"/>
                  <a:pt x="24922" y="30988"/>
                  <a:pt x="25116" y="30988"/>
                </a:cubicBezTo>
                <a:cubicBezTo>
                  <a:pt x="25133" y="30988"/>
                  <a:pt x="25149" y="30988"/>
                  <a:pt x="25166" y="30987"/>
                </a:cubicBezTo>
                <a:lnTo>
                  <a:pt x="25166" y="30987"/>
                </a:lnTo>
                <a:cubicBezTo>
                  <a:pt x="23523" y="32781"/>
                  <a:pt x="21672" y="34284"/>
                  <a:pt x="19742" y="35841"/>
                </a:cubicBezTo>
                <a:cubicBezTo>
                  <a:pt x="19720" y="35858"/>
                  <a:pt x="19699" y="35876"/>
                  <a:pt x="19678" y="35893"/>
                </a:cubicBezTo>
                <a:cubicBezTo>
                  <a:pt x="19631" y="35783"/>
                  <a:pt x="19562" y="35682"/>
                  <a:pt x="19466" y="35599"/>
                </a:cubicBezTo>
                <a:cubicBezTo>
                  <a:pt x="19309" y="35462"/>
                  <a:pt x="19115" y="35395"/>
                  <a:pt x="18921" y="35395"/>
                </a:cubicBezTo>
                <a:cubicBezTo>
                  <a:pt x="18690" y="35395"/>
                  <a:pt x="18460" y="35491"/>
                  <a:pt x="18297" y="35678"/>
                </a:cubicBezTo>
                <a:cubicBezTo>
                  <a:pt x="17995" y="36023"/>
                  <a:pt x="18031" y="36547"/>
                  <a:pt x="18376" y="36848"/>
                </a:cubicBezTo>
                <a:cubicBezTo>
                  <a:pt x="18398" y="36867"/>
                  <a:pt x="18422" y="36880"/>
                  <a:pt x="18445" y="36897"/>
                </a:cubicBezTo>
                <a:cubicBezTo>
                  <a:pt x="17677" y="37526"/>
                  <a:pt x="16906" y="38169"/>
                  <a:pt x="16146" y="38855"/>
                </a:cubicBezTo>
                <a:cubicBezTo>
                  <a:pt x="15453" y="39480"/>
                  <a:pt x="14772" y="40183"/>
                  <a:pt x="14109" y="40945"/>
                </a:cubicBezTo>
                <a:cubicBezTo>
                  <a:pt x="13952" y="39888"/>
                  <a:pt x="13750" y="38858"/>
                  <a:pt x="13551" y="37861"/>
                </a:cubicBezTo>
                <a:cubicBezTo>
                  <a:pt x="13720" y="37725"/>
                  <a:pt x="13891" y="37585"/>
                  <a:pt x="14058" y="37449"/>
                </a:cubicBezTo>
                <a:cubicBezTo>
                  <a:pt x="14534" y="37065"/>
                  <a:pt x="15004" y="36684"/>
                  <a:pt x="15467" y="36301"/>
                </a:cubicBezTo>
                <a:cubicBezTo>
                  <a:pt x="15609" y="36570"/>
                  <a:pt x="15888" y="36746"/>
                  <a:pt x="16199" y="36746"/>
                </a:cubicBezTo>
                <a:cubicBezTo>
                  <a:pt x="16237" y="36746"/>
                  <a:pt x="16276" y="36743"/>
                  <a:pt x="16315" y="36737"/>
                </a:cubicBezTo>
                <a:cubicBezTo>
                  <a:pt x="16768" y="36673"/>
                  <a:pt x="17083" y="36254"/>
                  <a:pt x="17019" y="35800"/>
                </a:cubicBezTo>
                <a:cubicBezTo>
                  <a:pt x="16987" y="35573"/>
                  <a:pt x="16865" y="35381"/>
                  <a:pt x="16696" y="35253"/>
                </a:cubicBezTo>
                <a:cubicBezTo>
                  <a:pt x="18046" y="34056"/>
                  <a:pt x="19307" y="32760"/>
                  <a:pt x="20407" y="31146"/>
                </a:cubicBezTo>
                <a:cubicBezTo>
                  <a:pt x="20872" y="30464"/>
                  <a:pt x="21310" y="29756"/>
                  <a:pt x="21729" y="29027"/>
                </a:cubicBezTo>
                <a:cubicBezTo>
                  <a:pt x="21830" y="29070"/>
                  <a:pt x="21941" y="29095"/>
                  <a:pt x="22056" y="29095"/>
                </a:cubicBezTo>
                <a:cubicBezTo>
                  <a:pt x="22092" y="29095"/>
                  <a:pt x="22130" y="29092"/>
                  <a:pt x="22167" y="29087"/>
                </a:cubicBezTo>
                <a:cubicBezTo>
                  <a:pt x="22621" y="29022"/>
                  <a:pt x="22936" y="28603"/>
                  <a:pt x="22872" y="28150"/>
                </a:cubicBezTo>
                <a:cubicBezTo>
                  <a:pt x="22837" y="27907"/>
                  <a:pt x="22700" y="27706"/>
                  <a:pt x="22511" y="27580"/>
                </a:cubicBezTo>
                <a:cubicBezTo>
                  <a:pt x="23771" y="25113"/>
                  <a:pt x="24790" y="22389"/>
                  <a:pt x="25580" y="19374"/>
                </a:cubicBezTo>
                <a:cubicBezTo>
                  <a:pt x="25616" y="19378"/>
                  <a:pt x="25653" y="19381"/>
                  <a:pt x="25690" y="19381"/>
                </a:cubicBezTo>
                <a:cubicBezTo>
                  <a:pt x="25723" y="19381"/>
                  <a:pt x="25756" y="19379"/>
                  <a:pt x="25789" y="19374"/>
                </a:cubicBezTo>
                <a:cubicBezTo>
                  <a:pt x="26243" y="19310"/>
                  <a:pt x="26559" y="18890"/>
                  <a:pt x="26494" y="18437"/>
                </a:cubicBezTo>
                <a:cubicBezTo>
                  <a:pt x="26450" y="18129"/>
                  <a:pt x="26241" y="17888"/>
                  <a:pt x="25971" y="17783"/>
                </a:cubicBezTo>
                <a:cubicBezTo>
                  <a:pt x="26359" y="16074"/>
                  <a:pt x="26682" y="14277"/>
                  <a:pt x="26936" y="12386"/>
                </a:cubicBezTo>
                <a:cubicBezTo>
                  <a:pt x="26979" y="12063"/>
                  <a:pt x="26750" y="11765"/>
                  <a:pt x="26430" y="11723"/>
                </a:cubicBezTo>
                <a:cubicBezTo>
                  <a:pt x="26404" y="11720"/>
                  <a:pt x="26377" y="11718"/>
                  <a:pt x="26351" y="11718"/>
                </a:cubicBezTo>
                <a:cubicBezTo>
                  <a:pt x="26061" y="11718"/>
                  <a:pt x="25807" y="11932"/>
                  <a:pt x="25767" y="12229"/>
                </a:cubicBezTo>
                <a:cubicBezTo>
                  <a:pt x="25224" y="16267"/>
                  <a:pt x="24371" y="19857"/>
                  <a:pt x="23194" y="23059"/>
                </a:cubicBezTo>
                <a:cubicBezTo>
                  <a:pt x="23073" y="22990"/>
                  <a:pt x="22934" y="22950"/>
                  <a:pt x="22788" y="22950"/>
                </a:cubicBezTo>
                <a:cubicBezTo>
                  <a:pt x="22750" y="22950"/>
                  <a:pt x="22711" y="22952"/>
                  <a:pt x="22672" y="22958"/>
                </a:cubicBezTo>
                <a:cubicBezTo>
                  <a:pt x="22218" y="23022"/>
                  <a:pt x="21903" y="23442"/>
                  <a:pt x="21968" y="23895"/>
                </a:cubicBezTo>
                <a:cubicBezTo>
                  <a:pt x="22017" y="24244"/>
                  <a:pt x="22278" y="24509"/>
                  <a:pt x="22601" y="24585"/>
                </a:cubicBezTo>
                <a:cubicBezTo>
                  <a:pt x="21708" y="26730"/>
                  <a:pt x="20653" y="28690"/>
                  <a:pt x="19433" y="30483"/>
                </a:cubicBezTo>
                <a:cubicBezTo>
                  <a:pt x="19267" y="30726"/>
                  <a:pt x="19092" y="30958"/>
                  <a:pt x="18918" y="31188"/>
                </a:cubicBezTo>
                <a:cubicBezTo>
                  <a:pt x="18768" y="30954"/>
                  <a:pt x="18507" y="30804"/>
                  <a:pt x="18220" y="30804"/>
                </a:cubicBezTo>
                <a:cubicBezTo>
                  <a:pt x="18181" y="30804"/>
                  <a:pt x="18143" y="30806"/>
                  <a:pt x="18104" y="30812"/>
                </a:cubicBezTo>
                <a:cubicBezTo>
                  <a:pt x="17650" y="30876"/>
                  <a:pt x="17334" y="31295"/>
                  <a:pt x="17399" y="31749"/>
                </a:cubicBezTo>
                <a:cubicBezTo>
                  <a:pt x="17442" y="32054"/>
                  <a:pt x="17648" y="32293"/>
                  <a:pt x="17913" y="32399"/>
                </a:cubicBezTo>
                <a:cubicBezTo>
                  <a:pt x="16529" y="33935"/>
                  <a:pt x="14957" y="35210"/>
                  <a:pt x="13317" y="36532"/>
                </a:cubicBezTo>
                <a:cubicBezTo>
                  <a:pt x="13311" y="36537"/>
                  <a:pt x="13303" y="36544"/>
                  <a:pt x="13295" y="36549"/>
                </a:cubicBezTo>
                <a:cubicBezTo>
                  <a:pt x="13004" y="35019"/>
                  <a:pt x="12775" y="33515"/>
                  <a:pt x="12772" y="31949"/>
                </a:cubicBezTo>
                <a:lnTo>
                  <a:pt x="12772" y="31949"/>
                </a:lnTo>
                <a:cubicBezTo>
                  <a:pt x="12850" y="31972"/>
                  <a:pt x="12932" y="31985"/>
                  <a:pt x="13016" y="31985"/>
                </a:cubicBezTo>
                <a:cubicBezTo>
                  <a:pt x="13053" y="31985"/>
                  <a:pt x="13090" y="31983"/>
                  <a:pt x="13127" y="31978"/>
                </a:cubicBezTo>
                <a:cubicBezTo>
                  <a:pt x="13580" y="31913"/>
                  <a:pt x="13895" y="31494"/>
                  <a:pt x="13831" y="31041"/>
                </a:cubicBezTo>
                <a:cubicBezTo>
                  <a:pt x="13773" y="30626"/>
                  <a:pt x="13419" y="30327"/>
                  <a:pt x="13012" y="30327"/>
                </a:cubicBezTo>
                <a:cubicBezTo>
                  <a:pt x="12973" y="30327"/>
                  <a:pt x="12934" y="30330"/>
                  <a:pt x="12894" y="30336"/>
                </a:cubicBezTo>
                <a:cubicBezTo>
                  <a:pt x="12879" y="30338"/>
                  <a:pt x="12865" y="30344"/>
                  <a:pt x="12848" y="30348"/>
                </a:cubicBezTo>
                <a:cubicBezTo>
                  <a:pt x="13242" y="26466"/>
                  <a:pt x="14533" y="22492"/>
                  <a:pt x="16752" y="18294"/>
                </a:cubicBezTo>
                <a:cubicBezTo>
                  <a:pt x="16896" y="18412"/>
                  <a:pt x="17078" y="18482"/>
                  <a:pt x="17274" y="18482"/>
                </a:cubicBezTo>
                <a:cubicBezTo>
                  <a:pt x="17312" y="18482"/>
                  <a:pt x="17351" y="18479"/>
                  <a:pt x="17391" y="18474"/>
                </a:cubicBezTo>
                <a:cubicBezTo>
                  <a:pt x="17844" y="18410"/>
                  <a:pt x="18159" y="17991"/>
                  <a:pt x="18095" y="17537"/>
                </a:cubicBezTo>
                <a:cubicBezTo>
                  <a:pt x="18049" y="17212"/>
                  <a:pt x="17818" y="16960"/>
                  <a:pt x="17526" y="16866"/>
                </a:cubicBezTo>
                <a:cubicBezTo>
                  <a:pt x="17898" y="16215"/>
                  <a:pt x="18290" y="15560"/>
                  <a:pt x="18707" y="14896"/>
                </a:cubicBezTo>
                <a:cubicBezTo>
                  <a:pt x="18880" y="14621"/>
                  <a:pt x="18797" y="14256"/>
                  <a:pt x="18521" y="14083"/>
                </a:cubicBezTo>
                <a:cubicBezTo>
                  <a:pt x="18424" y="14021"/>
                  <a:pt x="18316" y="13992"/>
                  <a:pt x="18209" y="13992"/>
                </a:cubicBezTo>
                <a:cubicBezTo>
                  <a:pt x="18013" y="13992"/>
                  <a:pt x="17821" y="14090"/>
                  <a:pt x="17709" y="14269"/>
                </a:cubicBezTo>
                <a:cubicBezTo>
                  <a:pt x="15908" y="17132"/>
                  <a:pt x="14515" y="19888"/>
                  <a:pt x="13510" y="22575"/>
                </a:cubicBezTo>
                <a:cubicBezTo>
                  <a:pt x="13397" y="22517"/>
                  <a:pt x="13269" y="22483"/>
                  <a:pt x="13136" y="22483"/>
                </a:cubicBezTo>
                <a:cubicBezTo>
                  <a:pt x="13097" y="22483"/>
                  <a:pt x="13058" y="22486"/>
                  <a:pt x="13018" y="22492"/>
                </a:cubicBezTo>
                <a:cubicBezTo>
                  <a:pt x="12566" y="22556"/>
                  <a:pt x="12250" y="22976"/>
                  <a:pt x="12314" y="23429"/>
                </a:cubicBezTo>
                <a:cubicBezTo>
                  <a:pt x="12365" y="23789"/>
                  <a:pt x="12642" y="24059"/>
                  <a:pt x="12980" y="24123"/>
                </a:cubicBezTo>
                <a:cubicBezTo>
                  <a:pt x="12304" y="26227"/>
                  <a:pt x="11860" y="28294"/>
                  <a:pt x="11661" y="30339"/>
                </a:cubicBezTo>
                <a:cubicBezTo>
                  <a:pt x="11419" y="32838"/>
                  <a:pt x="11816" y="35155"/>
                  <a:pt x="12258" y="37395"/>
                </a:cubicBezTo>
                <a:cubicBezTo>
                  <a:pt x="11613" y="37922"/>
                  <a:pt x="10967" y="38461"/>
                  <a:pt x="10329" y="39037"/>
                </a:cubicBezTo>
                <a:cubicBezTo>
                  <a:pt x="9469" y="39814"/>
                  <a:pt x="8656" y="40669"/>
                  <a:pt x="7899" y="41586"/>
                </a:cubicBezTo>
                <a:cubicBezTo>
                  <a:pt x="7802" y="41053"/>
                  <a:pt x="7693" y="40524"/>
                  <a:pt x="7562" y="40005"/>
                </a:cubicBezTo>
                <a:cubicBezTo>
                  <a:pt x="7444" y="39534"/>
                  <a:pt x="7311" y="39077"/>
                  <a:pt x="7180" y="38619"/>
                </a:cubicBezTo>
                <a:cubicBezTo>
                  <a:pt x="7194" y="38618"/>
                  <a:pt x="7208" y="38619"/>
                  <a:pt x="7222" y="38616"/>
                </a:cubicBezTo>
                <a:cubicBezTo>
                  <a:pt x="7675" y="38552"/>
                  <a:pt x="7991" y="38133"/>
                  <a:pt x="7926" y="37680"/>
                </a:cubicBezTo>
                <a:cubicBezTo>
                  <a:pt x="7868" y="37265"/>
                  <a:pt x="7513" y="36967"/>
                  <a:pt x="7107" y="36967"/>
                </a:cubicBezTo>
                <a:cubicBezTo>
                  <a:pt x="7068" y="36967"/>
                  <a:pt x="7029" y="36970"/>
                  <a:pt x="6990" y="36976"/>
                </a:cubicBezTo>
                <a:cubicBezTo>
                  <a:pt x="6892" y="36989"/>
                  <a:pt x="6803" y="37022"/>
                  <a:pt x="6721" y="37065"/>
                </a:cubicBezTo>
                <a:cubicBezTo>
                  <a:pt x="6630" y="36770"/>
                  <a:pt x="6539" y="36468"/>
                  <a:pt x="6448" y="36177"/>
                </a:cubicBezTo>
                <a:cubicBezTo>
                  <a:pt x="6374" y="35937"/>
                  <a:pt x="6300" y="35700"/>
                  <a:pt x="6227" y="35461"/>
                </a:cubicBezTo>
                <a:cubicBezTo>
                  <a:pt x="6769" y="33841"/>
                  <a:pt x="7338" y="32118"/>
                  <a:pt x="7917" y="30333"/>
                </a:cubicBezTo>
                <a:cubicBezTo>
                  <a:pt x="8015" y="30373"/>
                  <a:pt x="8121" y="30396"/>
                  <a:pt x="8231" y="30396"/>
                </a:cubicBezTo>
                <a:cubicBezTo>
                  <a:pt x="8262" y="30396"/>
                  <a:pt x="8295" y="30394"/>
                  <a:pt x="8327" y="30390"/>
                </a:cubicBezTo>
                <a:cubicBezTo>
                  <a:pt x="8781" y="30333"/>
                  <a:pt x="9103" y="29919"/>
                  <a:pt x="9047" y="29465"/>
                </a:cubicBezTo>
                <a:cubicBezTo>
                  <a:pt x="9004" y="29114"/>
                  <a:pt x="8747" y="28844"/>
                  <a:pt x="8422" y="28764"/>
                </a:cubicBezTo>
                <a:cubicBezTo>
                  <a:pt x="9792" y="24490"/>
                  <a:pt x="11186" y="19933"/>
                  <a:pt x="12387" y="15595"/>
                </a:cubicBezTo>
                <a:cubicBezTo>
                  <a:pt x="12429" y="15605"/>
                  <a:pt x="12471" y="15615"/>
                  <a:pt x="12516" y="15618"/>
                </a:cubicBezTo>
                <a:cubicBezTo>
                  <a:pt x="12539" y="15620"/>
                  <a:pt x="12562" y="15621"/>
                  <a:pt x="12585" y="15621"/>
                </a:cubicBezTo>
                <a:cubicBezTo>
                  <a:pt x="13012" y="15621"/>
                  <a:pt x="13374" y="15293"/>
                  <a:pt x="13409" y="14860"/>
                </a:cubicBezTo>
                <a:cubicBezTo>
                  <a:pt x="13441" y="14463"/>
                  <a:pt x="13189" y="14110"/>
                  <a:pt x="12824" y="14000"/>
                </a:cubicBezTo>
                <a:cubicBezTo>
                  <a:pt x="14212" y="8840"/>
                  <a:pt x="15282" y="4093"/>
                  <a:pt x="15648" y="653"/>
                </a:cubicBezTo>
                <a:cubicBezTo>
                  <a:pt x="15682" y="329"/>
                  <a:pt x="15449" y="37"/>
                  <a:pt x="15124" y="4"/>
                </a:cubicBezTo>
                <a:cubicBezTo>
                  <a:pt x="15103" y="2"/>
                  <a:pt x="15082" y="1"/>
                  <a:pt x="15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8" name="Google Shape;12758;p313"/>
          <p:cNvSpPr/>
          <p:nvPr/>
        </p:nvSpPr>
        <p:spPr>
          <a:xfrm>
            <a:off x="4931196" y="4665612"/>
            <a:ext cx="542419" cy="572725"/>
          </a:xfrm>
          <a:custGeom>
            <a:rect b="b" l="l" r="r" t="t"/>
            <a:pathLst>
              <a:path extrusionOk="0" h="27931" w="26453">
                <a:moveTo>
                  <a:pt x="23333" y="1"/>
                </a:moveTo>
                <a:cubicBezTo>
                  <a:pt x="23288" y="27"/>
                  <a:pt x="23240" y="54"/>
                  <a:pt x="23192" y="80"/>
                </a:cubicBezTo>
                <a:cubicBezTo>
                  <a:pt x="23126" y="212"/>
                  <a:pt x="23055" y="344"/>
                  <a:pt x="22980" y="469"/>
                </a:cubicBezTo>
                <a:cubicBezTo>
                  <a:pt x="22104" y="1929"/>
                  <a:pt x="21452" y="3534"/>
                  <a:pt x="20366" y="4861"/>
                </a:cubicBezTo>
                <a:cubicBezTo>
                  <a:pt x="19222" y="6258"/>
                  <a:pt x="17642" y="7282"/>
                  <a:pt x="16403" y="8603"/>
                </a:cubicBezTo>
                <a:cubicBezTo>
                  <a:pt x="15681" y="9374"/>
                  <a:pt x="14925" y="10342"/>
                  <a:pt x="14564" y="11400"/>
                </a:cubicBezTo>
                <a:cubicBezTo>
                  <a:pt x="14435" y="11250"/>
                  <a:pt x="14304" y="11105"/>
                  <a:pt x="14174" y="10967"/>
                </a:cubicBezTo>
                <a:cubicBezTo>
                  <a:pt x="12848" y="9553"/>
                  <a:pt x="11157" y="8457"/>
                  <a:pt x="9933" y="6961"/>
                </a:cubicBezTo>
                <a:cubicBezTo>
                  <a:pt x="8770" y="5541"/>
                  <a:pt x="8072" y="3823"/>
                  <a:pt x="7135" y="2261"/>
                </a:cubicBezTo>
                <a:cubicBezTo>
                  <a:pt x="6998" y="2036"/>
                  <a:pt x="6870" y="1792"/>
                  <a:pt x="6779" y="1561"/>
                </a:cubicBezTo>
                <a:cubicBezTo>
                  <a:pt x="6706" y="2022"/>
                  <a:pt x="6644" y="2483"/>
                  <a:pt x="6613" y="2949"/>
                </a:cubicBezTo>
                <a:cubicBezTo>
                  <a:pt x="6466" y="5188"/>
                  <a:pt x="6972" y="7436"/>
                  <a:pt x="8234" y="9307"/>
                </a:cubicBezTo>
                <a:cubicBezTo>
                  <a:pt x="8903" y="10298"/>
                  <a:pt x="9764" y="11222"/>
                  <a:pt x="10800" y="11836"/>
                </a:cubicBezTo>
                <a:cubicBezTo>
                  <a:pt x="11632" y="12330"/>
                  <a:pt x="12509" y="12707"/>
                  <a:pt x="13117" y="13495"/>
                </a:cubicBezTo>
                <a:cubicBezTo>
                  <a:pt x="13635" y="14168"/>
                  <a:pt x="13909" y="14991"/>
                  <a:pt x="14027" y="15823"/>
                </a:cubicBezTo>
                <a:cubicBezTo>
                  <a:pt x="14156" y="16730"/>
                  <a:pt x="14109" y="17656"/>
                  <a:pt x="13985" y="18560"/>
                </a:cubicBezTo>
                <a:cubicBezTo>
                  <a:pt x="13970" y="18675"/>
                  <a:pt x="13850" y="19396"/>
                  <a:pt x="13729" y="20014"/>
                </a:cubicBezTo>
                <a:cubicBezTo>
                  <a:pt x="13638" y="20137"/>
                  <a:pt x="13551" y="20261"/>
                  <a:pt x="13465" y="20387"/>
                </a:cubicBezTo>
                <a:cubicBezTo>
                  <a:pt x="12711" y="19507"/>
                  <a:pt x="11690" y="18803"/>
                  <a:pt x="10752" y="18259"/>
                </a:cubicBezTo>
                <a:cubicBezTo>
                  <a:pt x="8911" y="17192"/>
                  <a:pt x="6786" y="16575"/>
                  <a:pt x="5025" y="15390"/>
                </a:cubicBezTo>
                <a:cubicBezTo>
                  <a:pt x="3353" y="14265"/>
                  <a:pt x="2076" y="12680"/>
                  <a:pt x="595" y="11334"/>
                </a:cubicBezTo>
                <a:cubicBezTo>
                  <a:pt x="382" y="11141"/>
                  <a:pt x="170" y="10926"/>
                  <a:pt x="1" y="10711"/>
                </a:cubicBezTo>
                <a:lnTo>
                  <a:pt x="1" y="10711"/>
                </a:lnTo>
                <a:cubicBezTo>
                  <a:pt x="69" y="11218"/>
                  <a:pt x="150" y="11724"/>
                  <a:pt x="265" y="12222"/>
                </a:cubicBezTo>
                <a:cubicBezTo>
                  <a:pt x="820" y="14623"/>
                  <a:pt x="2062" y="16827"/>
                  <a:pt x="3982" y="18394"/>
                </a:cubicBezTo>
                <a:cubicBezTo>
                  <a:pt x="5000" y="19225"/>
                  <a:pt x="6198" y="19922"/>
                  <a:pt x="7479" y="20241"/>
                </a:cubicBezTo>
                <a:cubicBezTo>
                  <a:pt x="8512" y="20497"/>
                  <a:pt x="9553" y="20615"/>
                  <a:pt x="10441" y="21252"/>
                </a:cubicBezTo>
                <a:cubicBezTo>
                  <a:pt x="11173" y="21776"/>
                  <a:pt x="11705" y="22522"/>
                  <a:pt x="12091" y="23327"/>
                </a:cubicBezTo>
                <a:cubicBezTo>
                  <a:pt x="11964" y="23873"/>
                  <a:pt x="11910" y="24430"/>
                  <a:pt x="11959" y="24994"/>
                </a:cubicBezTo>
                <a:cubicBezTo>
                  <a:pt x="11983" y="25273"/>
                  <a:pt x="12268" y="26506"/>
                  <a:pt x="12618" y="27931"/>
                </a:cubicBezTo>
                <a:cubicBezTo>
                  <a:pt x="13509" y="27579"/>
                  <a:pt x="14397" y="27219"/>
                  <a:pt x="15283" y="26850"/>
                </a:cubicBezTo>
                <a:cubicBezTo>
                  <a:pt x="15290" y="26368"/>
                  <a:pt x="15316" y="25888"/>
                  <a:pt x="15383" y="25411"/>
                </a:cubicBezTo>
                <a:cubicBezTo>
                  <a:pt x="15556" y="24190"/>
                  <a:pt x="15957" y="22986"/>
                  <a:pt x="16717" y="22001"/>
                </a:cubicBezTo>
                <a:lnTo>
                  <a:pt x="16717" y="22003"/>
                </a:lnTo>
                <a:cubicBezTo>
                  <a:pt x="17605" y="20849"/>
                  <a:pt x="18889" y="20296"/>
                  <a:pt x="20109" y="19572"/>
                </a:cubicBezTo>
                <a:cubicBezTo>
                  <a:pt x="21623" y="18674"/>
                  <a:pt x="22884" y="17322"/>
                  <a:pt x="23864" y="15871"/>
                </a:cubicBezTo>
                <a:cubicBezTo>
                  <a:pt x="25713" y="13133"/>
                  <a:pt x="26452" y="9841"/>
                  <a:pt x="26236" y="6563"/>
                </a:cubicBezTo>
                <a:cubicBezTo>
                  <a:pt x="26191" y="5881"/>
                  <a:pt x="26100" y="5205"/>
                  <a:pt x="25993" y="4531"/>
                </a:cubicBezTo>
                <a:cubicBezTo>
                  <a:pt x="25860" y="4870"/>
                  <a:pt x="25673" y="5226"/>
                  <a:pt x="25475" y="5556"/>
                </a:cubicBezTo>
                <a:cubicBezTo>
                  <a:pt x="24102" y="7842"/>
                  <a:pt x="23079" y="10358"/>
                  <a:pt x="21378" y="12436"/>
                </a:cubicBezTo>
                <a:cubicBezTo>
                  <a:pt x="20049" y="14059"/>
                  <a:pt x="18347" y="15360"/>
                  <a:pt x="16764" y="16768"/>
                </a:cubicBezTo>
                <a:cubicBezTo>
                  <a:pt x="16672" y="16273"/>
                  <a:pt x="16593" y="15787"/>
                  <a:pt x="16580" y="15696"/>
                </a:cubicBezTo>
                <a:cubicBezTo>
                  <a:pt x="16464" y="14852"/>
                  <a:pt x="16421" y="13986"/>
                  <a:pt x="16541" y="13140"/>
                </a:cubicBezTo>
                <a:cubicBezTo>
                  <a:pt x="16651" y="12362"/>
                  <a:pt x="16907" y="11592"/>
                  <a:pt x="17391" y="10965"/>
                </a:cubicBezTo>
                <a:cubicBezTo>
                  <a:pt x="17959" y="10228"/>
                  <a:pt x="18778" y="9876"/>
                  <a:pt x="19557" y="9415"/>
                </a:cubicBezTo>
                <a:cubicBezTo>
                  <a:pt x="20522" y="8841"/>
                  <a:pt x="21327" y="7978"/>
                  <a:pt x="21953" y="7052"/>
                </a:cubicBezTo>
                <a:cubicBezTo>
                  <a:pt x="23132" y="5305"/>
                  <a:pt x="23605" y="3204"/>
                  <a:pt x="23466" y="1113"/>
                </a:cubicBezTo>
                <a:cubicBezTo>
                  <a:pt x="23442" y="739"/>
                  <a:pt x="23390" y="370"/>
                  <a:pt x="23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9" name="Google Shape;12759;p313"/>
          <p:cNvSpPr/>
          <p:nvPr/>
        </p:nvSpPr>
        <p:spPr>
          <a:xfrm rot="-3543708">
            <a:off x="592621" y="4184121"/>
            <a:ext cx="912301" cy="1076472"/>
          </a:xfrm>
          <a:custGeom>
            <a:rect b="b" l="l" r="r" t="t"/>
            <a:pathLst>
              <a:path extrusionOk="0" h="43060" w="36493">
                <a:moveTo>
                  <a:pt x="23058" y="0"/>
                </a:moveTo>
                <a:cubicBezTo>
                  <a:pt x="22798" y="0"/>
                  <a:pt x="22539" y="94"/>
                  <a:pt x="22335" y="286"/>
                </a:cubicBezTo>
                <a:cubicBezTo>
                  <a:pt x="15612" y="6639"/>
                  <a:pt x="16202" y="11133"/>
                  <a:pt x="17043" y="13134"/>
                </a:cubicBezTo>
                <a:cubicBezTo>
                  <a:pt x="12832" y="17374"/>
                  <a:pt x="10773" y="23279"/>
                  <a:pt x="8764" y="29045"/>
                </a:cubicBezTo>
                <a:cubicBezTo>
                  <a:pt x="8278" y="30442"/>
                  <a:pt x="7800" y="31814"/>
                  <a:pt x="7299" y="33144"/>
                </a:cubicBezTo>
                <a:cubicBezTo>
                  <a:pt x="6336" y="32337"/>
                  <a:pt x="404" y="26425"/>
                  <a:pt x="10244" y="10492"/>
                </a:cubicBezTo>
                <a:cubicBezTo>
                  <a:pt x="10837" y="9531"/>
                  <a:pt x="10539" y="8269"/>
                  <a:pt x="9577" y="7675"/>
                </a:cubicBezTo>
                <a:cubicBezTo>
                  <a:pt x="9242" y="7477"/>
                  <a:pt x="8870" y="7382"/>
                  <a:pt x="8503" y="7382"/>
                </a:cubicBezTo>
                <a:cubicBezTo>
                  <a:pt x="7817" y="7382"/>
                  <a:pt x="7148" y="7715"/>
                  <a:pt x="6760" y="8341"/>
                </a:cubicBezTo>
                <a:cubicBezTo>
                  <a:pt x="799" y="17996"/>
                  <a:pt x="1" y="24767"/>
                  <a:pt x="866" y="29261"/>
                </a:cubicBezTo>
                <a:cubicBezTo>
                  <a:pt x="2328" y="31842"/>
                  <a:pt x="3918" y="34379"/>
                  <a:pt x="5631" y="36869"/>
                </a:cubicBezTo>
                <a:cubicBezTo>
                  <a:pt x="5666" y="36880"/>
                  <a:pt x="5701" y="36893"/>
                  <a:pt x="5736" y="36903"/>
                </a:cubicBezTo>
                <a:cubicBezTo>
                  <a:pt x="5725" y="36927"/>
                  <a:pt x="5713" y="36949"/>
                  <a:pt x="5702" y="36972"/>
                </a:cubicBezTo>
                <a:cubicBezTo>
                  <a:pt x="5924" y="37296"/>
                  <a:pt x="6136" y="37624"/>
                  <a:pt x="6363" y="37946"/>
                </a:cubicBezTo>
                <a:cubicBezTo>
                  <a:pt x="7558" y="39637"/>
                  <a:pt x="8801" y="41281"/>
                  <a:pt x="10075" y="42896"/>
                </a:cubicBezTo>
                <a:cubicBezTo>
                  <a:pt x="10607" y="42999"/>
                  <a:pt x="11204" y="43060"/>
                  <a:pt x="11873" y="43060"/>
                </a:cubicBezTo>
                <a:cubicBezTo>
                  <a:pt x="13371" y="43060"/>
                  <a:pt x="15231" y="42757"/>
                  <a:pt x="17535" y="41957"/>
                </a:cubicBezTo>
                <a:cubicBezTo>
                  <a:pt x="17973" y="41804"/>
                  <a:pt x="18195" y="41322"/>
                  <a:pt x="18053" y="40887"/>
                </a:cubicBezTo>
                <a:cubicBezTo>
                  <a:pt x="17932" y="40540"/>
                  <a:pt x="17607" y="40323"/>
                  <a:pt x="17259" y="40323"/>
                </a:cubicBezTo>
                <a:cubicBezTo>
                  <a:pt x="17167" y="40323"/>
                  <a:pt x="17075" y="40337"/>
                  <a:pt x="16983" y="40369"/>
                </a:cubicBezTo>
                <a:cubicBezTo>
                  <a:pt x="14835" y="41116"/>
                  <a:pt x="13161" y="41387"/>
                  <a:pt x="11863" y="41387"/>
                </a:cubicBezTo>
                <a:cubicBezTo>
                  <a:pt x="10492" y="41387"/>
                  <a:pt x="9541" y="41084"/>
                  <a:pt x="8891" y="40720"/>
                </a:cubicBezTo>
                <a:cubicBezTo>
                  <a:pt x="10129" y="38430"/>
                  <a:pt x="11113" y="35962"/>
                  <a:pt x="12015" y="33473"/>
                </a:cubicBezTo>
                <a:cubicBezTo>
                  <a:pt x="13009" y="33946"/>
                  <a:pt x="14673" y="34517"/>
                  <a:pt x="16894" y="34517"/>
                </a:cubicBezTo>
                <a:cubicBezTo>
                  <a:pt x="18621" y="34517"/>
                  <a:pt x="20686" y="34172"/>
                  <a:pt x="23034" y="33164"/>
                </a:cubicBezTo>
                <a:cubicBezTo>
                  <a:pt x="23119" y="33307"/>
                  <a:pt x="23238" y="33485"/>
                  <a:pt x="23396" y="33680"/>
                </a:cubicBezTo>
                <a:cubicBezTo>
                  <a:pt x="23421" y="33638"/>
                  <a:pt x="23441" y="33593"/>
                  <a:pt x="23466" y="33551"/>
                </a:cubicBezTo>
                <a:cubicBezTo>
                  <a:pt x="23466" y="33624"/>
                  <a:pt x="23472" y="33701"/>
                  <a:pt x="23478" y="33779"/>
                </a:cubicBezTo>
                <a:cubicBezTo>
                  <a:pt x="24227" y="34647"/>
                  <a:pt x="25764" y="35790"/>
                  <a:pt x="28671" y="35790"/>
                </a:cubicBezTo>
                <a:cubicBezTo>
                  <a:pt x="30170" y="35790"/>
                  <a:pt x="32032" y="35486"/>
                  <a:pt x="34339" y="34685"/>
                </a:cubicBezTo>
                <a:cubicBezTo>
                  <a:pt x="34778" y="34532"/>
                  <a:pt x="34998" y="34050"/>
                  <a:pt x="34856" y="33615"/>
                </a:cubicBezTo>
                <a:cubicBezTo>
                  <a:pt x="34736" y="33268"/>
                  <a:pt x="34411" y="33050"/>
                  <a:pt x="34063" y="33050"/>
                </a:cubicBezTo>
                <a:cubicBezTo>
                  <a:pt x="33972" y="33050"/>
                  <a:pt x="33879" y="33065"/>
                  <a:pt x="33788" y="33097"/>
                </a:cubicBezTo>
                <a:cubicBezTo>
                  <a:pt x="31639" y="33843"/>
                  <a:pt x="29964" y="34115"/>
                  <a:pt x="28666" y="34115"/>
                </a:cubicBezTo>
                <a:cubicBezTo>
                  <a:pt x="25976" y="34115"/>
                  <a:pt x="24899" y="32951"/>
                  <a:pt x="24555" y="32437"/>
                </a:cubicBezTo>
                <a:cubicBezTo>
                  <a:pt x="27863" y="30692"/>
                  <a:pt x="31657" y="27640"/>
                  <a:pt x="35817" y="22501"/>
                </a:cubicBezTo>
                <a:cubicBezTo>
                  <a:pt x="36493" y="21666"/>
                  <a:pt x="36339" y="20449"/>
                  <a:pt x="35528" y="19765"/>
                </a:cubicBezTo>
                <a:cubicBezTo>
                  <a:pt x="35168" y="19474"/>
                  <a:pt x="34736" y="19332"/>
                  <a:pt x="34307" y="19332"/>
                </a:cubicBezTo>
                <a:cubicBezTo>
                  <a:pt x="33740" y="19332"/>
                  <a:pt x="33177" y="19579"/>
                  <a:pt x="32792" y="20054"/>
                </a:cubicBezTo>
                <a:cubicBezTo>
                  <a:pt x="27962" y="26023"/>
                  <a:pt x="23883" y="28768"/>
                  <a:pt x="20720" y="29916"/>
                </a:cubicBezTo>
                <a:cubicBezTo>
                  <a:pt x="20226" y="29117"/>
                  <a:pt x="18594" y="25446"/>
                  <a:pt x="25245" y="19161"/>
                </a:cubicBezTo>
                <a:cubicBezTo>
                  <a:pt x="25667" y="18763"/>
                  <a:pt x="25686" y="18098"/>
                  <a:pt x="25288" y="17675"/>
                </a:cubicBezTo>
                <a:cubicBezTo>
                  <a:pt x="25077" y="17462"/>
                  <a:pt x="24796" y="17351"/>
                  <a:pt x="24515" y="17351"/>
                </a:cubicBezTo>
                <a:cubicBezTo>
                  <a:pt x="24258" y="17351"/>
                  <a:pt x="24003" y="17443"/>
                  <a:pt x="23802" y="17633"/>
                </a:cubicBezTo>
                <a:cubicBezTo>
                  <a:pt x="16969" y="24090"/>
                  <a:pt x="17791" y="28599"/>
                  <a:pt x="18654" y="30480"/>
                </a:cubicBezTo>
                <a:cubicBezTo>
                  <a:pt x="18008" y="30596"/>
                  <a:pt x="17416" y="30643"/>
                  <a:pt x="16880" y="30643"/>
                </a:cubicBezTo>
                <a:cubicBezTo>
                  <a:pt x="14803" y="30643"/>
                  <a:pt x="13573" y="29935"/>
                  <a:pt x="13320" y="29773"/>
                </a:cubicBezTo>
                <a:cubicBezTo>
                  <a:pt x="15830" y="22583"/>
                  <a:pt x="18354" y="15898"/>
                  <a:pt x="25066" y="13122"/>
                </a:cubicBezTo>
                <a:cubicBezTo>
                  <a:pt x="26459" y="12546"/>
                  <a:pt x="27911" y="12321"/>
                  <a:pt x="29592" y="12060"/>
                </a:cubicBezTo>
                <a:lnTo>
                  <a:pt x="29979" y="11999"/>
                </a:lnTo>
                <a:cubicBezTo>
                  <a:pt x="31217" y="11805"/>
                  <a:pt x="32063" y="10643"/>
                  <a:pt x="31869" y="9405"/>
                </a:cubicBezTo>
                <a:cubicBezTo>
                  <a:pt x="31693" y="8286"/>
                  <a:pt x="30727" y="7487"/>
                  <a:pt x="29628" y="7487"/>
                </a:cubicBezTo>
                <a:cubicBezTo>
                  <a:pt x="29512" y="7487"/>
                  <a:pt x="29394" y="7496"/>
                  <a:pt x="29275" y="7514"/>
                </a:cubicBezTo>
                <a:lnTo>
                  <a:pt x="28895" y="7573"/>
                </a:lnTo>
                <a:cubicBezTo>
                  <a:pt x="27091" y="7854"/>
                  <a:pt x="25226" y="8144"/>
                  <a:pt x="23331" y="8928"/>
                </a:cubicBezTo>
                <a:cubicBezTo>
                  <a:pt x="21597" y="9646"/>
                  <a:pt x="20095" y="10546"/>
                  <a:pt x="18773" y="11590"/>
                </a:cubicBezTo>
                <a:cubicBezTo>
                  <a:pt x="18410" y="9904"/>
                  <a:pt x="18738" y="6616"/>
                  <a:pt x="23798" y="1835"/>
                </a:cubicBezTo>
                <a:cubicBezTo>
                  <a:pt x="24226" y="1431"/>
                  <a:pt x="24245" y="757"/>
                  <a:pt x="23840" y="328"/>
                </a:cubicBezTo>
                <a:cubicBezTo>
                  <a:pt x="23627" y="112"/>
                  <a:pt x="23342" y="0"/>
                  <a:pt x="230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0" name="Google Shape;12760;p313"/>
          <p:cNvGrpSpPr/>
          <p:nvPr/>
        </p:nvGrpSpPr>
        <p:grpSpPr>
          <a:xfrm>
            <a:off x="8627575" y="2787375"/>
            <a:ext cx="307825" cy="513100"/>
            <a:chOff x="10263675" y="2176600"/>
            <a:chExt cx="307825" cy="513100"/>
          </a:xfrm>
        </p:grpSpPr>
        <p:sp>
          <p:nvSpPr>
            <p:cNvPr id="12761" name="Google Shape;12761;p313"/>
            <p:cNvSpPr/>
            <p:nvPr/>
          </p:nvSpPr>
          <p:spPr>
            <a:xfrm>
              <a:off x="10263675" y="2176600"/>
              <a:ext cx="229875" cy="229875"/>
            </a:xfrm>
            <a:custGeom>
              <a:rect b="b" l="l" r="r" t="t"/>
              <a:pathLst>
                <a:path extrusionOk="0" h="9195" w="9195">
                  <a:moveTo>
                    <a:pt x="4597" y="0"/>
                  </a:moveTo>
                  <a:cubicBezTo>
                    <a:pt x="3378" y="0"/>
                    <a:pt x="2209" y="485"/>
                    <a:pt x="1347" y="1347"/>
                  </a:cubicBezTo>
                  <a:cubicBezTo>
                    <a:pt x="485" y="2209"/>
                    <a:pt x="0" y="3378"/>
                    <a:pt x="0" y="4597"/>
                  </a:cubicBezTo>
                  <a:cubicBezTo>
                    <a:pt x="0" y="5818"/>
                    <a:pt x="485" y="6987"/>
                    <a:pt x="1347" y="7848"/>
                  </a:cubicBezTo>
                  <a:cubicBezTo>
                    <a:pt x="2209" y="8711"/>
                    <a:pt x="3378" y="9195"/>
                    <a:pt x="4597" y="9195"/>
                  </a:cubicBezTo>
                  <a:cubicBezTo>
                    <a:pt x="5816" y="9195"/>
                    <a:pt x="6987" y="8711"/>
                    <a:pt x="7848" y="7848"/>
                  </a:cubicBezTo>
                  <a:cubicBezTo>
                    <a:pt x="8711" y="6987"/>
                    <a:pt x="9195" y="5818"/>
                    <a:pt x="9195" y="4597"/>
                  </a:cubicBezTo>
                  <a:cubicBezTo>
                    <a:pt x="9195" y="3378"/>
                    <a:pt x="8711" y="2209"/>
                    <a:pt x="7848" y="1347"/>
                  </a:cubicBezTo>
                  <a:cubicBezTo>
                    <a:pt x="6987" y="485"/>
                    <a:pt x="5816" y="0"/>
                    <a:pt x="4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2" name="Google Shape;12762;p313"/>
            <p:cNvSpPr/>
            <p:nvPr/>
          </p:nvSpPr>
          <p:spPr>
            <a:xfrm>
              <a:off x="10456550" y="2458225"/>
              <a:ext cx="114950" cy="114950"/>
            </a:xfrm>
            <a:custGeom>
              <a:rect b="b" l="l" r="r" t="t"/>
              <a:pathLst>
                <a:path extrusionOk="0" h="4598" w="4598">
                  <a:moveTo>
                    <a:pt x="2299" y="0"/>
                  </a:moveTo>
                  <a:cubicBezTo>
                    <a:pt x="1029" y="0"/>
                    <a:pt x="0" y="1029"/>
                    <a:pt x="0" y="2299"/>
                  </a:cubicBezTo>
                  <a:cubicBezTo>
                    <a:pt x="0" y="3568"/>
                    <a:pt x="1029" y="4597"/>
                    <a:pt x="2299" y="4597"/>
                  </a:cubicBezTo>
                  <a:cubicBezTo>
                    <a:pt x="3568" y="4597"/>
                    <a:pt x="4598" y="3568"/>
                    <a:pt x="4598" y="2299"/>
                  </a:cubicBezTo>
                  <a:cubicBezTo>
                    <a:pt x="4598" y="1029"/>
                    <a:pt x="3568" y="0"/>
                    <a:pt x="22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3" name="Google Shape;12763;p313"/>
            <p:cNvSpPr/>
            <p:nvPr/>
          </p:nvSpPr>
          <p:spPr>
            <a:xfrm>
              <a:off x="10342125" y="2595725"/>
              <a:ext cx="93975" cy="93975"/>
            </a:xfrm>
            <a:custGeom>
              <a:rect b="b" l="l" r="r" t="t"/>
              <a:pathLst>
                <a:path extrusionOk="0" h="3759" w="3759">
                  <a:moveTo>
                    <a:pt x="1879" y="1"/>
                  </a:moveTo>
                  <a:cubicBezTo>
                    <a:pt x="842" y="1"/>
                    <a:pt x="0" y="842"/>
                    <a:pt x="0" y="1880"/>
                  </a:cubicBezTo>
                  <a:cubicBezTo>
                    <a:pt x="0" y="2918"/>
                    <a:pt x="842" y="3759"/>
                    <a:pt x="1879" y="3759"/>
                  </a:cubicBezTo>
                  <a:cubicBezTo>
                    <a:pt x="2917" y="3759"/>
                    <a:pt x="3758" y="2918"/>
                    <a:pt x="3758" y="1880"/>
                  </a:cubicBezTo>
                  <a:cubicBezTo>
                    <a:pt x="3758" y="842"/>
                    <a:pt x="2918" y="1"/>
                    <a:pt x="18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4" name="Google Shape;12764;p313"/>
          <p:cNvGrpSpPr/>
          <p:nvPr/>
        </p:nvGrpSpPr>
        <p:grpSpPr>
          <a:xfrm>
            <a:off x="8191500" y="1310850"/>
            <a:ext cx="436075" cy="775625"/>
            <a:chOff x="7883125" y="1204150"/>
            <a:chExt cx="436075" cy="775625"/>
          </a:xfrm>
        </p:grpSpPr>
        <p:sp>
          <p:nvSpPr>
            <p:cNvPr id="12765" name="Google Shape;12765;p313"/>
            <p:cNvSpPr/>
            <p:nvPr/>
          </p:nvSpPr>
          <p:spPr>
            <a:xfrm>
              <a:off x="8037250" y="1204150"/>
              <a:ext cx="229900" cy="229875"/>
            </a:xfrm>
            <a:custGeom>
              <a:rect b="b" l="l" r="r" t="t"/>
              <a:pathLst>
                <a:path extrusionOk="0" h="9195" w="9196">
                  <a:moveTo>
                    <a:pt x="4598" y="0"/>
                  </a:moveTo>
                  <a:cubicBezTo>
                    <a:pt x="2058" y="0"/>
                    <a:pt x="0" y="2059"/>
                    <a:pt x="0" y="4598"/>
                  </a:cubicBezTo>
                  <a:cubicBezTo>
                    <a:pt x="0" y="7136"/>
                    <a:pt x="2058" y="9195"/>
                    <a:pt x="4598" y="9195"/>
                  </a:cubicBezTo>
                  <a:cubicBezTo>
                    <a:pt x="7137" y="9195"/>
                    <a:pt x="9196" y="7136"/>
                    <a:pt x="9196" y="4598"/>
                  </a:cubicBezTo>
                  <a:cubicBezTo>
                    <a:pt x="9196" y="2059"/>
                    <a:pt x="7137" y="0"/>
                    <a:pt x="45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6" name="Google Shape;12766;p313"/>
            <p:cNvSpPr/>
            <p:nvPr/>
          </p:nvSpPr>
          <p:spPr>
            <a:xfrm>
              <a:off x="7883125" y="1600700"/>
              <a:ext cx="114950" cy="114950"/>
            </a:xfrm>
            <a:custGeom>
              <a:rect b="b" l="l" r="r" t="t"/>
              <a:pathLst>
                <a:path extrusionOk="0" h="4598" w="4598">
                  <a:moveTo>
                    <a:pt x="2299" y="0"/>
                  </a:moveTo>
                  <a:cubicBezTo>
                    <a:pt x="1029" y="0"/>
                    <a:pt x="0" y="1029"/>
                    <a:pt x="0" y="2299"/>
                  </a:cubicBezTo>
                  <a:cubicBezTo>
                    <a:pt x="0" y="3568"/>
                    <a:pt x="1029" y="4598"/>
                    <a:pt x="2299" y="4598"/>
                  </a:cubicBezTo>
                  <a:cubicBezTo>
                    <a:pt x="3569" y="4598"/>
                    <a:pt x="4597" y="3568"/>
                    <a:pt x="4597" y="2299"/>
                  </a:cubicBezTo>
                  <a:cubicBezTo>
                    <a:pt x="4597" y="1029"/>
                    <a:pt x="3568" y="0"/>
                    <a:pt x="22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7" name="Google Shape;12767;p313"/>
            <p:cNvSpPr/>
            <p:nvPr/>
          </p:nvSpPr>
          <p:spPr>
            <a:xfrm>
              <a:off x="8068700" y="1885775"/>
              <a:ext cx="93975" cy="94000"/>
            </a:xfrm>
            <a:custGeom>
              <a:rect b="b" l="l" r="r" t="t"/>
              <a:pathLst>
                <a:path extrusionOk="0" h="3760" w="3759">
                  <a:moveTo>
                    <a:pt x="1880" y="1"/>
                  </a:moveTo>
                  <a:cubicBezTo>
                    <a:pt x="842" y="1"/>
                    <a:pt x="1" y="842"/>
                    <a:pt x="1" y="1881"/>
                  </a:cubicBezTo>
                  <a:cubicBezTo>
                    <a:pt x="1" y="2918"/>
                    <a:pt x="842" y="3760"/>
                    <a:pt x="1880" y="3760"/>
                  </a:cubicBezTo>
                  <a:cubicBezTo>
                    <a:pt x="2917" y="3760"/>
                    <a:pt x="3759" y="2918"/>
                    <a:pt x="3759" y="1881"/>
                  </a:cubicBezTo>
                  <a:cubicBezTo>
                    <a:pt x="3759" y="842"/>
                    <a:pt x="2917" y="1"/>
                    <a:pt x="18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8" name="Google Shape;12768;p313"/>
            <p:cNvSpPr/>
            <p:nvPr/>
          </p:nvSpPr>
          <p:spPr>
            <a:xfrm>
              <a:off x="8272200" y="1523700"/>
              <a:ext cx="47000" cy="47025"/>
            </a:xfrm>
            <a:custGeom>
              <a:rect b="b" l="l" r="r" t="t"/>
              <a:pathLst>
                <a:path extrusionOk="0" h="1881" w="1880">
                  <a:moveTo>
                    <a:pt x="939" y="0"/>
                  </a:moveTo>
                  <a:cubicBezTo>
                    <a:pt x="421" y="0"/>
                    <a:pt x="0" y="421"/>
                    <a:pt x="0" y="940"/>
                  </a:cubicBezTo>
                  <a:cubicBezTo>
                    <a:pt x="0" y="1459"/>
                    <a:pt x="421" y="1880"/>
                    <a:pt x="939" y="1880"/>
                  </a:cubicBezTo>
                  <a:cubicBezTo>
                    <a:pt x="1458" y="1880"/>
                    <a:pt x="1879" y="1459"/>
                    <a:pt x="1879" y="940"/>
                  </a:cubicBezTo>
                  <a:cubicBezTo>
                    <a:pt x="1879" y="421"/>
                    <a:pt x="1458" y="0"/>
                    <a:pt x="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9" name="Google Shape;12769;p313"/>
          <p:cNvSpPr/>
          <p:nvPr/>
        </p:nvSpPr>
        <p:spPr>
          <a:xfrm>
            <a:off x="3244125" y="4708925"/>
            <a:ext cx="555225" cy="486075"/>
          </a:xfrm>
          <a:custGeom>
            <a:rect b="b" l="l" r="r" t="t"/>
            <a:pathLst>
              <a:path extrusionOk="0" h="19443" w="22209">
                <a:moveTo>
                  <a:pt x="11784" y="0"/>
                </a:moveTo>
                <a:lnTo>
                  <a:pt x="11784" y="0"/>
                </a:lnTo>
                <a:cubicBezTo>
                  <a:pt x="11477" y="224"/>
                  <a:pt x="11176" y="454"/>
                  <a:pt x="10890" y="705"/>
                </a:cubicBezTo>
                <a:cubicBezTo>
                  <a:pt x="9521" y="1909"/>
                  <a:pt x="8520" y="3494"/>
                  <a:pt x="8173" y="5295"/>
                </a:cubicBezTo>
                <a:cubicBezTo>
                  <a:pt x="7988" y="6251"/>
                  <a:pt x="7954" y="7276"/>
                  <a:pt x="8198" y="8224"/>
                </a:cubicBezTo>
                <a:cubicBezTo>
                  <a:pt x="8394" y="8987"/>
                  <a:pt x="8681" y="9707"/>
                  <a:pt x="8579" y="10510"/>
                </a:cubicBezTo>
                <a:cubicBezTo>
                  <a:pt x="8490" y="11194"/>
                  <a:pt x="8175" y="11826"/>
                  <a:pt x="7765" y="12374"/>
                </a:cubicBezTo>
                <a:cubicBezTo>
                  <a:pt x="7319" y="12969"/>
                  <a:pt x="6760" y="13475"/>
                  <a:pt x="6170" y="13925"/>
                </a:cubicBezTo>
                <a:cubicBezTo>
                  <a:pt x="6094" y="13981"/>
                  <a:pt x="5612" y="14328"/>
                  <a:pt x="5188" y="14615"/>
                </a:cubicBezTo>
                <a:cubicBezTo>
                  <a:pt x="5065" y="14633"/>
                  <a:pt x="4944" y="14654"/>
                  <a:pt x="4821" y="14677"/>
                </a:cubicBezTo>
                <a:cubicBezTo>
                  <a:pt x="4893" y="13738"/>
                  <a:pt x="4710" y="12746"/>
                  <a:pt x="4482" y="11894"/>
                </a:cubicBezTo>
                <a:cubicBezTo>
                  <a:pt x="4034" y="10222"/>
                  <a:pt x="3165" y="8648"/>
                  <a:pt x="2832" y="6955"/>
                </a:cubicBezTo>
                <a:cubicBezTo>
                  <a:pt x="2515" y="5347"/>
                  <a:pt x="2691" y="3701"/>
                  <a:pt x="2611" y="2076"/>
                </a:cubicBezTo>
                <a:cubicBezTo>
                  <a:pt x="2600" y="1842"/>
                  <a:pt x="2601" y="1596"/>
                  <a:pt x="2627" y="1376"/>
                </a:cubicBezTo>
                <a:lnTo>
                  <a:pt x="2627" y="1376"/>
                </a:lnTo>
                <a:cubicBezTo>
                  <a:pt x="2376" y="1707"/>
                  <a:pt x="2131" y="2044"/>
                  <a:pt x="1911" y="2399"/>
                </a:cubicBezTo>
                <a:cubicBezTo>
                  <a:pt x="852" y="4098"/>
                  <a:pt x="302" y="6080"/>
                  <a:pt x="507" y="8084"/>
                </a:cubicBezTo>
                <a:cubicBezTo>
                  <a:pt x="615" y="9147"/>
                  <a:pt x="904" y="10237"/>
                  <a:pt x="1460" y="11156"/>
                </a:cubicBezTo>
                <a:cubicBezTo>
                  <a:pt x="1906" y="11896"/>
                  <a:pt x="2438" y="12563"/>
                  <a:pt x="2584" y="13439"/>
                </a:cubicBezTo>
                <a:cubicBezTo>
                  <a:pt x="2704" y="14161"/>
                  <a:pt x="2582" y="14896"/>
                  <a:pt x="2342" y="15580"/>
                </a:cubicBezTo>
                <a:cubicBezTo>
                  <a:pt x="1956" y="15823"/>
                  <a:pt x="1605" y="16112"/>
                  <a:pt x="1309" y="16465"/>
                </a:cubicBezTo>
                <a:cubicBezTo>
                  <a:pt x="1162" y="16640"/>
                  <a:pt x="619" y="17512"/>
                  <a:pt x="1" y="18533"/>
                </a:cubicBezTo>
                <a:cubicBezTo>
                  <a:pt x="717" y="18842"/>
                  <a:pt x="1435" y="19145"/>
                  <a:pt x="2156" y="19442"/>
                </a:cubicBezTo>
                <a:cubicBezTo>
                  <a:pt x="2437" y="19169"/>
                  <a:pt x="2728" y="18906"/>
                  <a:pt x="3040" y="18671"/>
                </a:cubicBezTo>
                <a:cubicBezTo>
                  <a:pt x="3841" y="18068"/>
                  <a:pt x="4763" y="17605"/>
                  <a:pt x="5765" y="17473"/>
                </a:cubicBezTo>
                <a:cubicBezTo>
                  <a:pt x="5938" y="17451"/>
                  <a:pt x="6108" y="17441"/>
                  <a:pt x="6276" y="17441"/>
                </a:cubicBezTo>
                <a:cubicBezTo>
                  <a:pt x="7252" y="17441"/>
                  <a:pt x="8160" y="17781"/>
                  <a:pt x="9113" y="18024"/>
                </a:cubicBezTo>
                <a:cubicBezTo>
                  <a:pt x="9791" y="18196"/>
                  <a:pt x="10496" y="18271"/>
                  <a:pt x="11202" y="18271"/>
                </a:cubicBezTo>
                <a:cubicBezTo>
                  <a:pt x="11943" y="18271"/>
                  <a:pt x="12686" y="18188"/>
                  <a:pt x="13402" y="18048"/>
                </a:cubicBezTo>
                <a:cubicBezTo>
                  <a:pt x="16038" y="17533"/>
                  <a:pt x="18354" y="16064"/>
                  <a:pt x="20111" y="14053"/>
                </a:cubicBezTo>
                <a:cubicBezTo>
                  <a:pt x="20477" y="13635"/>
                  <a:pt x="20813" y="13193"/>
                  <a:pt x="21139" y="12743"/>
                </a:cubicBezTo>
                <a:lnTo>
                  <a:pt x="21139" y="12743"/>
                </a:lnTo>
                <a:cubicBezTo>
                  <a:pt x="20868" y="12863"/>
                  <a:pt x="20554" y="12959"/>
                  <a:pt x="20252" y="13036"/>
                </a:cubicBezTo>
                <a:cubicBezTo>
                  <a:pt x="18148" y="13563"/>
                  <a:pt x="16114" y="14424"/>
                  <a:pt x="13942" y="14645"/>
                </a:cubicBezTo>
                <a:cubicBezTo>
                  <a:pt x="13504" y="14689"/>
                  <a:pt x="13065" y="14706"/>
                  <a:pt x="12624" y="14706"/>
                </a:cubicBezTo>
                <a:cubicBezTo>
                  <a:pt x="11355" y="14706"/>
                  <a:pt x="10075" y="14562"/>
                  <a:pt x="8799" y="14488"/>
                </a:cubicBezTo>
                <a:cubicBezTo>
                  <a:pt x="9030" y="14151"/>
                  <a:pt x="9263" y="13824"/>
                  <a:pt x="9308" y="13765"/>
                </a:cubicBezTo>
                <a:cubicBezTo>
                  <a:pt x="9727" y="13213"/>
                  <a:pt x="10198" y="12690"/>
                  <a:pt x="10753" y="12272"/>
                </a:cubicBezTo>
                <a:cubicBezTo>
                  <a:pt x="11265" y="11886"/>
                  <a:pt x="11853" y="11592"/>
                  <a:pt x="12493" y="11508"/>
                </a:cubicBezTo>
                <a:cubicBezTo>
                  <a:pt x="12603" y="11493"/>
                  <a:pt x="12712" y="11487"/>
                  <a:pt x="12820" y="11487"/>
                </a:cubicBezTo>
                <a:cubicBezTo>
                  <a:pt x="13441" y="11487"/>
                  <a:pt x="14021" y="11704"/>
                  <a:pt x="14628" y="11858"/>
                </a:cubicBezTo>
                <a:cubicBezTo>
                  <a:pt x="15062" y="11968"/>
                  <a:pt x="15513" y="12016"/>
                  <a:pt x="15966" y="12016"/>
                </a:cubicBezTo>
                <a:cubicBezTo>
                  <a:pt x="16437" y="12016"/>
                  <a:pt x="16910" y="11964"/>
                  <a:pt x="17365" y="11874"/>
                </a:cubicBezTo>
                <a:cubicBezTo>
                  <a:pt x="19047" y="11547"/>
                  <a:pt x="20525" y="10608"/>
                  <a:pt x="21647" y="9324"/>
                </a:cubicBezTo>
                <a:cubicBezTo>
                  <a:pt x="21847" y="9096"/>
                  <a:pt x="22029" y="8854"/>
                  <a:pt x="22208" y="8609"/>
                </a:cubicBezTo>
                <a:cubicBezTo>
                  <a:pt x="22167" y="8598"/>
                  <a:pt x="22124" y="8586"/>
                  <a:pt x="22081" y="8573"/>
                </a:cubicBezTo>
                <a:cubicBezTo>
                  <a:pt x="21968" y="8611"/>
                  <a:pt x="21852" y="8647"/>
                  <a:pt x="21737" y="8675"/>
                </a:cubicBezTo>
                <a:cubicBezTo>
                  <a:pt x="20394" y="9012"/>
                  <a:pt x="19096" y="9562"/>
                  <a:pt x="17710" y="9702"/>
                </a:cubicBezTo>
                <a:cubicBezTo>
                  <a:pt x="17430" y="9730"/>
                  <a:pt x="17149" y="9742"/>
                  <a:pt x="16867" y="9742"/>
                </a:cubicBezTo>
                <a:cubicBezTo>
                  <a:pt x="15785" y="9742"/>
                  <a:pt x="14689" y="9576"/>
                  <a:pt x="13606" y="9576"/>
                </a:cubicBezTo>
                <a:cubicBezTo>
                  <a:pt x="13497" y="9576"/>
                  <a:pt x="13388" y="9578"/>
                  <a:pt x="13280" y="9581"/>
                </a:cubicBezTo>
                <a:cubicBezTo>
                  <a:pt x="12422" y="9610"/>
                  <a:pt x="11430" y="9734"/>
                  <a:pt x="10615" y="10136"/>
                </a:cubicBezTo>
                <a:cubicBezTo>
                  <a:pt x="10626" y="9974"/>
                  <a:pt x="10635" y="9816"/>
                  <a:pt x="10639" y="9662"/>
                </a:cubicBezTo>
                <a:cubicBezTo>
                  <a:pt x="10688" y="8086"/>
                  <a:pt x="10343" y="6484"/>
                  <a:pt x="10497" y="4920"/>
                </a:cubicBezTo>
                <a:cubicBezTo>
                  <a:pt x="10643" y="3435"/>
                  <a:pt x="11229" y="2045"/>
                  <a:pt x="11586" y="607"/>
                </a:cubicBezTo>
                <a:cubicBezTo>
                  <a:pt x="11637" y="400"/>
                  <a:pt x="11703" y="186"/>
                  <a:pt x="117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0" name="Google Shape;12770;p313"/>
          <p:cNvSpPr/>
          <p:nvPr/>
        </p:nvSpPr>
        <p:spPr>
          <a:xfrm>
            <a:off x="1744950" y="3101700"/>
            <a:ext cx="231050" cy="198625"/>
          </a:xfrm>
          <a:custGeom>
            <a:rect b="b" l="l" r="r" t="t"/>
            <a:pathLst>
              <a:path extrusionOk="0" h="7945" w="9242">
                <a:moveTo>
                  <a:pt x="8847" y="1"/>
                </a:moveTo>
                <a:cubicBezTo>
                  <a:pt x="7624" y="1"/>
                  <a:pt x="6403" y="303"/>
                  <a:pt x="5265" y="732"/>
                </a:cubicBezTo>
                <a:cubicBezTo>
                  <a:pt x="4007" y="1205"/>
                  <a:pt x="2682" y="1699"/>
                  <a:pt x="1616" y="2540"/>
                </a:cubicBezTo>
                <a:cubicBezTo>
                  <a:pt x="1" y="3812"/>
                  <a:pt x="488" y="5365"/>
                  <a:pt x="1965" y="6401"/>
                </a:cubicBezTo>
                <a:cubicBezTo>
                  <a:pt x="1967" y="6402"/>
                  <a:pt x="1969" y="6403"/>
                  <a:pt x="1972" y="6405"/>
                </a:cubicBezTo>
                <a:cubicBezTo>
                  <a:pt x="4308" y="7794"/>
                  <a:pt x="6024" y="7945"/>
                  <a:pt x="6659" y="7945"/>
                </a:cubicBezTo>
                <a:cubicBezTo>
                  <a:pt x="6715" y="7945"/>
                  <a:pt x="6763" y="7943"/>
                  <a:pt x="6802" y="7942"/>
                </a:cubicBezTo>
                <a:cubicBezTo>
                  <a:pt x="6862" y="7940"/>
                  <a:pt x="6901" y="7879"/>
                  <a:pt x="6879" y="7823"/>
                </a:cubicBezTo>
                <a:cubicBezTo>
                  <a:pt x="6747" y="7509"/>
                  <a:pt x="6420" y="6566"/>
                  <a:pt x="6774" y="5681"/>
                </a:cubicBezTo>
                <a:cubicBezTo>
                  <a:pt x="6787" y="5648"/>
                  <a:pt x="6818" y="5628"/>
                  <a:pt x="6852" y="5628"/>
                </a:cubicBezTo>
                <a:cubicBezTo>
                  <a:pt x="6862" y="5628"/>
                  <a:pt x="6871" y="5630"/>
                  <a:pt x="6881" y="5633"/>
                </a:cubicBezTo>
                <a:lnTo>
                  <a:pt x="8711" y="6260"/>
                </a:lnTo>
                <a:cubicBezTo>
                  <a:pt x="8721" y="6263"/>
                  <a:pt x="8731" y="6265"/>
                  <a:pt x="8741" y="6265"/>
                </a:cubicBezTo>
                <a:cubicBezTo>
                  <a:pt x="8802" y="6265"/>
                  <a:pt x="8848" y="6197"/>
                  <a:pt x="8814" y="6137"/>
                </a:cubicBezTo>
                <a:cubicBezTo>
                  <a:pt x="8556" y="5684"/>
                  <a:pt x="8103" y="4532"/>
                  <a:pt x="9192" y="3241"/>
                </a:cubicBezTo>
                <a:cubicBezTo>
                  <a:pt x="9242" y="3182"/>
                  <a:pt x="9195" y="3099"/>
                  <a:pt x="9128" y="3099"/>
                </a:cubicBezTo>
                <a:cubicBezTo>
                  <a:pt x="9117" y="3099"/>
                  <a:pt x="9107" y="3101"/>
                  <a:pt x="9096" y="3105"/>
                </a:cubicBezTo>
                <a:lnTo>
                  <a:pt x="7118" y="3866"/>
                </a:lnTo>
                <a:cubicBezTo>
                  <a:pt x="7108" y="3870"/>
                  <a:pt x="7097" y="3872"/>
                  <a:pt x="7087" y="3872"/>
                </a:cubicBezTo>
                <a:cubicBezTo>
                  <a:pt x="7057" y="3872"/>
                  <a:pt x="7027" y="3856"/>
                  <a:pt x="7012" y="3828"/>
                </a:cubicBezTo>
                <a:lnTo>
                  <a:pt x="7013" y="3827"/>
                </a:lnTo>
                <a:cubicBezTo>
                  <a:pt x="6779" y="3410"/>
                  <a:pt x="5649" y="1076"/>
                  <a:pt x="8876" y="169"/>
                </a:cubicBezTo>
                <a:cubicBezTo>
                  <a:pt x="8972" y="143"/>
                  <a:pt x="8954" y="1"/>
                  <a:pt x="8854" y="1"/>
                </a:cubicBezTo>
                <a:cubicBezTo>
                  <a:pt x="8852" y="1"/>
                  <a:pt x="8850" y="1"/>
                  <a:pt x="88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71" name="Google Shape;12771;p313"/>
          <p:cNvGrpSpPr/>
          <p:nvPr/>
        </p:nvGrpSpPr>
        <p:grpSpPr>
          <a:xfrm>
            <a:off x="3573849" y="3657329"/>
            <a:ext cx="555239" cy="674312"/>
            <a:chOff x="3727100" y="3718825"/>
            <a:chExt cx="352175" cy="427700"/>
          </a:xfrm>
        </p:grpSpPr>
        <p:sp>
          <p:nvSpPr>
            <p:cNvPr id="12772" name="Google Shape;12772;p313"/>
            <p:cNvSpPr/>
            <p:nvPr/>
          </p:nvSpPr>
          <p:spPr>
            <a:xfrm>
              <a:off x="3727100" y="3718825"/>
              <a:ext cx="293550" cy="252325"/>
            </a:xfrm>
            <a:custGeom>
              <a:rect b="b" l="l" r="r" t="t"/>
              <a:pathLst>
                <a:path extrusionOk="0" h="10093" w="11742">
                  <a:moveTo>
                    <a:pt x="507" y="0"/>
                  </a:moveTo>
                  <a:cubicBezTo>
                    <a:pt x="502" y="0"/>
                    <a:pt x="498" y="0"/>
                    <a:pt x="493" y="0"/>
                  </a:cubicBezTo>
                  <a:cubicBezTo>
                    <a:pt x="367" y="0"/>
                    <a:pt x="344" y="180"/>
                    <a:pt x="466" y="214"/>
                  </a:cubicBezTo>
                  <a:cubicBezTo>
                    <a:pt x="4566" y="1365"/>
                    <a:pt x="3129" y="4332"/>
                    <a:pt x="2834" y="4862"/>
                  </a:cubicBezTo>
                  <a:lnTo>
                    <a:pt x="2833" y="4862"/>
                  </a:lnTo>
                  <a:cubicBezTo>
                    <a:pt x="2813" y="4898"/>
                    <a:pt x="2777" y="4918"/>
                    <a:pt x="2738" y="4918"/>
                  </a:cubicBezTo>
                  <a:cubicBezTo>
                    <a:pt x="2725" y="4918"/>
                    <a:pt x="2712" y="4916"/>
                    <a:pt x="2699" y="4911"/>
                  </a:cubicBezTo>
                  <a:lnTo>
                    <a:pt x="186" y="3944"/>
                  </a:lnTo>
                  <a:cubicBezTo>
                    <a:pt x="172" y="3939"/>
                    <a:pt x="159" y="3937"/>
                    <a:pt x="146" y="3937"/>
                  </a:cubicBezTo>
                  <a:cubicBezTo>
                    <a:pt x="61" y="3937"/>
                    <a:pt x="0" y="4042"/>
                    <a:pt x="64" y="4116"/>
                  </a:cubicBezTo>
                  <a:cubicBezTo>
                    <a:pt x="1447" y="5756"/>
                    <a:pt x="872" y="7222"/>
                    <a:pt x="543" y="7797"/>
                  </a:cubicBezTo>
                  <a:cubicBezTo>
                    <a:pt x="501" y="7873"/>
                    <a:pt x="560" y="7959"/>
                    <a:pt x="638" y="7959"/>
                  </a:cubicBezTo>
                  <a:cubicBezTo>
                    <a:pt x="650" y="7959"/>
                    <a:pt x="662" y="7958"/>
                    <a:pt x="674" y="7953"/>
                  </a:cubicBezTo>
                  <a:lnTo>
                    <a:pt x="3000" y="7155"/>
                  </a:lnTo>
                  <a:cubicBezTo>
                    <a:pt x="3012" y="7151"/>
                    <a:pt x="3024" y="7149"/>
                    <a:pt x="3036" y="7149"/>
                  </a:cubicBezTo>
                  <a:cubicBezTo>
                    <a:pt x="3079" y="7149"/>
                    <a:pt x="3120" y="7174"/>
                    <a:pt x="3136" y="7216"/>
                  </a:cubicBezTo>
                  <a:cubicBezTo>
                    <a:pt x="3585" y="8340"/>
                    <a:pt x="3170" y="9539"/>
                    <a:pt x="3004" y="9939"/>
                  </a:cubicBezTo>
                  <a:cubicBezTo>
                    <a:pt x="2974" y="10010"/>
                    <a:pt x="3023" y="10086"/>
                    <a:pt x="3100" y="10089"/>
                  </a:cubicBezTo>
                  <a:cubicBezTo>
                    <a:pt x="3150" y="10091"/>
                    <a:pt x="3211" y="10093"/>
                    <a:pt x="3283" y="10093"/>
                  </a:cubicBezTo>
                  <a:cubicBezTo>
                    <a:pt x="4089" y="10093"/>
                    <a:pt x="6271" y="9900"/>
                    <a:pt x="9238" y="8136"/>
                  </a:cubicBezTo>
                  <a:cubicBezTo>
                    <a:pt x="9241" y="8134"/>
                    <a:pt x="9244" y="8133"/>
                    <a:pt x="9246" y="8131"/>
                  </a:cubicBezTo>
                  <a:cubicBezTo>
                    <a:pt x="11123" y="6815"/>
                    <a:pt x="11742" y="4841"/>
                    <a:pt x="9689" y="3226"/>
                  </a:cubicBezTo>
                  <a:cubicBezTo>
                    <a:pt x="8335" y="2158"/>
                    <a:pt x="6652" y="1529"/>
                    <a:pt x="5054" y="928"/>
                  </a:cubicBezTo>
                  <a:cubicBezTo>
                    <a:pt x="3609" y="384"/>
                    <a:pt x="2059" y="0"/>
                    <a:pt x="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3" name="Google Shape;12773;p313"/>
            <p:cNvSpPr/>
            <p:nvPr/>
          </p:nvSpPr>
          <p:spPr>
            <a:xfrm>
              <a:off x="3932500" y="4020350"/>
              <a:ext cx="146775" cy="126175"/>
            </a:xfrm>
            <a:custGeom>
              <a:rect b="b" l="l" r="r" t="t"/>
              <a:pathLst>
                <a:path extrusionOk="0" h="5047" w="5871">
                  <a:moveTo>
                    <a:pt x="247" y="0"/>
                  </a:moveTo>
                  <a:cubicBezTo>
                    <a:pt x="184" y="0"/>
                    <a:pt x="172" y="90"/>
                    <a:pt x="233" y="108"/>
                  </a:cubicBezTo>
                  <a:cubicBezTo>
                    <a:pt x="2283" y="683"/>
                    <a:pt x="1565" y="2166"/>
                    <a:pt x="1418" y="2432"/>
                  </a:cubicBezTo>
                  <a:cubicBezTo>
                    <a:pt x="1408" y="2450"/>
                    <a:pt x="1389" y="2460"/>
                    <a:pt x="1370" y="2460"/>
                  </a:cubicBezTo>
                  <a:cubicBezTo>
                    <a:pt x="1363" y="2460"/>
                    <a:pt x="1357" y="2459"/>
                    <a:pt x="1350" y="2456"/>
                  </a:cubicBezTo>
                  <a:lnTo>
                    <a:pt x="93" y="1973"/>
                  </a:lnTo>
                  <a:cubicBezTo>
                    <a:pt x="86" y="1970"/>
                    <a:pt x="79" y="1969"/>
                    <a:pt x="73" y="1969"/>
                  </a:cubicBezTo>
                  <a:cubicBezTo>
                    <a:pt x="30" y="1969"/>
                    <a:pt x="1" y="2021"/>
                    <a:pt x="32" y="2059"/>
                  </a:cubicBezTo>
                  <a:cubicBezTo>
                    <a:pt x="724" y="2879"/>
                    <a:pt x="437" y="3611"/>
                    <a:pt x="273" y="3899"/>
                  </a:cubicBezTo>
                  <a:cubicBezTo>
                    <a:pt x="250" y="3937"/>
                    <a:pt x="281" y="3980"/>
                    <a:pt x="320" y="3980"/>
                  </a:cubicBezTo>
                  <a:cubicBezTo>
                    <a:pt x="326" y="3980"/>
                    <a:pt x="332" y="3979"/>
                    <a:pt x="338" y="3977"/>
                  </a:cubicBezTo>
                  <a:lnTo>
                    <a:pt x="1501" y="3579"/>
                  </a:lnTo>
                  <a:cubicBezTo>
                    <a:pt x="1507" y="3577"/>
                    <a:pt x="1513" y="3575"/>
                    <a:pt x="1519" y="3575"/>
                  </a:cubicBezTo>
                  <a:cubicBezTo>
                    <a:pt x="1541" y="3575"/>
                    <a:pt x="1561" y="3588"/>
                    <a:pt x="1569" y="3609"/>
                  </a:cubicBezTo>
                  <a:cubicBezTo>
                    <a:pt x="1793" y="4170"/>
                    <a:pt x="1586" y="4770"/>
                    <a:pt x="1502" y="4971"/>
                  </a:cubicBezTo>
                  <a:cubicBezTo>
                    <a:pt x="1487" y="5005"/>
                    <a:pt x="1513" y="5044"/>
                    <a:pt x="1550" y="5045"/>
                  </a:cubicBezTo>
                  <a:cubicBezTo>
                    <a:pt x="1576" y="5046"/>
                    <a:pt x="1607" y="5047"/>
                    <a:pt x="1644" y="5047"/>
                  </a:cubicBezTo>
                  <a:cubicBezTo>
                    <a:pt x="2049" y="5047"/>
                    <a:pt x="3138" y="4949"/>
                    <a:pt x="4620" y="4068"/>
                  </a:cubicBezTo>
                  <a:cubicBezTo>
                    <a:pt x="4621" y="4068"/>
                    <a:pt x="4622" y="4067"/>
                    <a:pt x="4623" y="4066"/>
                  </a:cubicBezTo>
                  <a:cubicBezTo>
                    <a:pt x="5562" y="3408"/>
                    <a:pt x="5871" y="2422"/>
                    <a:pt x="4846" y="1613"/>
                  </a:cubicBezTo>
                  <a:cubicBezTo>
                    <a:pt x="4168" y="1080"/>
                    <a:pt x="3326" y="765"/>
                    <a:pt x="2527" y="465"/>
                  </a:cubicBezTo>
                  <a:cubicBezTo>
                    <a:pt x="1803" y="192"/>
                    <a:pt x="1026" y="0"/>
                    <a:pt x="2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4" name="Google Shape;12774;p313"/>
          <p:cNvGrpSpPr/>
          <p:nvPr/>
        </p:nvGrpSpPr>
        <p:grpSpPr>
          <a:xfrm>
            <a:off x="5957998" y="3446917"/>
            <a:ext cx="883716" cy="775621"/>
            <a:chOff x="10052725" y="2873950"/>
            <a:chExt cx="381175" cy="334550"/>
          </a:xfrm>
        </p:grpSpPr>
        <p:sp>
          <p:nvSpPr>
            <p:cNvPr id="12775" name="Google Shape;12775;p313"/>
            <p:cNvSpPr/>
            <p:nvPr/>
          </p:nvSpPr>
          <p:spPr>
            <a:xfrm>
              <a:off x="10110850" y="2938875"/>
              <a:ext cx="208425" cy="235825"/>
            </a:xfrm>
            <a:custGeom>
              <a:rect b="b" l="l" r="r" t="t"/>
              <a:pathLst>
                <a:path extrusionOk="0" h="9433" w="8337">
                  <a:moveTo>
                    <a:pt x="5142" y="0"/>
                  </a:moveTo>
                  <a:cubicBezTo>
                    <a:pt x="3528" y="0"/>
                    <a:pt x="1822" y="1320"/>
                    <a:pt x="1002" y="3363"/>
                  </a:cubicBezTo>
                  <a:cubicBezTo>
                    <a:pt x="0" y="5857"/>
                    <a:pt x="699" y="8486"/>
                    <a:pt x="2561" y="9234"/>
                  </a:cubicBezTo>
                  <a:cubicBezTo>
                    <a:pt x="2893" y="9367"/>
                    <a:pt x="3246" y="9433"/>
                    <a:pt x="3607" y="9433"/>
                  </a:cubicBezTo>
                  <a:cubicBezTo>
                    <a:pt x="4223" y="9433"/>
                    <a:pt x="4866" y="9243"/>
                    <a:pt x="5479" y="8869"/>
                  </a:cubicBezTo>
                  <a:cubicBezTo>
                    <a:pt x="6452" y="8277"/>
                    <a:pt x="7268" y="7270"/>
                    <a:pt x="7750" y="6072"/>
                  </a:cubicBezTo>
                  <a:cubicBezTo>
                    <a:pt x="8230" y="4874"/>
                    <a:pt x="8337" y="3583"/>
                    <a:pt x="8044" y="2481"/>
                  </a:cubicBezTo>
                  <a:cubicBezTo>
                    <a:pt x="7751" y="1381"/>
                    <a:pt x="7084" y="560"/>
                    <a:pt x="6190" y="200"/>
                  </a:cubicBezTo>
                  <a:cubicBezTo>
                    <a:pt x="5852" y="65"/>
                    <a:pt x="5500" y="0"/>
                    <a:pt x="51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6" name="Google Shape;12776;p313"/>
            <p:cNvSpPr/>
            <p:nvPr/>
          </p:nvSpPr>
          <p:spPr>
            <a:xfrm>
              <a:off x="10243600" y="2873950"/>
              <a:ext cx="69450" cy="74850"/>
            </a:xfrm>
            <a:custGeom>
              <a:rect b="b" l="l" r="r" t="t"/>
              <a:pathLst>
                <a:path extrusionOk="0" h="2994" w="2778">
                  <a:moveTo>
                    <a:pt x="1633" y="0"/>
                  </a:moveTo>
                  <a:cubicBezTo>
                    <a:pt x="1121" y="0"/>
                    <a:pt x="579" y="419"/>
                    <a:pt x="318" y="1067"/>
                  </a:cubicBezTo>
                  <a:cubicBezTo>
                    <a:pt x="1" y="1859"/>
                    <a:pt x="223" y="2692"/>
                    <a:pt x="814" y="2930"/>
                  </a:cubicBezTo>
                  <a:cubicBezTo>
                    <a:pt x="921" y="2973"/>
                    <a:pt x="1033" y="2994"/>
                    <a:pt x="1146" y="2994"/>
                  </a:cubicBezTo>
                  <a:cubicBezTo>
                    <a:pt x="1657" y="2994"/>
                    <a:pt x="2199" y="2575"/>
                    <a:pt x="2460" y="1927"/>
                  </a:cubicBezTo>
                  <a:cubicBezTo>
                    <a:pt x="2777" y="1135"/>
                    <a:pt x="2556" y="302"/>
                    <a:pt x="1965" y="64"/>
                  </a:cubicBezTo>
                  <a:cubicBezTo>
                    <a:pt x="1858" y="21"/>
                    <a:pt x="1746" y="0"/>
                    <a:pt x="16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7" name="Google Shape;12777;p313"/>
            <p:cNvSpPr/>
            <p:nvPr/>
          </p:nvSpPr>
          <p:spPr>
            <a:xfrm>
              <a:off x="10298900" y="2955175"/>
              <a:ext cx="135000" cy="125700"/>
            </a:xfrm>
            <a:custGeom>
              <a:rect b="b" l="l" r="r" t="t"/>
              <a:pathLst>
                <a:path extrusionOk="0" h="5028" w="5400">
                  <a:moveTo>
                    <a:pt x="1520" y="0"/>
                  </a:moveTo>
                  <a:cubicBezTo>
                    <a:pt x="1427" y="0"/>
                    <a:pt x="1333" y="29"/>
                    <a:pt x="1253" y="89"/>
                  </a:cubicBezTo>
                  <a:lnTo>
                    <a:pt x="310" y="785"/>
                  </a:lnTo>
                  <a:cubicBezTo>
                    <a:pt x="221" y="849"/>
                    <a:pt x="160" y="945"/>
                    <a:pt x="137" y="1052"/>
                  </a:cubicBezTo>
                  <a:lnTo>
                    <a:pt x="62" y="1400"/>
                  </a:lnTo>
                  <a:cubicBezTo>
                    <a:pt x="0" y="1684"/>
                    <a:pt x="219" y="1944"/>
                    <a:pt x="500" y="1944"/>
                  </a:cubicBezTo>
                  <a:cubicBezTo>
                    <a:pt x="517" y="1944"/>
                    <a:pt x="535" y="1943"/>
                    <a:pt x="552" y="1941"/>
                  </a:cubicBezTo>
                  <a:cubicBezTo>
                    <a:pt x="589" y="1937"/>
                    <a:pt x="625" y="1935"/>
                    <a:pt x="661" y="1935"/>
                  </a:cubicBezTo>
                  <a:cubicBezTo>
                    <a:pt x="897" y="1935"/>
                    <a:pt x="1126" y="2018"/>
                    <a:pt x="1307" y="2173"/>
                  </a:cubicBezTo>
                  <a:lnTo>
                    <a:pt x="4532" y="4921"/>
                  </a:lnTo>
                  <a:cubicBezTo>
                    <a:pt x="4613" y="4990"/>
                    <a:pt x="4716" y="5027"/>
                    <a:pt x="4823" y="5027"/>
                  </a:cubicBezTo>
                  <a:cubicBezTo>
                    <a:pt x="4835" y="5027"/>
                    <a:pt x="4848" y="5027"/>
                    <a:pt x="4860" y="5026"/>
                  </a:cubicBezTo>
                  <a:cubicBezTo>
                    <a:pt x="5219" y="4996"/>
                    <a:pt x="5400" y="4577"/>
                    <a:pt x="5175" y="4296"/>
                  </a:cubicBezTo>
                  <a:lnTo>
                    <a:pt x="1871" y="170"/>
                  </a:lnTo>
                  <a:cubicBezTo>
                    <a:pt x="1783" y="59"/>
                    <a:pt x="1652"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8" name="Google Shape;12778;p313"/>
            <p:cNvSpPr/>
            <p:nvPr/>
          </p:nvSpPr>
          <p:spPr>
            <a:xfrm>
              <a:off x="10052725" y="2899450"/>
              <a:ext cx="161975" cy="59000"/>
            </a:xfrm>
            <a:custGeom>
              <a:rect b="b" l="l" r="r" t="t"/>
              <a:pathLst>
                <a:path extrusionOk="0" h="2360" w="6479">
                  <a:moveTo>
                    <a:pt x="5818" y="1"/>
                  </a:moveTo>
                  <a:cubicBezTo>
                    <a:pt x="5798" y="1"/>
                    <a:pt x="5778" y="2"/>
                    <a:pt x="5758" y="5"/>
                  </a:cubicBezTo>
                  <a:lnTo>
                    <a:pt x="516" y="702"/>
                  </a:lnTo>
                  <a:cubicBezTo>
                    <a:pt x="160" y="749"/>
                    <a:pt x="0" y="1176"/>
                    <a:pt x="239" y="1446"/>
                  </a:cubicBezTo>
                  <a:cubicBezTo>
                    <a:pt x="318" y="1536"/>
                    <a:pt x="430" y="1590"/>
                    <a:pt x="549" y="1597"/>
                  </a:cubicBezTo>
                  <a:lnTo>
                    <a:pt x="4779" y="1842"/>
                  </a:lnTo>
                  <a:cubicBezTo>
                    <a:pt x="5053" y="1858"/>
                    <a:pt x="5308" y="1987"/>
                    <a:pt x="5484" y="2197"/>
                  </a:cubicBezTo>
                  <a:cubicBezTo>
                    <a:pt x="5575" y="2306"/>
                    <a:pt x="5703" y="2359"/>
                    <a:pt x="5830" y="2359"/>
                  </a:cubicBezTo>
                  <a:cubicBezTo>
                    <a:pt x="5978" y="2359"/>
                    <a:pt x="6126" y="2287"/>
                    <a:pt x="6213" y="2145"/>
                  </a:cubicBezTo>
                  <a:lnTo>
                    <a:pt x="6400" y="1842"/>
                  </a:lnTo>
                  <a:cubicBezTo>
                    <a:pt x="6457" y="1749"/>
                    <a:pt x="6478" y="1638"/>
                    <a:pt x="6460" y="1529"/>
                  </a:cubicBezTo>
                  <a:lnTo>
                    <a:pt x="6260" y="375"/>
                  </a:lnTo>
                  <a:cubicBezTo>
                    <a:pt x="6222" y="157"/>
                    <a:pt x="6033" y="1"/>
                    <a:pt x="58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9" name="Google Shape;12779;p313"/>
            <p:cNvSpPr/>
            <p:nvPr/>
          </p:nvSpPr>
          <p:spPr>
            <a:xfrm>
              <a:off x="10064425" y="3096425"/>
              <a:ext cx="73375" cy="48225"/>
            </a:xfrm>
            <a:custGeom>
              <a:rect b="b" l="l" r="r" t="t"/>
              <a:pathLst>
                <a:path extrusionOk="0" h="1929" w="2935">
                  <a:moveTo>
                    <a:pt x="2356" y="1"/>
                  </a:moveTo>
                  <a:cubicBezTo>
                    <a:pt x="2316" y="1"/>
                    <a:pt x="2276" y="8"/>
                    <a:pt x="2237" y="24"/>
                  </a:cubicBezTo>
                  <a:lnTo>
                    <a:pt x="996" y="532"/>
                  </a:lnTo>
                  <a:cubicBezTo>
                    <a:pt x="957" y="547"/>
                    <a:pt x="916" y="555"/>
                    <a:pt x="875" y="555"/>
                  </a:cubicBezTo>
                  <a:lnTo>
                    <a:pt x="429" y="552"/>
                  </a:lnTo>
                  <a:cubicBezTo>
                    <a:pt x="429" y="552"/>
                    <a:pt x="428" y="552"/>
                    <a:pt x="428" y="552"/>
                  </a:cubicBezTo>
                  <a:cubicBezTo>
                    <a:pt x="134" y="552"/>
                    <a:pt x="1" y="919"/>
                    <a:pt x="227" y="1105"/>
                  </a:cubicBezTo>
                  <a:lnTo>
                    <a:pt x="945" y="1699"/>
                  </a:lnTo>
                  <a:cubicBezTo>
                    <a:pt x="1129" y="1851"/>
                    <a:pt x="1354" y="1928"/>
                    <a:pt x="1580" y="1928"/>
                  </a:cubicBezTo>
                  <a:cubicBezTo>
                    <a:pt x="1780" y="1928"/>
                    <a:pt x="1980" y="1868"/>
                    <a:pt x="2152" y="1748"/>
                  </a:cubicBezTo>
                  <a:cubicBezTo>
                    <a:pt x="2271" y="1665"/>
                    <a:pt x="2371" y="1556"/>
                    <a:pt x="2443" y="1430"/>
                  </a:cubicBezTo>
                  <a:lnTo>
                    <a:pt x="2864" y="702"/>
                  </a:lnTo>
                  <a:cubicBezTo>
                    <a:pt x="2935" y="579"/>
                    <a:pt x="2914" y="423"/>
                    <a:pt x="2812" y="323"/>
                  </a:cubicBezTo>
                  <a:lnTo>
                    <a:pt x="2575" y="90"/>
                  </a:lnTo>
                  <a:cubicBezTo>
                    <a:pt x="2515" y="31"/>
                    <a:pt x="2436" y="1"/>
                    <a:pt x="23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0" name="Google Shape;12780;p313"/>
            <p:cNvSpPr/>
            <p:nvPr/>
          </p:nvSpPr>
          <p:spPr>
            <a:xfrm>
              <a:off x="10233725" y="3149500"/>
              <a:ext cx="57700" cy="59000"/>
            </a:xfrm>
            <a:custGeom>
              <a:rect b="b" l="l" r="r" t="t"/>
              <a:pathLst>
                <a:path extrusionOk="0" h="2360" w="2308">
                  <a:moveTo>
                    <a:pt x="874" y="1"/>
                  </a:moveTo>
                  <a:cubicBezTo>
                    <a:pt x="872" y="1"/>
                    <a:pt x="870" y="1"/>
                    <a:pt x="868" y="1"/>
                  </a:cubicBezTo>
                  <a:lnTo>
                    <a:pt x="536" y="5"/>
                  </a:lnTo>
                  <a:cubicBezTo>
                    <a:pt x="394" y="7"/>
                    <a:pt x="270" y="105"/>
                    <a:pt x="237" y="243"/>
                  </a:cubicBezTo>
                  <a:lnTo>
                    <a:pt x="38" y="1060"/>
                  </a:lnTo>
                  <a:cubicBezTo>
                    <a:pt x="2" y="1201"/>
                    <a:pt x="0" y="1349"/>
                    <a:pt x="28" y="1491"/>
                  </a:cubicBezTo>
                  <a:cubicBezTo>
                    <a:pt x="115" y="1931"/>
                    <a:pt x="486" y="2259"/>
                    <a:pt x="934" y="2291"/>
                  </a:cubicBezTo>
                  <a:lnTo>
                    <a:pt x="1863" y="2358"/>
                  </a:lnTo>
                  <a:cubicBezTo>
                    <a:pt x="1871" y="2359"/>
                    <a:pt x="1879" y="2359"/>
                    <a:pt x="1887" y="2359"/>
                  </a:cubicBezTo>
                  <a:cubicBezTo>
                    <a:pt x="2165" y="2359"/>
                    <a:pt x="2307" y="2015"/>
                    <a:pt x="2100" y="1819"/>
                  </a:cubicBezTo>
                  <a:lnTo>
                    <a:pt x="1775" y="1512"/>
                  </a:lnTo>
                  <a:cubicBezTo>
                    <a:pt x="1745" y="1484"/>
                    <a:pt x="1721" y="1450"/>
                    <a:pt x="1704" y="1413"/>
                  </a:cubicBezTo>
                  <a:lnTo>
                    <a:pt x="1158" y="187"/>
                  </a:lnTo>
                  <a:lnTo>
                    <a:pt x="1158" y="186"/>
                  </a:lnTo>
                  <a:cubicBezTo>
                    <a:pt x="1108" y="74"/>
                    <a:pt x="997" y="1"/>
                    <a:pt x="8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1" name="Google Shape;12781;p313"/>
            <p:cNvSpPr/>
            <p:nvPr/>
          </p:nvSpPr>
          <p:spPr>
            <a:xfrm>
              <a:off x="10164750" y="3158125"/>
              <a:ext cx="24700" cy="34875"/>
            </a:xfrm>
            <a:custGeom>
              <a:rect b="b" l="l" r="r" t="t"/>
              <a:pathLst>
                <a:path extrusionOk="0" h="1395" w="988">
                  <a:moveTo>
                    <a:pt x="116" y="0"/>
                  </a:moveTo>
                  <a:lnTo>
                    <a:pt x="0" y="290"/>
                  </a:lnTo>
                  <a:lnTo>
                    <a:pt x="20" y="1394"/>
                  </a:lnTo>
                  <a:lnTo>
                    <a:pt x="988" y="350"/>
                  </a:lnTo>
                  <a:lnTo>
                    <a:pt x="1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82" name="Google Shape;12782;p313"/>
          <p:cNvSpPr/>
          <p:nvPr/>
        </p:nvSpPr>
        <p:spPr>
          <a:xfrm>
            <a:off x="8441500" y="3395351"/>
            <a:ext cx="1059376" cy="1748144"/>
          </a:xfrm>
          <a:custGeom>
            <a:rect b="b" l="l" r="r" t="t"/>
            <a:pathLst>
              <a:path extrusionOk="0" h="63830" w="38681">
                <a:moveTo>
                  <a:pt x="12916" y="17706"/>
                </a:moveTo>
                <a:cubicBezTo>
                  <a:pt x="12916" y="17708"/>
                  <a:pt x="12917" y="17710"/>
                  <a:pt x="12917" y="17711"/>
                </a:cubicBezTo>
                <a:lnTo>
                  <a:pt x="12916" y="17711"/>
                </a:lnTo>
                <a:lnTo>
                  <a:pt x="12916" y="17706"/>
                </a:lnTo>
                <a:close/>
                <a:moveTo>
                  <a:pt x="18074" y="0"/>
                </a:moveTo>
                <a:cubicBezTo>
                  <a:pt x="16634" y="0"/>
                  <a:pt x="15432" y="1174"/>
                  <a:pt x="15463" y="2935"/>
                </a:cubicBezTo>
                <a:cubicBezTo>
                  <a:pt x="15493" y="4647"/>
                  <a:pt x="15989" y="6409"/>
                  <a:pt x="16580" y="8040"/>
                </a:cubicBezTo>
                <a:cubicBezTo>
                  <a:pt x="17445" y="10429"/>
                  <a:pt x="18622" y="12701"/>
                  <a:pt x="19589" y="15055"/>
                </a:cubicBezTo>
                <a:cubicBezTo>
                  <a:pt x="20517" y="17310"/>
                  <a:pt x="20389" y="19580"/>
                  <a:pt x="19532" y="21994"/>
                </a:cubicBezTo>
                <a:cubicBezTo>
                  <a:pt x="18656" y="21475"/>
                  <a:pt x="17984" y="20935"/>
                  <a:pt x="17218" y="20652"/>
                </a:cubicBezTo>
                <a:cubicBezTo>
                  <a:pt x="14279" y="19564"/>
                  <a:pt x="12800" y="17371"/>
                  <a:pt x="12181" y="14418"/>
                </a:cubicBezTo>
                <a:cubicBezTo>
                  <a:pt x="11901" y="13078"/>
                  <a:pt x="11542" y="11747"/>
                  <a:pt x="11105" y="10451"/>
                </a:cubicBezTo>
                <a:cubicBezTo>
                  <a:pt x="10774" y="9471"/>
                  <a:pt x="10363" y="8484"/>
                  <a:pt x="9804" y="7621"/>
                </a:cubicBezTo>
                <a:cubicBezTo>
                  <a:pt x="9070" y="6490"/>
                  <a:pt x="7566" y="5775"/>
                  <a:pt x="6236" y="5775"/>
                </a:cubicBezTo>
                <a:cubicBezTo>
                  <a:pt x="5841" y="5775"/>
                  <a:pt x="5461" y="5838"/>
                  <a:pt x="5121" y="5972"/>
                </a:cubicBezTo>
                <a:cubicBezTo>
                  <a:pt x="3456" y="6629"/>
                  <a:pt x="3446" y="8168"/>
                  <a:pt x="3437" y="9605"/>
                </a:cubicBezTo>
                <a:cubicBezTo>
                  <a:pt x="3432" y="10509"/>
                  <a:pt x="3530" y="11446"/>
                  <a:pt x="3769" y="12316"/>
                </a:cubicBezTo>
                <a:cubicBezTo>
                  <a:pt x="5828" y="19801"/>
                  <a:pt x="9640" y="25656"/>
                  <a:pt x="18199" y="27266"/>
                </a:cubicBezTo>
                <a:cubicBezTo>
                  <a:pt x="15246" y="33794"/>
                  <a:pt x="14431" y="40666"/>
                  <a:pt x="14217" y="47957"/>
                </a:cubicBezTo>
                <a:cubicBezTo>
                  <a:pt x="11170" y="45709"/>
                  <a:pt x="9863" y="42835"/>
                  <a:pt x="8397" y="40082"/>
                </a:cubicBezTo>
                <a:cubicBezTo>
                  <a:pt x="7171" y="37782"/>
                  <a:pt x="6122" y="35369"/>
                  <a:pt x="4706" y="33192"/>
                </a:cubicBezTo>
                <a:cubicBezTo>
                  <a:pt x="4169" y="32367"/>
                  <a:pt x="3157" y="31088"/>
                  <a:pt x="1992" y="31088"/>
                </a:cubicBezTo>
                <a:cubicBezTo>
                  <a:pt x="1846" y="31088"/>
                  <a:pt x="1697" y="31109"/>
                  <a:pt x="1546" y="31153"/>
                </a:cubicBezTo>
                <a:cubicBezTo>
                  <a:pt x="230" y="31538"/>
                  <a:pt x="285" y="33441"/>
                  <a:pt x="218" y="34560"/>
                </a:cubicBezTo>
                <a:cubicBezTo>
                  <a:pt x="0" y="38273"/>
                  <a:pt x="954" y="41814"/>
                  <a:pt x="2613" y="45138"/>
                </a:cubicBezTo>
                <a:cubicBezTo>
                  <a:pt x="4958" y="49830"/>
                  <a:pt x="8395" y="52990"/>
                  <a:pt x="13975" y="52990"/>
                </a:cubicBezTo>
                <a:cubicBezTo>
                  <a:pt x="13985" y="52990"/>
                  <a:pt x="13995" y="52990"/>
                  <a:pt x="14004" y="52990"/>
                </a:cubicBezTo>
                <a:cubicBezTo>
                  <a:pt x="14494" y="55763"/>
                  <a:pt x="14845" y="58346"/>
                  <a:pt x="15441" y="60873"/>
                </a:cubicBezTo>
                <a:cubicBezTo>
                  <a:pt x="15758" y="62222"/>
                  <a:pt x="16237" y="63829"/>
                  <a:pt x="18053" y="63829"/>
                </a:cubicBezTo>
                <a:cubicBezTo>
                  <a:pt x="18061" y="63829"/>
                  <a:pt x="18069" y="63829"/>
                  <a:pt x="18077" y="63829"/>
                </a:cubicBezTo>
                <a:cubicBezTo>
                  <a:pt x="20031" y="63814"/>
                  <a:pt x="20878" y="62358"/>
                  <a:pt x="21329" y="60687"/>
                </a:cubicBezTo>
                <a:cubicBezTo>
                  <a:pt x="21582" y="59748"/>
                  <a:pt x="21746" y="58769"/>
                  <a:pt x="21819" y="57798"/>
                </a:cubicBezTo>
                <a:cubicBezTo>
                  <a:pt x="22001" y="55390"/>
                  <a:pt x="22022" y="52967"/>
                  <a:pt x="22264" y="50567"/>
                </a:cubicBezTo>
                <a:cubicBezTo>
                  <a:pt x="22525" y="47997"/>
                  <a:pt x="22964" y="45445"/>
                  <a:pt x="23331" y="42849"/>
                </a:cubicBezTo>
                <a:cubicBezTo>
                  <a:pt x="24132" y="42856"/>
                  <a:pt x="24580" y="42856"/>
                  <a:pt x="25026" y="42864"/>
                </a:cubicBezTo>
                <a:cubicBezTo>
                  <a:pt x="25091" y="42865"/>
                  <a:pt x="25157" y="42865"/>
                  <a:pt x="25222" y="42865"/>
                </a:cubicBezTo>
                <a:cubicBezTo>
                  <a:pt x="30684" y="42865"/>
                  <a:pt x="36019" y="38773"/>
                  <a:pt x="37898" y="33614"/>
                </a:cubicBezTo>
                <a:cubicBezTo>
                  <a:pt x="38256" y="32633"/>
                  <a:pt x="38490" y="31613"/>
                  <a:pt x="38574" y="30576"/>
                </a:cubicBezTo>
                <a:cubicBezTo>
                  <a:pt x="38680" y="29254"/>
                  <a:pt x="38461" y="28129"/>
                  <a:pt x="37148" y="27421"/>
                </a:cubicBezTo>
                <a:lnTo>
                  <a:pt x="37148" y="27422"/>
                </a:lnTo>
                <a:cubicBezTo>
                  <a:pt x="36587" y="27121"/>
                  <a:pt x="36048" y="26971"/>
                  <a:pt x="35529" y="26971"/>
                </a:cubicBezTo>
                <a:cubicBezTo>
                  <a:pt x="34824" y="26971"/>
                  <a:pt x="34156" y="27248"/>
                  <a:pt x="33526" y="27794"/>
                </a:cubicBezTo>
                <a:cubicBezTo>
                  <a:pt x="32842" y="28388"/>
                  <a:pt x="32173" y="29037"/>
                  <a:pt x="31650" y="29770"/>
                </a:cubicBezTo>
                <a:cubicBezTo>
                  <a:pt x="30592" y="31257"/>
                  <a:pt x="29709" y="32872"/>
                  <a:pt x="28618" y="34333"/>
                </a:cubicBezTo>
                <a:cubicBezTo>
                  <a:pt x="27697" y="35565"/>
                  <a:pt x="26587" y="36654"/>
                  <a:pt x="25561" y="37807"/>
                </a:cubicBezTo>
                <a:cubicBezTo>
                  <a:pt x="26207" y="34010"/>
                  <a:pt x="27138" y="30489"/>
                  <a:pt x="28165" y="26996"/>
                </a:cubicBezTo>
                <a:cubicBezTo>
                  <a:pt x="30609" y="18681"/>
                  <a:pt x="28437" y="11250"/>
                  <a:pt x="23742" y="4375"/>
                </a:cubicBezTo>
                <a:cubicBezTo>
                  <a:pt x="22707" y="2861"/>
                  <a:pt x="21257" y="1485"/>
                  <a:pt x="19707" y="502"/>
                </a:cubicBezTo>
                <a:cubicBezTo>
                  <a:pt x="19163" y="158"/>
                  <a:pt x="18603" y="0"/>
                  <a:pt x="18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83" name="Google Shape;12783;p313"/>
          <p:cNvGrpSpPr/>
          <p:nvPr/>
        </p:nvGrpSpPr>
        <p:grpSpPr>
          <a:xfrm>
            <a:off x="7566625" y="4233188"/>
            <a:ext cx="727875" cy="978350"/>
            <a:chOff x="9887675" y="4006075"/>
            <a:chExt cx="727875" cy="978350"/>
          </a:xfrm>
        </p:grpSpPr>
        <p:sp>
          <p:nvSpPr>
            <p:cNvPr id="12784" name="Google Shape;12784;p313"/>
            <p:cNvSpPr/>
            <p:nvPr/>
          </p:nvSpPr>
          <p:spPr>
            <a:xfrm>
              <a:off x="9887675" y="4041225"/>
              <a:ext cx="323825" cy="936675"/>
            </a:xfrm>
            <a:custGeom>
              <a:rect b="b" l="l" r="r" t="t"/>
              <a:pathLst>
                <a:path extrusionOk="0" h="37467" w="12953">
                  <a:moveTo>
                    <a:pt x="1343" y="1"/>
                  </a:moveTo>
                  <a:cubicBezTo>
                    <a:pt x="679" y="1571"/>
                    <a:pt x="0" y="3287"/>
                    <a:pt x="433" y="4936"/>
                  </a:cubicBezTo>
                  <a:cubicBezTo>
                    <a:pt x="748" y="6135"/>
                    <a:pt x="1606" y="7104"/>
                    <a:pt x="2435" y="8024"/>
                  </a:cubicBezTo>
                  <a:cubicBezTo>
                    <a:pt x="3225" y="8897"/>
                    <a:pt x="4014" y="9772"/>
                    <a:pt x="4803" y="10647"/>
                  </a:cubicBezTo>
                  <a:cubicBezTo>
                    <a:pt x="5434" y="11345"/>
                    <a:pt x="6104" y="12154"/>
                    <a:pt x="6040" y="13091"/>
                  </a:cubicBezTo>
                  <a:cubicBezTo>
                    <a:pt x="5988" y="13855"/>
                    <a:pt x="5456" y="14495"/>
                    <a:pt x="5226" y="15226"/>
                  </a:cubicBezTo>
                  <a:cubicBezTo>
                    <a:pt x="4725" y="16828"/>
                    <a:pt x="5744" y="18484"/>
                    <a:pt x="6788" y="19799"/>
                  </a:cubicBezTo>
                  <a:cubicBezTo>
                    <a:pt x="7832" y="21115"/>
                    <a:pt x="9020" y="22560"/>
                    <a:pt x="8902" y="24236"/>
                  </a:cubicBezTo>
                  <a:cubicBezTo>
                    <a:pt x="8829" y="25296"/>
                    <a:pt x="8235" y="26236"/>
                    <a:pt x="7764" y="27191"/>
                  </a:cubicBezTo>
                  <a:cubicBezTo>
                    <a:pt x="7142" y="28454"/>
                    <a:pt x="6719" y="29953"/>
                    <a:pt x="7253" y="31258"/>
                  </a:cubicBezTo>
                  <a:cubicBezTo>
                    <a:pt x="7724" y="32409"/>
                    <a:pt x="8853" y="33184"/>
                    <a:pt x="9365" y="34318"/>
                  </a:cubicBezTo>
                  <a:cubicBezTo>
                    <a:pt x="10137" y="36023"/>
                    <a:pt x="8653" y="37465"/>
                    <a:pt x="11244" y="37467"/>
                  </a:cubicBezTo>
                  <a:cubicBezTo>
                    <a:pt x="11690" y="36317"/>
                    <a:pt x="11894" y="35006"/>
                    <a:pt x="12196" y="33802"/>
                  </a:cubicBezTo>
                  <a:cubicBezTo>
                    <a:pt x="12326" y="33285"/>
                    <a:pt x="12457" y="32755"/>
                    <a:pt x="12399" y="32224"/>
                  </a:cubicBezTo>
                  <a:cubicBezTo>
                    <a:pt x="12338" y="31663"/>
                    <a:pt x="12070" y="31148"/>
                    <a:pt x="11851" y="30629"/>
                  </a:cubicBezTo>
                  <a:cubicBezTo>
                    <a:pt x="11489" y="29774"/>
                    <a:pt x="11243" y="28851"/>
                    <a:pt x="11310" y="27925"/>
                  </a:cubicBezTo>
                  <a:cubicBezTo>
                    <a:pt x="11449" y="25964"/>
                    <a:pt x="12953" y="24061"/>
                    <a:pt x="12296" y="22208"/>
                  </a:cubicBezTo>
                  <a:cubicBezTo>
                    <a:pt x="11675" y="20453"/>
                    <a:pt x="9439" y="19798"/>
                    <a:pt x="8530" y="18172"/>
                  </a:cubicBezTo>
                  <a:cubicBezTo>
                    <a:pt x="7861" y="16974"/>
                    <a:pt x="8043" y="15486"/>
                    <a:pt x="8401" y="14162"/>
                  </a:cubicBezTo>
                  <a:cubicBezTo>
                    <a:pt x="8760" y="12837"/>
                    <a:pt x="9280" y="11518"/>
                    <a:pt x="9226" y="10146"/>
                  </a:cubicBezTo>
                  <a:cubicBezTo>
                    <a:pt x="9154" y="8298"/>
                    <a:pt x="8042" y="6639"/>
                    <a:pt x="6709" y="5356"/>
                  </a:cubicBezTo>
                  <a:cubicBezTo>
                    <a:pt x="5377" y="4074"/>
                    <a:pt x="3803" y="3069"/>
                    <a:pt x="2434" y="1825"/>
                  </a:cubicBezTo>
                  <a:cubicBezTo>
                    <a:pt x="1894" y="1335"/>
                    <a:pt x="1352" y="730"/>
                    <a:pt x="1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5" name="Google Shape;12785;p313"/>
            <p:cNvSpPr/>
            <p:nvPr/>
          </p:nvSpPr>
          <p:spPr>
            <a:xfrm>
              <a:off x="10132900" y="4006075"/>
              <a:ext cx="291075" cy="978350"/>
            </a:xfrm>
            <a:custGeom>
              <a:rect b="b" l="l" r="r" t="t"/>
              <a:pathLst>
                <a:path extrusionOk="0" h="39134" w="11643">
                  <a:moveTo>
                    <a:pt x="9725" y="1"/>
                  </a:moveTo>
                  <a:lnTo>
                    <a:pt x="9725" y="1"/>
                  </a:lnTo>
                  <a:cubicBezTo>
                    <a:pt x="7752" y="689"/>
                    <a:pt x="6043" y="2769"/>
                    <a:pt x="5379" y="5292"/>
                  </a:cubicBezTo>
                  <a:cubicBezTo>
                    <a:pt x="4714" y="7815"/>
                    <a:pt x="5117" y="10692"/>
                    <a:pt x="6403" y="12612"/>
                  </a:cubicBezTo>
                  <a:cubicBezTo>
                    <a:pt x="6832" y="13251"/>
                    <a:pt x="7356" y="13801"/>
                    <a:pt x="7647" y="14566"/>
                  </a:cubicBezTo>
                  <a:cubicBezTo>
                    <a:pt x="8166" y="15927"/>
                    <a:pt x="7738" y="17828"/>
                    <a:pt x="6713" y="18709"/>
                  </a:cubicBezTo>
                  <a:cubicBezTo>
                    <a:pt x="6047" y="19283"/>
                    <a:pt x="5217" y="19433"/>
                    <a:pt x="4558" y="20019"/>
                  </a:cubicBezTo>
                  <a:cubicBezTo>
                    <a:pt x="3798" y="20693"/>
                    <a:pt x="3363" y="21885"/>
                    <a:pt x="3296" y="23050"/>
                  </a:cubicBezTo>
                  <a:cubicBezTo>
                    <a:pt x="3229" y="24213"/>
                    <a:pt x="3494" y="25350"/>
                    <a:pt x="3891" y="26361"/>
                  </a:cubicBezTo>
                  <a:cubicBezTo>
                    <a:pt x="4201" y="27151"/>
                    <a:pt x="4594" y="27892"/>
                    <a:pt x="4779" y="28752"/>
                  </a:cubicBezTo>
                  <a:cubicBezTo>
                    <a:pt x="5102" y="30258"/>
                    <a:pt x="4693" y="32038"/>
                    <a:pt x="3768" y="33145"/>
                  </a:cubicBezTo>
                  <a:cubicBezTo>
                    <a:pt x="3271" y="33741"/>
                    <a:pt x="2658" y="34136"/>
                    <a:pt x="2113" y="34657"/>
                  </a:cubicBezTo>
                  <a:cubicBezTo>
                    <a:pt x="1505" y="35238"/>
                    <a:pt x="0" y="37055"/>
                    <a:pt x="121" y="38165"/>
                  </a:cubicBezTo>
                  <a:cubicBezTo>
                    <a:pt x="226" y="39133"/>
                    <a:pt x="3340" y="38844"/>
                    <a:pt x="3331" y="38980"/>
                  </a:cubicBezTo>
                  <a:cubicBezTo>
                    <a:pt x="3450" y="37317"/>
                    <a:pt x="4631" y="36087"/>
                    <a:pt x="5731" y="35158"/>
                  </a:cubicBezTo>
                  <a:cubicBezTo>
                    <a:pt x="6833" y="34229"/>
                    <a:pt x="8065" y="33206"/>
                    <a:pt x="8431" y="31586"/>
                  </a:cubicBezTo>
                  <a:cubicBezTo>
                    <a:pt x="8783" y="30023"/>
                    <a:pt x="8200" y="28468"/>
                    <a:pt x="7747" y="27011"/>
                  </a:cubicBezTo>
                  <a:cubicBezTo>
                    <a:pt x="7296" y="25554"/>
                    <a:pt x="7005" y="23722"/>
                    <a:pt x="7802" y="22437"/>
                  </a:cubicBezTo>
                  <a:cubicBezTo>
                    <a:pt x="8239" y="21735"/>
                    <a:pt x="8911" y="21366"/>
                    <a:pt x="9435" y="20772"/>
                  </a:cubicBezTo>
                  <a:cubicBezTo>
                    <a:pt x="10239" y="19862"/>
                    <a:pt x="10634" y="18502"/>
                    <a:pt x="10934" y="17192"/>
                  </a:cubicBezTo>
                  <a:cubicBezTo>
                    <a:pt x="11344" y="15406"/>
                    <a:pt x="11643" y="13560"/>
                    <a:pt x="11563" y="11736"/>
                  </a:cubicBezTo>
                  <a:cubicBezTo>
                    <a:pt x="11482" y="9911"/>
                    <a:pt x="10988" y="8101"/>
                    <a:pt x="9993" y="6878"/>
                  </a:cubicBezTo>
                  <a:cubicBezTo>
                    <a:pt x="9692" y="6508"/>
                    <a:pt x="9349" y="6194"/>
                    <a:pt x="9072" y="5792"/>
                  </a:cubicBezTo>
                  <a:cubicBezTo>
                    <a:pt x="7979" y="4208"/>
                    <a:pt x="8308" y="1294"/>
                    <a:pt x="97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6" name="Google Shape;12786;p313"/>
            <p:cNvSpPr/>
            <p:nvPr/>
          </p:nvSpPr>
          <p:spPr>
            <a:xfrm>
              <a:off x="10162575" y="4324300"/>
              <a:ext cx="452975" cy="650050"/>
            </a:xfrm>
            <a:custGeom>
              <a:rect b="b" l="l" r="r" t="t"/>
              <a:pathLst>
                <a:path extrusionOk="0" h="26002" w="18119">
                  <a:moveTo>
                    <a:pt x="16776" y="0"/>
                  </a:moveTo>
                  <a:cubicBezTo>
                    <a:pt x="16937" y="826"/>
                    <a:pt x="17099" y="1664"/>
                    <a:pt x="17020" y="2501"/>
                  </a:cubicBezTo>
                  <a:cubicBezTo>
                    <a:pt x="16941" y="3338"/>
                    <a:pt x="16586" y="4189"/>
                    <a:pt x="15901" y="4675"/>
                  </a:cubicBezTo>
                  <a:cubicBezTo>
                    <a:pt x="15162" y="5199"/>
                    <a:pt x="14195" y="5219"/>
                    <a:pt x="13311" y="5418"/>
                  </a:cubicBezTo>
                  <a:cubicBezTo>
                    <a:pt x="12428" y="5618"/>
                    <a:pt x="11469" y="6186"/>
                    <a:pt x="11415" y="7091"/>
                  </a:cubicBezTo>
                  <a:cubicBezTo>
                    <a:pt x="11356" y="8062"/>
                    <a:pt x="12340" y="8728"/>
                    <a:pt x="12835" y="9567"/>
                  </a:cubicBezTo>
                  <a:cubicBezTo>
                    <a:pt x="13249" y="10269"/>
                    <a:pt x="13318" y="11118"/>
                    <a:pt x="13307" y="11933"/>
                  </a:cubicBezTo>
                  <a:cubicBezTo>
                    <a:pt x="13302" y="12315"/>
                    <a:pt x="13278" y="12712"/>
                    <a:pt x="13095" y="13049"/>
                  </a:cubicBezTo>
                  <a:cubicBezTo>
                    <a:pt x="12412" y="14306"/>
                    <a:pt x="10276" y="13763"/>
                    <a:pt x="9325" y="14831"/>
                  </a:cubicBezTo>
                  <a:cubicBezTo>
                    <a:pt x="8877" y="15334"/>
                    <a:pt x="8817" y="16082"/>
                    <a:pt x="8939" y="16744"/>
                  </a:cubicBezTo>
                  <a:cubicBezTo>
                    <a:pt x="9061" y="17407"/>
                    <a:pt x="9336" y="18031"/>
                    <a:pt x="9481" y="18689"/>
                  </a:cubicBezTo>
                  <a:cubicBezTo>
                    <a:pt x="9783" y="20051"/>
                    <a:pt x="9487" y="21533"/>
                    <a:pt x="8687" y="22675"/>
                  </a:cubicBezTo>
                  <a:cubicBezTo>
                    <a:pt x="8510" y="22927"/>
                    <a:pt x="8301" y="23171"/>
                    <a:pt x="8022" y="23302"/>
                  </a:cubicBezTo>
                  <a:cubicBezTo>
                    <a:pt x="7757" y="23425"/>
                    <a:pt x="7457" y="23436"/>
                    <a:pt x="7163" y="23436"/>
                  </a:cubicBezTo>
                  <a:cubicBezTo>
                    <a:pt x="7138" y="23436"/>
                    <a:pt x="7114" y="23436"/>
                    <a:pt x="7090" y="23436"/>
                  </a:cubicBezTo>
                  <a:cubicBezTo>
                    <a:pt x="6026" y="23430"/>
                    <a:pt x="4962" y="23425"/>
                    <a:pt x="3898" y="23419"/>
                  </a:cubicBezTo>
                  <a:cubicBezTo>
                    <a:pt x="3761" y="23418"/>
                    <a:pt x="3613" y="23417"/>
                    <a:pt x="3458" y="23417"/>
                  </a:cubicBezTo>
                  <a:cubicBezTo>
                    <a:pt x="2437" y="23417"/>
                    <a:pt x="1106" y="23484"/>
                    <a:pt x="483" y="24302"/>
                  </a:cubicBezTo>
                  <a:cubicBezTo>
                    <a:pt x="0" y="24935"/>
                    <a:pt x="249" y="25800"/>
                    <a:pt x="1070" y="25979"/>
                  </a:cubicBezTo>
                  <a:cubicBezTo>
                    <a:pt x="1140" y="25994"/>
                    <a:pt x="1210" y="26001"/>
                    <a:pt x="1279" y="26001"/>
                  </a:cubicBezTo>
                  <a:cubicBezTo>
                    <a:pt x="2120" y="26001"/>
                    <a:pt x="2889" y="24947"/>
                    <a:pt x="3689" y="24689"/>
                  </a:cubicBezTo>
                  <a:cubicBezTo>
                    <a:pt x="4274" y="24501"/>
                    <a:pt x="4894" y="24443"/>
                    <a:pt x="5513" y="24443"/>
                  </a:cubicBezTo>
                  <a:cubicBezTo>
                    <a:pt x="5860" y="24443"/>
                    <a:pt x="6207" y="24461"/>
                    <a:pt x="6546" y="24485"/>
                  </a:cubicBezTo>
                  <a:cubicBezTo>
                    <a:pt x="7138" y="24527"/>
                    <a:pt x="7746" y="24579"/>
                    <a:pt x="8345" y="24579"/>
                  </a:cubicBezTo>
                  <a:cubicBezTo>
                    <a:pt x="9224" y="24579"/>
                    <a:pt x="10083" y="24467"/>
                    <a:pt x="10841" y="24044"/>
                  </a:cubicBezTo>
                  <a:cubicBezTo>
                    <a:pt x="11854" y="23479"/>
                    <a:pt x="12524" y="22423"/>
                    <a:pt x="12847" y="21309"/>
                  </a:cubicBezTo>
                  <a:cubicBezTo>
                    <a:pt x="13169" y="20195"/>
                    <a:pt x="13182" y="19017"/>
                    <a:pt x="13144" y="17858"/>
                  </a:cubicBezTo>
                  <a:cubicBezTo>
                    <a:pt x="13107" y="16768"/>
                    <a:pt x="13070" y="15554"/>
                    <a:pt x="13791" y="14736"/>
                  </a:cubicBezTo>
                  <a:cubicBezTo>
                    <a:pt x="14306" y="14153"/>
                    <a:pt x="15118" y="13894"/>
                    <a:pt x="15626" y="13303"/>
                  </a:cubicBezTo>
                  <a:cubicBezTo>
                    <a:pt x="16231" y="12603"/>
                    <a:pt x="16283" y="11575"/>
                    <a:pt x="16117" y="10664"/>
                  </a:cubicBezTo>
                  <a:cubicBezTo>
                    <a:pt x="15951" y="9754"/>
                    <a:pt x="15600" y="8879"/>
                    <a:pt x="15504" y="7958"/>
                  </a:cubicBezTo>
                  <a:cubicBezTo>
                    <a:pt x="15408" y="7037"/>
                    <a:pt x="15632" y="6001"/>
                    <a:pt x="16380" y="5455"/>
                  </a:cubicBezTo>
                  <a:cubicBezTo>
                    <a:pt x="16821" y="5134"/>
                    <a:pt x="17410" y="5008"/>
                    <a:pt x="17751" y="4581"/>
                  </a:cubicBezTo>
                  <a:cubicBezTo>
                    <a:pt x="18119" y="4120"/>
                    <a:pt x="18077" y="3466"/>
                    <a:pt x="18009" y="2880"/>
                  </a:cubicBezTo>
                  <a:cubicBezTo>
                    <a:pt x="17885" y="1809"/>
                    <a:pt x="17661" y="615"/>
                    <a:pt x="167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87" name="Google Shape;12787;p313"/>
          <p:cNvSpPr/>
          <p:nvPr/>
        </p:nvSpPr>
        <p:spPr>
          <a:xfrm>
            <a:off x="7501425" y="2846775"/>
            <a:ext cx="307830" cy="171013"/>
          </a:xfrm>
          <a:custGeom>
            <a:rect b="b" l="l" r="r" t="t"/>
            <a:pathLst>
              <a:path extrusionOk="0" h="8847" w="15925">
                <a:moveTo>
                  <a:pt x="7487" y="1"/>
                </a:moveTo>
                <a:cubicBezTo>
                  <a:pt x="7487" y="1"/>
                  <a:pt x="8753" y="1893"/>
                  <a:pt x="7487" y="2660"/>
                </a:cubicBezTo>
                <a:cubicBezTo>
                  <a:pt x="7487" y="2660"/>
                  <a:pt x="7535" y="2676"/>
                  <a:pt x="7619" y="2701"/>
                </a:cubicBezTo>
                <a:cubicBezTo>
                  <a:pt x="5310" y="3048"/>
                  <a:pt x="3452" y="4086"/>
                  <a:pt x="2715" y="4687"/>
                </a:cubicBezTo>
                <a:lnTo>
                  <a:pt x="0" y="3120"/>
                </a:lnTo>
                <a:lnTo>
                  <a:pt x="0" y="7304"/>
                </a:lnTo>
                <a:lnTo>
                  <a:pt x="2885" y="5639"/>
                </a:lnTo>
                <a:cubicBezTo>
                  <a:pt x="3828" y="6346"/>
                  <a:pt x="5981" y="7406"/>
                  <a:pt x="8544" y="7555"/>
                </a:cubicBezTo>
                <a:cubicBezTo>
                  <a:pt x="8835" y="8060"/>
                  <a:pt x="8310" y="8846"/>
                  <a:pt x="8310" y="8846"/>
                </a:cubicBezTo>
                <a:cubicBezTo>
                  <a:pt x="9668" y="8824"/>
                  <a:pt x="10210" y="8000"/>
                  <a:pt x="10409" y="7531"/>
                </a:cubicBezTo>
                <a:cubicBezTo>
                  <a:pt x="13548" y="7313"/>
                  <a:pt x="15925" y="6299"/>
                  <a:pt x="15925" y="5080"/>
                </a:cubicBezTo>
                <a:cubicBezTo>
                  <a:pt x="15925" y="3979"/>
                  <a:pt x="13988" y="3046"/>
                  <a:pt x="11302" y="2713"/>
                </a:cubicBezTo>
                <a:cubicBezTo>
                  <a:pt x="11141" y="2144"/>
                  <a:pt x="10358" y="46"/>
                  <a:pt x="74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8" name="Google Shape;12788;p313"/>
          <p:cNvSpPr/>
          <p:nvPr/>
        </p:nvSpPr>
        <p:spPr>
          <a:xfrm>
            <a:off x="7655863" y="2450049"/>
            <a:ext cx="398129" cy="221228"/>
          </a:xfrm>
          <a:custGeom>
            <a:rect b="b" l="l" r="r" t="t"/>
            <a:pathLst>
              <a:path extrusionOk="0" h="5355" w="9637">
                <a:moveTo>
                  <a:pt x="4531" y="1"/>
                </a:moveTo>
                <a:cubicBezTo>
                  <a:pt x="4531" y="1"/>
                  <a:pt x="5297" y="1146"/>
                  <a:pt x="4531" y="1611"/>
                </a:cubicBezTo>
                <a:cubicBezTo>
                  <a:pt x="4531" y="1611"/>
                  <a:pt x="4560" y="1619"/>
                  <a:pt x="4611" y="1635"/>
                </a:cubicBezTo>
                <a:cubicBezTo>
                  <a:pt x="3214" y="1844"/>
                  <a:pt x="2089" y="2473"/>
                  <a:pt x="1643" y="2836"/>
                </a:cubicBezTo>
                <a:lnTo>
                  <a:pt x="0" y="1889"/>
                </a:lnTo>
                <a:lnTo>
                  <a:pt x="0" y="4421"/>
                </a:lnTo>
                <a:lnTo>
                  <a:pt x="1746" y="3413"/>
                </a:lnTo>
                <a:cubicBezTo>
                  <a:pt x="2317" y="3841"/>
                  <a:pt x="3619" y="4483"/>
                  <a:pt x="5170" y="4572"/>
                </a:cubicBezTo>
                <a:cubicBezTo>
                  <a:pt x="5347" y="4878"/>
                  <a:pt x="5029" y="5354"/>
                  <a:pt x="5029" y="5354"/>
                </a:cubicBezTo>
                <a:cubicBezTo>
                  <a:pt x="5851" y="5341"/>
                  <a:pt x="6179" y="4841"/>
                  <a:pt x="6299" y="4558"/>
                </a:cubicBezTo>
                <a:cubicBezTo>
                  <a:pt x="8199" y="4426"/>
                  <a:pt x="9637" y="3812"/>
                  <a:pt x="9637" y="3074"/>
                </a:cubicBezTo>
                <a:cubicBezTo>
                  <a:pt x="9637" y="2408"/>
                  <a:pt x="8465" y="1843"/>
                  <a:pt x="6840" y="1643"/>
                </a:cubicBezTo>
                <a:cubicBezTo>
                  <a:pt x="6742" y="1298"/>
                  <a:pt x="6269" y="28"/>
                  <a:pt x="45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89" name="Google Shape;12789;p313"/>
          <p:cNvGrpSpPr/>
          <p:nvPr/>
        </p:nvGrpSpPr>
        <p:grpSpPr>
          <a:xfrm>
            <a:off x="2325290" y="3903784"/>
            <a:ext cx="967016" cy="1367642"/>
            <a:chOff x="7564050" y="3861675"/>
            <a:chExt cx="589500" cy="833725"/>
          </a:xfrm>
        </p:grpSpPr>
        <p:sp>
          <p:nvSpPr>
            <p:cNvPr id="12790" name="Google Shape;12790;p313"/>
            <p:cNvSpPr/>
            <p:nvPr/>
          </p:nvSpPr>
          <p:spPr>
            <a:xfrm>
              <a:off x="7564050" y="3861675"/>
              <a:ext cx="256475" cy="782900"/>
            </a:xfrm>
            <a:custGeom>
              <a:rect b="b" l="l" r="r" t="t"/>
              <a:pathLst>
                <a:path extrusionOk="0" h="31316" w="10259">
                  <a:moveTo>
                    <a:pt x="7241" y="1"/>
                  </a:moveTo>
                  <a:cubicBezTo>
                    <a:pt x="6214" y="947"/>
                    <a:pt x="5127" y="1998"/>
                    <a:pt x="4890" y="3376"/>
                  </a:cubicBezTo>
                  <a:cubicBezTo>
                    <a:pt x="4719" y="4376"/>
                    <a:pt x="5030" y="5391"/>
                    <a:pt x="5338" y="6358"/>
                  </a:cubicBezTo>
                  <a:cubicBezTo>
                    <a:pt x="5630" y="7278"/>
                    <a:pt x="5923" y="8199"/>
                    <a:pt x="6215" y="9119"/>
                  </a:cubicBezTo>
                  <a:cubicBezTo>
                    <a:pt x="6449" y="9853"/>
                    <a:pt x="6676" y="10684"/>
                    <a:pt x="6310" y="11362"/>
                  </a:cubicBezTo>
                  <a:cubicBezTo>
                    <a:pt x="6012" y="11914"/>
                    <a:pt x="5398" y="12211"/>
                    <a:pt x="4979" y="12678"/>
                  </a:cubicBezTo>
                  <a:cubicBezTo>
                    <a:pt x="4061" y="13705"/>
                    <a:pt x="4261" y="15285"/>
                    <a:pt x="4594" y="16621"/>
                  </a:cubicBezTo>
                  <a:cubicBezTo>
                    <a:pt x="4927" y="17957"/>
                    <a:pt x="5324" y="19437"/>
                    <a:pt x="4669" y="20648"/>
                  </a:cubicBezTo>
                  <a:cubicBezTo>
                    <a:pt x="4255" y="21414"/>
                    <a:pt x="3492" y="21915"/>
                    <a:pt x="2818" y="22467"/>
                  </a:cubicBezTo>
                  <a:cubicBezTo>
                    <a:pt x="1926" y="23199"/>
                    <a:pt x="1102" y="24175"/>
                    <a:pt x="1059" y="25330"/>
                  </a:cubicBezTo>
                  <a:cubicBezTo>
                    <a:pt x="1020" y="26348"/>
                    <a:pt x="1599" y="27309"/>
                    <a:pt x="1597" y="28329"/>
                  </a:cubicBezTo>
                  <a:cubicBezTo>
                    <a:pt x="1596" y="29863"/>
                    <a:pt x="0" y="30436"/>
                    <a:pt x="1932" y="31315"/>
                  </a:cubicBezTo>
                  <a:cubicBezTo>
                    <a:pt x="2655" y="30608"/>
                    <a:pt x="3252" y="29699"/>
                    <a:pt x="3885" y="28903"/>
                  </a:cubicBezTo>
                  <a:cubicBezTo>
                    <a:pt x="4157" y="28560"/>
                    <a:pt x="4435" y="28209"/>
                    <a:pt x="4571" y="27794"/>
                  </a:cubicBezTo>
                  <a:cubicBezTo>
                    <a:pt x="4716" y="27355"/>
                    <a:pt x="4690" y="26881"/>
                    <a:pt x="4702" y="26418"/>
                  </a:cubicBezTo>
                  <a:cubicBezTo>
                    <a:pt x="4722" y="25657"/>
                    <a:pt x="4852" y="24886"/>
                    <a:pt x="5215" y="24217"/>
                  </a:cubicBezTo>
                  <a:cubicBezTo>
                    <a:pt x="5984" y="22801"/>
                    <a:pt x="7751" y="21891"/>
                    <a:pt x="7889" y="20285"/>
                  </a:cubicBezTo>
                  <a:cubicBezTo>
                    <a:pt x="8020" y="18765"/>
                    <a:pt x="6574" y="17518"/>
                    <a:pt x="6446" y="15998"/>
                  </a:cubicBezTo>
                  <a:cubicBezTo>
                    <a:pt x="6352" y="14876"/>
                    <a:pt x="6992" y="13828"/>
                    <a:pt x="7710" y="12961"/>
                  </a:cubicBezTo>
                  <a:cubicBezTo>
                    <a:pt x="8426" y="12093"/>
                    <a:pt x="9261" y="11286"/>
                    <a:pt x="9686" y="10244"/>
                  </a:cubicBezTo>
                  <a:cubicBezTo>
                    <a:pt x="10258" y="8840"/>
                    <a:pt x="9991" y="7224"/>
                    <a:pt x="9431" y="5816"/>
                  </a:cubicBezTo>
                  <a:cubicBezTo>
                    <a:pt x="8871" y="4407"/>
                    <a:pt x="8037" y="3123"/>
                    <a:pt x="7437" y="1732"/>
                  </a:cubicBezTo>
                  <a:cubicBezTo>
                    <a:pt x="7200" y="1183"/>
                    <a:pt x="7001" y="549"/>
                    <a:pt x="7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1" name="Google Shape;12791;p313"/>
            <p:cNvSpPr/>
            <p:nvPr/>
          </p:nvSpPr>
          <p:spPr>
            <a:xfrm>
              <a:off x="7587575" y="3989200"/>
              <a:ext cx="508825" cy="673450"/>
            </a:xfrm>
            <a:custGeom>
              <a:rect b="b" l="l" r="r" t="t"/>
              <a:pathLst>
                <a:path extrusionOk="0" h="26938" w="20353">
                  <a:moveTo>
                    <a:pt x="19992" y="0"/>
                  </a:moveTo>
                  <a:cubicBezTo>
                    <a:pt x="18373" y="0"/>
                    <a:pt x="16572" y="950"/>
                    <a:pt x="15315" y="2492"/>
                  </a:cubicBezTo>
                  <a:cubicBezTo>
                    <a:pt x="13965" y="4149"/>
                    <a:pt x="13289" y="6433"/>
                    <a:pt x="13599" y="8300"/>
                  </a:cubicBezTo>
                  <a:cubicBezTo>
                    <a:pt x="13702" y="8923"/>
                    <a:pt x="13907" y="9512"/>
                    <a:pt x="13865" y="10180"/>
                  </a:cubicBezTo>
                  <a:cubicBezTo>
                    <a:pt x="13791" y="11372"/>
                    <a:pt x="12826" y="12646"/>
                    <a:pt x="11763" y="12956"/>
                  </a:cubicBezTo>
                  <a:cubicBezTo>
                    <a:pt x="11072" y="13159"/>
                    <a:pt x="10403" y="12990"/>
                    <a:pt x="9711" y="13203"/>
                  </a:cubicBezTo>
                  <a:cubicBezTo>
                    <a:pt x="8917" y="13449"/>
                    <a:pt x="8187" y="14191"/>
                    <a:pt x="7743" y="15037"/>
                  </a:cubicBezTo>
                  <a:cubicBezTo>
                    <a:pt x="7298" y="15883"/>
                    <a:pt x="7111" y="16821"/>
                    <a:pt x="7064" y="17711"/>
                  </a:cubicBezTo>
                  <a:cubicBezTo>
                    <a:pt x="7028" y="18405"/>
                    <a:pt x="7071" y="19090"/>
                    <a:pt x="6917" y="19796"/>
                  </a:cubicBezTo>
                  <a:cubicBezTo>
                    <a:pt x="6648" y="21028"/>
                    <a:pt x="5739" y="22217"/>
                    <a:pt x="4674" y="22731"/>
                  </a:cubicBezTo>
                  <a:cubicBezTo>
                    <a:pt x="4100" y="23007"/>
                    <a:pt x="3508" y="23094"/>
                    <a:pt x="2926" y="23298"/>
                  </a:cubicBezTo>
                  <a:cubicBezTo>
                    <a:pt x="2276" y="23525"/>
                    <a:pt x="537" y="24372"/>
                    <a:pt x="250" y="25241"/>
                  </a:cubicBezTo>
                  <a:cubicBezTo>
                    <a:pt x="0" y="25998"/>
                    <a:pt x="2423" y="26839"/>
                    <a:pt x="2369" y="26937"/>
                  </a:cubicBezTo>
                  <a:cubicBezTo>
                    <a:pt x="3022" y="25736"/>
                    <a:pt x="4319" y="25219"/>
                    <a:pt x="5457" y="24899"/>
                  </a:cubicBezTo>
                  <a:cubicBezTo>
                    <a:pt x="6594" y="24579"/>
                    <a:pt x="7859" y="24232"/>
                    <a:pt x="8681" y="23147"/>
                  </a:cubicBezTo>
                  <a:cubicBezTo>
                    <a:pt x="9474" y="22101"/>
                    <a:pt x="9566" y="20742"/>
                    <a:pt x="9722" y="19502"/>
                  </a:cubicBezTo>
                  <a:cubicBezTo>
                    <a:pt x="9878" y="18261"/>
                    <a:pt x="10283" y="16795"/>
                    <a:pt x="11313" y="16107"/>
                  </a:cubicBezTo>
                  <a:cubicBezTo>
                    <a:pt x="11876" y="15731"/>
                    <a:pt x="12504" y="15683"/>
                    <a:pt x="13095" y="15418"/>
                  </a:cubicBezTo>
                  <a:cubicBezTo>
                    <a:pt x="14004" y="15011"/>
                    <a:pt x="14759" y="14131"/>
                    <a:pt x="15427" y="13254"/>
                  </a:cubicBezTo>
                  <a:cubicBezTo>
                    <a:pt x="16338" y="12061"/>
                    <a:pt x="17188" y="10784"/>
                    <a:pt x="17746" y="9395"/>
                  </a:cubicBezTo>
                  <a:cubicBezTo>
                    <a:pt x="18304" y="8007"/>
                    <a:pt x="18550" y="6489"/>
                    <a:pt x="18222" y="5238"/>
                  </a:cubicBezTo>
                  <a:cubicBezTo>
                    <a:pt x="18122" y="4860"/>
                    <a:pt x="17972" y="4509"/>
                    <a:pt x="17902" y="4116"/>
                  </a:cubicBezTo>
                  <a:cubicBezTo>
                    <a:pt x="17623" y="2563"/>
                    <a:pt x="18855" y="500"/>
                    <a:pt x="20352" y="16"/>
                  </a:cubicBezTo>
                  <a:cubicBezTo>
                    <a:pt x="20233" y="5"/>
                    <a:pt x="20113" y="0"/>
                    <a:pt x="19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2" name="Google Shape;12792;p313"/>
            <p:cNvSpPr/>
            <p:nvPr/>
          </p:nvSpPr>
          <p:spPr>
            <a:xfrm>
              <a:off x="7615275" y="4296850"/>
              <a:ext cx="538275" cy="398550"/>
            </a:xfrm>
            <a:custGeom>
              <a:rect b="b" l="l" r="r" t="t"/>
              <a:pathLst>
                <a:path extrusionOk="0" h="15942" w="21531">
                  <a:moveTo>
                    <a:pt x="21078" y="0"/>
                  </a:moveTo>
                  <a:lnTo>
                    <a:pt x="21078" y="0"/>
                  </a:lnTo>
                  <a:cubicBezTo>
                    <a:pt x="20918" y="671"/>
                    <a:pt x="20754" y="1351"/>
                    <a:pt x="20412" y="1949"/>
                  </a:cubicBezTo>
                  <a:cubicBezTo>
                    <a:pt x="20069" y="2547"/>
                    <a:pt x="19516" y="3062"/>
                    <a:pt x="18841" y="3192"/>
                  </a:cubicBezTo>
                  <a:cubicBezTo>
                    <a:pt x="18713" y="3217"/>
                    <a:pt x="18585" y="3228"/>
                    <a:pt x="18457" y="3228"/>
                  </a:cubicBezTo>
                  <a:cubicBezTo>
                    <a:pt x="17856" y="3228"/>
                    <a:pt x="17255" y="2992"/>
                    <a:pt x="16655" y="2869"/>
                  </a:cubicBezTo>
                  <a:cubicBezTo>
                    <a:pt x="16467" y="2830"/>
                    <a:pt x="16266" y="2808"/>
                    <a:pt x="16067" y="2808"/>
                  </a:cubicBezTo>
                  <a:cubicBezTo>
                    <a:pt x="15496" y="2808"/>
                    <a:pt x="14931" y="2989"/>
                    <a:pt x="14673" y="3475"/>
                  </a:cubicBezTo>
                  <a:cubicBezTo>
                    <a:pt x="14300" y="4180"/>
                    <a:pt x="14810" y="5011"/>
                    <a:pt x="14894" y="5803"/>
                  </a:cubicBezTo>
                  <a:cubicBezTo>
                    <a:pt x="14966" y="6468"/>
                    <a:pt x="14729" y="7125"/>
                    <a:pt x="14445" y="7729"/>
                  </a:cubicBezTo>
                  <a:cubicBezTo>
                    <a:pt x="14311" y="8013"/>
                    <a:pt x="14159" y="8301"/>
                    <a:pt x="13908" y="8489"/>
                  </a:cubicBezTo>
                  <a:cubicBezTo>
                    <a:pt x="13672" y="8668"/>
                    <a:pt x="13406" y="8729"/>
                    <a:pt x="13123" y="8729"/>
                  </a:cubicBezTo>
                  <a:cubicBezTo>
                    <a:pt x="12490" y="8729"/>
                    <a:pt x="11772" y="8422"/>
                    <a:pt x="11113" y="8422"/>
                  </a:cubicBezTo>
                  <a:cubicBezTo>
                    <a:pt x="10898" y="8422"/>
                    <a:pt x="10688" y="8455"/>
                    <a:pt x="10490" y="8543"/>
                  </a:cubicBezTo>
                  <a:cubicBezTo>
                    <a:pt x="9985" y="8766"/>
                    <a:pt x="9688" y="9303"/>
                    <a:pt x="9554" y="9839"/>
                  </a:cubicBezTo>
                  <a:cubicBezTo>
                    <a:pt x="9421" y="10375"/>
                    <a:pt x="9414" y="10934"/>
                    <a:pt x="9300" y="11475"/>
                  </a:cubicBezTo>
                  <a:cubicBezTo>
                    <a:pt x="9063" y="12593"/>
                    <a:pt x="8340" y="13599"/>
                    <a:pt x="7356" y="14181"/>
                  </a:cubicBezTo>
                  <a:cubicBezTo>
                    <a:pt x="7139" y="14309"/>
                    <a:pt x="6900" y="14420"/>
                    <a:pt x="6647" y="14422"/>
                  </a:cubicBezTo>
                  <a:cubicBezTo>
                    <a:pt x="6643" y="14422"/>
                    <a:pt x="6640" y="14422"/>
                    <a:pt x="6636" y="14422"/>
                  </a:cubicBezTo>
                  <a:cubicBezTo>
                    <a:pt x="6381" y="14422"/>
                    <a:pt x="6139" y="14313"/>
                    <a:pt x="5906" y="14206"/>
                  </a:cubicBezTo>
                  <a:cubicBezTo>
                    <a:pt x="5115" y="13842"/>
                    <a:pt x="4322" y="13476"/>
                    <a:pt x="3530" y="13112"/>
                  </a:cubicBezTo>
                  <a:cubicBezTo>
                    <a:pt x="2955" y="12847"/>
                    <a:pt x="2135" y="12447"/>
                    <a:pt x="1401" y="12447"/>
                  </a:cubicBezTo>
                  <a:cubicBezTo>
                    <a:pt x="1147" y="12447"/>
                    <a:pt x="903" y="12495"/>
                    <a:pt x="683" y="12614"/>
                  </a:cubicBezTo>
                  <a:cubicBezTo>
                    <a:pt x="108" y="12922"/>
                    <a:pt x="1" y="13652"/>
                    <a:pt x="552" y="14064"/>
                  </a:cubicBezTo>
                  <a:cubicBezTo>
                    <a:pt x="723" y="14192"/>
                    <a:pt x="926" y="14237"/>
                    <a:pt x="1145" y="14237"/>
                  </a:cubicBezTo>
                  <a:cubicBezTo>
                    <a:pt x="1668" y="14237"/>
                    <a:pt x="2285" y="13981"/>
                    <a:pt x="2795" y="13981"/>
                  </a:cubicBezTo>
                  <a:cubicBezTo>
                    <a:pt x="2846" y="13981"/>
                    <a:pt x="2896" y="13983"/>
                    <a:pt x="2945" y="13989"/>
                  </a:cubicBezTo>
                  <a:cubicBezTo>
                    <a:pt x="3724" y="14079"/>
                    <a:pt x="4464" y="14435"/>
                    <a:pt x="5146" y="14805"/>
                  </a:cubicBezTo>
                  <a:cubicBezTo>
                    <a:pt x="6127" y="15337"/>
                    <a:pt x="7157" y="15941"/>
                    <a:pt x="8258" y="15941"/>
                  </a:cubicBezTo>
                  <a:cubicBezTo>
                    <a:pt x="8339" y="15941"/>
                    <a:pt x="8420" y="15938"/>
                    <a:pt x="8501" y="15931"/>
                  </a:cubicBezTo>
                  <a:cubicBezTo>
                    <a:pt x="9447" y="15853"/>
                    <a:pt x="10305" y="15292"/>
                    <a:pt x="10924" y="14570"/>
                  </a:cubicBezTo>
                  <a:cubicBezTo>
                    <a:pt x="11542" y="13848"/>
                    <a:pt x="11951" y="12974"/>
                    <a:pt x="12315" y="12095"/>
                  </a:cubicBezTo>
                  <a:cubicBezTo>
                    <a:pt x="12657" y="11270"/>
                    <a:pt x="13040" y="10352"/>
                    <a:pt x="13855" y="9985"/>
                  </a:cubicBezTo>
                  <a:cubicBezTo>
                    <a:pt x="14438" y="9724"/>
                    <a:pt x="15132" y="9806"/>
                    <a:pt x="15711" y="9538"/>
                  </a:cubicBezTo>
                  <a:cubicBezTo>
                    <a:pt x="16400" y="9220"/>
                    <a:pt x="16787" y="8471"/>
                    <a:pt x="16972" y="7734"/>
                  </a:cubicBezTo>
                  <a:cubicBezTo>
                    <a:pt x="17156" y="6999"/>
                    <a:pt x="17190" y="6227"/>
                    <a:pt x="17432" y="5508"/>
                  </a:cubicBezTo>
                  <a:cubicBezTo>
                    <a:pt x="17672" y="4788"/>
                    <a:pt x="18190" y="4090"/>
                    <a:pt x="18933" y="3938"/>
                  </a:cubicBezTo>
                  <a:cubicBezTo>
                    <a:pt x="19371" y="3847"/>
                    <a:pt x="19854" y="3952"/>
                    <a:pt x="20253" y="3749"/>
                  </a:cubicBezTo>
                  <a:cubicBezTo>
                    <a:pt x="20683" y="3530"/>
                    <a:pt x="20874" y="3028"/>
                    <a:pt x="21022" y="2567"/>
                  </a:cubicBezTo>
                  <a:cubicBezTo>
                    <a:pt x="21292" y="1727"/>
                    <a:pt x="21530" y="759"/>
                    <a:pt x="2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3" name="Google Shape;12793;p313"/>
          <p:cNvSpPr txBox="1"/>
          <p:nvPr/>
        </p:nvSpPr>
        <p:spPr>
          <a:xfrm flipH="1">
            <a:off x="505002" y="3812175"/>
            <a:ext cx="7878900" cy="384900"/>
          </a:xfrm>
          <a:prstGeom prst="rect">
            <a:avLst/>
          </a:prstGeom>
          <a:noFill/>
          <a:ln>
            <a:noFill/>
          </a:ln>
        </p:spPr>
        <p:txBody>
          <a:bodyPr anchorCtr="0" anchor="b" bIns="91425" lIns="91425" spcFirstLastPara="1" rIns="91425" wrap="square" tIns="91425">
            <a:noAutofit/>
          </a:bodyPr>
          <a:lstStyle/>
          <a:p>
            <a:pPr indent="-374650" lvl="0" marL="457200" rtl="0" algn="l">
              <a:spcBef>
                <a:spcPts val="0"/>
              </a:spcBef>
              <a:spcAft>
                <a:spcPts val="0"/>
              </a:spcAft>
              <a:buClr>
                <a:schemeClr val="lt1"/>
              </a:buClr>
              <a:buSzPts val="2300"/>
              <a:buFont typeface="El Messiri"/>
              <a:buChar char="●"/>
            </a:pPr>
            <a:r>
              <a:rPr lang="en" sz="2300">
                <a:solidFill>
                  <a:schemeClr val="lt1"/>
                </a:solidFill>
                <a:latin typeface="El Messiri"/>
                <a:ea typeface="El Messiri"/>
                <a:cs typeface="El Messiri"/>
                <a:sym typeface="El Messiri"/>
              </a:rPr>
              <a:t>For a species limited to two countries, place-based searches are achievable and fruitful</a:t>
            </a:r>
            <a:endParaRPr sz="2300">
              <a:solidFill>
                <a:schemeClr val="lt1"/>
              </a:solidFill>
              <a:latin typeface="El Messiri"/>
              <a:ea typeface="El Messiri"/>
              <a:cs typeface="El Messiri"/>
              <a:sym typeface="El Messiri"/>
            </a:endParaRPr>
          </a:p>
          <a:p>
            <a:pPr indent="0" lvl="0" marL="457200" rtl="0" algn="l">
              <a:spcBef>
                <a:spcPts val="0"/>
              </a:spcBef>
              <a:spcAft>
                <a:spcPts val="0"/>
              </a:spcAft>
              <a:buNone/>
            </a:pPr>
            <a:r>
              <a:t/>
            </a:r>
            <a:endParaRPr sz="2300">
              <a:solidFill>
                <a:schemeClr val="lt1"/>
              </a:solidFill>
              <a:latin typeface="El Messiri"/>
              <a:ea typeface="El Messiri"/>
              <a:cs typeface="El Messiri"/>
              <a:sym typeface="El Messiri"/>
            </a:endParaRPr>
          </a:p>
          <a:p>
            <a:pPr indent="-374650" lvl="0" marL="457200" rtl="0" algn="l">
              <a:spcBef>
                <a:spcPts val="0"/>
              </a:spcBef>
              <a:spcAft>
                <a:spcPts val="0"/>
              </a:spcAft>
              <a:buClr>
                <a:schemeClr val="lt1"/>
              </a:buClr>
              <a:buSzPts val="2300"/>
              <a:buFont typeface="El Messiri"/>
              <a:buChar char="●"/>
            </a:pPr>
            <a:r>
              <a:rPr lang="en" sz="2300">
                <a:solidFill>
                  <a:schemeClr val="lt1"/>
                </a:solidFill>
                <a:latin typeface="El Messiri"/>
                <a:ea typeface="El Messiri"/>
                <a:cs typeface="El Messiri"/>
                <a:sym typeface="El Messiri"/>
              </a:rPr>
              <a:t>Additional bibliographic databases are not always needed, weigh the cost:benefits before more work </a:t>
            </a:r>
            <a:endParaRPr sz="2300">
              <a:solidFill>
                <a:schemeClr val="lt1"/>
              </a:solidFill>
              <a:latin typeface="El Messiri"/>
              <a:ea typeface="El Messiri"/>
              <a:cs typeface="El Messiri"/>
              <a:sym typeface="El Messiri"/>
            </a:endParaRPr>
          </a:p>
          <a:p>
            <a:pPr indent="0" lvl="0" marL="914400" rtl="0" algn="l">
              <a:spcBef>
                <a:spcPts val="0"/>
              </a:spcBef>
              <a:spcAft>
                <a:spcPts val="0"/>
              </a:spcAft>
              <a:buNone/>
            </a:pPr>
            <a:r>
              <a:t/>
            </a:r>
            <a:endParaRPr sz="2300">
              <a:solidFill>
                <a:schemeClr val="lt1"/>
              </a:solidFill>
              <a:latin typeface="El Messiri"/>
              <a:ea typeface="El Messiri"/>
              <a:cs typeface="El Messiri"/>
              <a:sym typeface="El Messiri"/>
            </a:endParaRPr>
          </a:p>
          <a:p>
            <a:pPr indent="-374650" lvl="0" marL="457200" rtl="0" algn="l">
              <a:spcBef>
                <a:spcPts val="0"/>
              </a:spcBef>
              <a:spcAft>
                <a:spcPts val="0"/>
              </a:spcAft>
              <a:buClr>
                <a:schemeClr val="lt1"/>
              </a:buClr>
              <a:buSzPts val="2300"/>
              <a:buFont typeface="El Messiri"/>
              <a:buChar char="●"/>
            </a:pPr>
            <a:r>
              <a:rPr lang="en" sz="2300">
                <a:solidFill>
                  <a:schemeClr val="lt1"/>
                </a:solidFill>
                <a:latin typeface="El Messiri"/>
                <a:ea typeface="El Messiri"/>
                <a:cs typeface="El Messiri"/>
                <a:sym typeface="El Messiri"/>
              </a:rPr>
              <a:t> Give space for citation chaining and requesting hard-copy literature </a:t>
            </a:r>
            <a:endParaRPr sz="2300">
              <a:solidFill>
                <a:schemeClr val="lt1"/>
              </a:solidFill>
              <a:latin typeface="El Messiri"/>
              <a:ea typeface="El Messiri"/>
              <a:cs typeface="El Messiri"/>
              <a:sym typeface="El Messi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7" name="Shape 12797"/>
        <p:cNvGrpSpPr/>
        <p:nvPr/>
      </p:nvGrpSpPr>
      <p:grpSpPr>
        <a:xfrm>
          <a:off x="0" y="0"/>
          <a:ext cx="0" cy="0"/>
          <a:chOff x="0" y="0"/>
          <a:chExt cx="0" cy="0"/>
        </a:xfrm>
      </p:grpSpPr>
      <p:grpSp>
        <p:nvGrpSpPr>
          <p:cNvPr id="12798" name="Google Shape;12798;p314"/>
          <p:cNvGrpSpPr/>
          <p:nvPr/>
        </p:nvGrpSpPr>
        <p:grpSpPr>
          <a:xfrm flipH="1">
            <a:off x="5105400" y="3521838"/>
            <a:ext cx="4075100" cy="1946825"/>
            <a:chOff x="0" y="3521838"/>
            <a:chExt cx="4075100" cy="1946825"/>
          </a:xfrm>
        </p:grpSpPr>
        <p:sp>
          <p:nvSpPr>
            <p:cNvPr id="12799" name="Google Shape;12799;p314"/>
            <p:cNvSpPr/>
            <p:nvPr/>
          </p:nvSpPr>
          <p:spPr>
            <a:xfrm>
              <a:off x="0" y="3521838"/>
              <a:ext cx="4075100" cy="1946825"/>
            </a:xfrm>
            <a:custGeom>
              <a:rect b="b" l="l" r="r" t="t"/>
              <a:pathLst>
                <a:path extrusionOk="0" h="77873" w="163004">
                  <a:moveTo>
                    <a:pt x="0" y="0"/>
                  </a:moveTo>
                  <a:lnTo>
                    <a:pt x="917" y="77872"/>
                  </a:lnTo>
                  <a:lnTo>
                    <a:pt x="163003" y="77872"/>
                  </a:lnTo>
                  <a:lnTo>
                    <a:pt x="163003" y="61939"/>
                  </a:lnTo>
                  <a:cubicBezTo>
                    <a:pt x="156752" y="56753"/>
                    <a:pt x="148469" y="54666"/>
                    <a:pt x="140313" y="54666"/>
                  </a:cubicBezTo>
                  <a:cubicBezTo>
                    <a:pt x="139569" y="54666"/>
                    <a:pt x="138826" y="54683"/>
                    <a:pt x="138085" y="54717"/>
                  </a:cubicBezTo>
                  <a:cubicBezTo>
                    <a:pt x="135498" y="54836"/>
                    <a:pt x="132886" y="55137"/>
                    <a:pt x="130303" y="55137"/>
                  </a:cubicBezTo>
                  <a:cubicBezTo>
                    <a:pt x="128674" y="55137"/>
                    <a:pt x="127057" y="55017"/>
                    <a:pt x="125464" y="54656"/>
                  </a:cubicBezTo>
                  <a:cubicBezTo>
                    <a:pt x="119711" y="53351"/>
                    <a:pt x="115119" y="49103"/>
                    <a:pt x="109741" y="46680"/>
                  </a:cubicBezTo>
                  <a:cubicBezTo>
                    <a:pt x="102228" y="43292"/>
                    <a:pt x="93657" y="43630"/>
                    <a:pt x="85421" y="43276"/>
                  </a:cubicBezTo>
                  <a:cubicBezTo>
                    <a:pt x="77187" y="42921"/>
                    <a:pt x="68325" y="41499"/>
                    <a:pt x="62527" y="35641"/>
                  </a:cubicBezTo>
                  <a:cubicBezTo>
                    <a:pt x="56253" y="29302"/>
                    <a:pt x="54854" y="18986"/>
                    <a:pt x="47784" y="13549"/>
                  </a:cubicBezTo>
                  <a:cubicBezTo>
                    <a:pt x="43463" y="10225"/>
                    <a:pt x="37772" y="9366"/>
                    <a:pt x="32287" y="9366"/>
                  </a:cubicBezTo>
                  <a:cubicBezTo>
                    <a:pt x="31919" y="9366"/>
                    <a:pt x="31553" y="9370"/>
                    <a:pt x="31187" y="9377"/>
                  </a:cubicBezTo>
                  <a:cubicBezTo>
                    <a:pt x="27377" y="9453"/>
                    <a:pt x="23547" y="9838"/>
                    <a:pt x="19744" y="9838"/>
                  </a:cubicBezTo>
                  <a:cubicBezTo>
                    <a:pt x="17743" y="9838"/>
                    <a:pt x="15750" y="9731"/>
                    <a:pt x="13770" y="9417"/>
                  </a:cubicBezTo>
                  <a:cubicBezTo>
                    <a:pt x="8024" y="8506"/>
                    <a:pt x="2178" y="5393"/>
                    <a:pt x="0"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0" name="Google Shape;12800;p314"/>
            <p:cNvSpPr/>
            <p:nvPr/>
          </p:nvSpPr>
          <p:spPr>
            <a:xfrm>
              <a:off x="0" y="3924226"/>
              <a:ext cx="2676075" cy="1226100"/>
            </a:xfrm>
            <a:custGeom>
              <a:rect b="b" l="l" r="r" t="t"/>
              <a:pathLst>
                <a:path extrusionOk="0" h="49044" w="107043">
                  <a:moveTo>
                    <a:pt x="1" y="1"/>
                  </a:moveTo>
                  <a:lnTo>
                    <a:pt x="124" y="49044"/>
                  </a:lnTo>
                  <a:lnTo>
                    <a:pt x="107043" y="49044"/>
                  </a:lnTo>
                  <a:cubicBezTo>
                    <a:pt x="103156" y="42717"/>
                    <a:pt x="98887" y="36194"/>
                    <a:pt x="92211" y="32941"/>
                  </a:cubicBezTo>
                  <a:cubicBezTo>
                    <a:pt x="88070" y="30922"/>
                    <a:pt x="83485" y="30243"/>
                    <a:pt x="78844" y="30243"/>
                  </a:cubicBezTo>
                  <a:cubicBezTo>
                    <a:pt x="76125" y="30243"/>
                    <a:pt x="73386" y="30476"/>
                    <a:pt x="70707" y="30810"/>
                  </a:cubicBezTo>
                  <a:cubicBezTo>
                    <a:pt x="64613" y="31570"/>
                    <a:pt x="58511" y="32802"/>
                    <a:pt x="52397" y="32802"/>
                  </a:cubicBezTo>
                  <a:cubicBezTo>
                    <a:pt x="51236" y="32802"/>
                    <a:pt x="50075" y="32758"/>
                    <a:pt x="48913" y="32657"/>
                  </a:cubicBezTo>
                  <a:cubicBezTo>
                    <a:pt x="41633" y="32028"/>
                    <a:pt x="34078" y="28703"/>
                    <a:pt x="30660" y="22244"/>
                  </a:cubicBezTo>
                  <a:cubicBezTo>
                    <a:pt x="29196" y="19477"/>
                    <a:pt x="28585" y="16333"/>
                    <a:pt x="27236" y="13509"/>
                  </a:cubicBezTo>
                  <a:cubicBezTo>
                    <a:pt x="24614" y="8016"/>
                    <a:pt x="19087" y="4017"/>
                    <a:pt x="13049" y="3245"/>
                  </a:cubicBezTo>
                  <a:cubicBezTo>
                    <a:pt x="8474" y="2660"/>
                    <a:pt x="3002" y="3504"/>
                    <a:pt x="1"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1" name="Google Shape;12801;p314"/>
            <p:cNvSpPr/>
            <p:nvPr/>
          </p:nvSpPr>
          <p:spPr>
            <a:xfrm>
              <a:off x="875325" y="4929851"/>
              <a:ext cx="1439825" cy="220475"/>
            </a:xfrm>
            <a:custGeom>
              <a:rect b="b" l="l" r="r" t="t"/>
              <a:pathLst>
                <a:path extrusionOk="0" h="8819" w="57593">
                  <a:moveTo>
                    <a:pt x="32869" y="0"/>
                  </a:moveTo>
                  <a:cubicBezTo>
                    <a:pt x="28811" y="0"/>
                    <a:pt x="24754" y="786"/>
                    <a:pt x="21017" y="2372"/>
                  </a:cubicBezTo>
                  <a:cubicBezTo>
                    <a:pt x="18054" y="3628"/>
                    <a:pt x="15294" y="5352"/>
                    <a:pt x="12260" y="6426"/>
                  </a:cubicBezTo>
                  <a:cubicBezTo>
                    <a:pt x="8348" y="7809"/>
                    <a:pt x="4142" y="8058"/>
                    <a:pt x="1" y="8295"/>
                  </a:cubicBezTo>
                  <a:lnTo>
                    <a:pt x="57593" y="8819"/>
                  </a:lnTo>
                  <a:cubicBezTo>
                    <a:pt x="53858" y="7806"/>
                    <a:pt x="50727" y="5398"/>
                    <a:pt x="47318" y="3570"/>
                  </a:cubicBezTo>
                  <a:cubicBezTo>
                    <a:pt x="42898" y="1199"/>
                    <a:pt x="37882" y="0"/>
                    <a:pt x="328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2" name="Google Shape;12802;p314"/>
          <p:cNvGrpSpPr/>
          <p:nvPr/>
        </p:nvGrpSpPr>
        <p:grpSpPr>
          <a:xfrm>
            <a:off x="0" y="3521838"/>
            <a:ext cx="4075100" cy="1946825"/>
            <a:chOff x="0" y="3521838"/>
            <a:chExt cx="4075100" cy="1946825"/>
          </a:xfrm>
        </p:grpSpPr>
        <p:sp>
          <p:nvSpPr>
            <p:cNvPr id="12803" name="Google Shape;12803;p314"/>
            <p:cNvSpPr/>
            <p:nvPr/>
          </p:nvSpPr>
          <p:spPr>
            <a:xfrm>
              <a:off x="0" y="3521838"/>
              <a:ext cx="4075100" cy="1946825"/>
            </a:xfrm>
            <a:custGeom>
              <a:rect b="b" l="l" r="r" t="t"/>
              <a:pathLst>
                <a:path extrusionOk="0" h="77873" w="163004">
                  <a:moveTo>
                    <a:pt x="0" y="0"/>
                  </a:moveTo>
                  <a:lnTo>
                    <a:pt x="917" y="77872"/>
                  </a:lnTo>
                  <a:lnTo>
                    <a:pt x="163003" y="77872"/>
                  </a:lnTo>
                  <a:lnTo>
                    <a:pt x="163003" y="61939"/>
                  </a:lnTo>
                  <a:cubicBezTo>
                    <a:pt x="156752" y="56753"/>
                    <a:pt x="148469" y="54666"/>
                    <a:pt x="140313" y="54666"/>
                  </a:cubicBezTo>
                  <a:cubicBezTo>
                    <a:pt x="139569" y="54666"/>
                    <a:pt x="138826" y="54683"/>
                    <a:pt x="138085" y="54717"/>
                  </a:cubicBezTo>
                  <a:cubicBezTo>
                    <a:pt x="135498" y="54836"/>
                    <a:pt x="132886" y="55137"/>
                    <a:pt x="130303" y="55137"/>
                  </a:cubicBezTo>
                  <a:cubicBezTo>
                    <a:pt x="128674" y="55137"/>
                    <a:pt x="127057" y="55017"/>
                    <a:pt x="125464" y="54656"/>
                  </a:cubicBezTo>
                  <a:cubicBezTo>
                    <a:pt x="119711" y="53351"/>
                    <a:pt x="115119" y="49103"/>
                    <a:pt x="109741" y="46680"/>
                  </a:cubicBezTo>
                  <a:cubicBezTo>
                    <a:pt x="102228" y="43292"/>
                    <a:pt x="93657" y="43630"/>
                    <a:pt x="85421" y="43276"/>
                  </a:cubicBezTo>
                  <a:cubicBezTo>
                    <a:pt x="77187" y="42921"/>
                    <a:pt x="68325" y="41499"/>
                    <a:pt x="62527" y="35641"/>
                  </a:cubicBezTo>
                  <a:cubicBezTo>
                    <a:pt x="56253" y="29302"/>
                    <a:pt x="54854" y="18986"/>
                    <a:pt x="47784" y="13549"/>
                  </a:cubicBezTo>
                  <a:cubicBezTo>
                    <a:pt x="43463" y="10225"/>
                    <a:pt x="37772" y="9366"/>
                    <a:pt x="32287" y="9366"/>
                  </a:cubicBezTo>
                  <a:cubicBezTo>
                    <a:pt x="31919" y="9366"/>
                    <a:pt x="31553" y="9370"/>
                    <a:pt x="31187" y="9377"/>
                  </a:cubicBezTo>
                  <a:cubicBezTo>
                    <a:pt x="27377" y="9453"/>
                    <a:pt x="23547" y="9838"/>
                    <a:pt x="19744" y="9838"/>
                  </a:cubicBezTo>
                  <a:cubicBezTo>
                    <a:pt x="17743" y="9838"/>
                    <a:pt x="15750" y="9731"/>
                    <a:pt x="13770" y="9417"/>
                  </a:cubicBezTo>
                  <a:cubicBezTo>
                    <a:pt x="8024" y="8506"/>
                    <a:pt x="2178" y="5393"/>
                    <a:pt x="0"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4" name="Google Shape;12804;p314"/>
            <p:cNvSpPr/>
            <p:nvPr/>
          </p:nvSpPr>
          <p:spPr>
            <a:xfrm>
              <a:off x="0" y="3924226"/>
              <a:ext cx="2676075" cy="1226100"/>
            </a:xfrm>
            <a:custGeom>
              <a:rect b="b" l="l" r="r" t="t"/>
              <a:pathLst>
                <a:path extrusionOk="0" h="49044" w="107043">
                  <a:moveTo>
                    <a:pt x="1" y="1"/>
                  </a:moveTo>
                  <a:lnTo>
                    <a:pt x="124" y="49044"/>
                  </a:lnTo>
                  <a:lnTo>
                    <a:pt x="107043" y="49044"/>
                  </a:lnTo>
                  <a:cubicBezTo>
                    <a:pt x="103156" y="42717"/>
                    <a:pt x="98887" y="36194"/>
                    <a:pt x="92211" y="32941"/>
                  </a:cubicBezTo>
                  <a:cubicBezTo>
                    <a:pt x="88070" y="30922"/>
                    <a:pt x="83485" y="30243"/>
                    <a:pt x="78844" y="30243"/>
                  </a:cubicBezTo>
                  <a:cubicBezTo>
                    <a:pt x="76125" y="30243"/>
                    <a:pt x="73386" y="30476"/>
                    <a:pt x="70707" y="30810"/>
                  </a:cubicBezTo>
                  <a:cubicBezTo>
                    <a:pt x="64613" y="31570"/>
                    <a:pt x="58511" y="32802"/>
                    <a:pt x="52397" y="32802"/>
                  </a:cubicBezTo>
                  <a:cubicBezTo>
                    <a:pt x="51236" y="32802"/>
                    <a:pt x="50075" y="32758"/>
                    <a:pt x="48913" y="32657"/>
                  </a:cubicBezTo>
                  <a:cubicBezTo>
                    <a:pt x="41633" y="32028"/>
                    <a:pt x="34078" y="28703"/>
                    <a:pt x="30660" y="22244"/>
                  </a:cubicBezTo>
                  <a:cubicBezTo>
                    <a:pt x="29196" y="19477"/>
                    <a:pt x="28585" y="16333"/>
                    <a:pt x="27236" y="13509"/>
                  </a:cubicBezTo>
                  <a:cubicBezTo>
                    <a:pt x="24614" y="8016"/>
                    <a:pt x="19087" y="4017"/>
                    <a:pt x="13049" y="3245"/>
                  </a:cubicBezTo>
                  <a:cubicBezTo>
                    <a:pt x="8474" y="2660"/>
                    <a:pt x="3002" y="3504"/>
                    <a:pt x="1"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5" name="Google Shape;12805;p314"/>
            <p:cNvSpPr/>
            <p:nvPr/>
          </p:nvSpPr>
          <p:spPr>
            <a:xfrm>
              <a:off x="875325" y="4929851"/>
              <a:ext cx="1439825" cy="220475"/>
            </a:xfrm>
            <a:custGeom>
              <a:rect b="b" l="l" r="r" t="t"/>
              <a:pathLst>
                <a:path extrusionOk="0" h="8819" w="57593">
                  <a:moveTo>
                    <a:pt x="32869" y="0"/>
                  </a:moveTo>
                  <a:cubicBezTo>
                    <a:pt x="28811" y="0"/>
                    <a:pt x="24754" y="786"/>
                    <a:pt x="21017" y="2372"/>
                  </a:cubicBezTo>
                  <a:cubicBezTo>
                    <a:pt x="18054" y="3628"/>
                    <a:pt x="15294" y="5352"/>
                    <a:pt x="12260" y="6426"/>
                  </a:cubicBezTo>
                  <a:cubicBezTo>
                    <a:pt x="8348" y="7809"/>
                    <a:pt x="4142" y="8058"/>
                    <a:pt x="1" y="8295"/>
                  </a:cubicBezTo>
                  <a:lnTo>
                    <a:pt x="57593" y="8819"/>
                  </a:lnTo>
                  <a:cubicBezTo>
                    <a:pt x="53858" y="7806"/>
                    <a:pt x="50727" y="5398"/>
                    <a:pt x="47318" y="3570"/>
                  </a:cubicBezTo>
                  <a:cubicBezTo>
                    <a:pt x="42898" y="1199"/>
                    <a:pt x="37882" y="0"/>
                    <a:pt x="328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06" name="Google Shape;12806;p314"/>
          <p:cNvSpPr txBox="1"/>
          <p:nvPr>
            <p:ph type="title"/>
          </p:nvPr>
        </p:nvSpPr>
        <p:spPr>
          <a:xfrm>
            <a:off x="720000" y="445025"/>
            <a:ext cx="678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Comments or Questions? </a:t>
            </a:r>
            <a:endParaRPr/>
          </a:p>
        </p:txBody>
      </p:sp>
      <p:sp>
        <p:nvSpPr>
          <p:cNvPr id="12807" name="Google Shape;12807;p314"/>
          <p:cNvSpPr/>
          <p:nvPr/>
        </p:nvSpPr>
        <p:spPr>
          <a:xfrm>
            <a:off x="-85625" y="3446928"/>
            <a:ext cx="1123663" cy="1748069"/>
          </a:xfrm>
          <a:custGeom>
            <a:rect b="b" l="l" r="r" t="t"/>
            <a:pathLst>
              <a:path extrusionOk="0" h="55983" w="35986">
                <a:moveTo>
                  <a:pt x="5581" y="37373"/>
                </a:moveTo>
                <a:cubicBezTo>
                  <a:pt x="5875" y="38326"/>
                  <a:pt x="6167" y="39296"/>
                  <a:pt x="6417" y="40292"/>
                </a:cubicBezTo>
                <a:cubicBezTo>
                  <a:pt x="6630" y="41133"/>
                  <a:pt x="6779" y="42001"/>
                  <a:pt x="6898" y="42878"/>
                </a:cubicBezTo>
                <a:cubicBezTo>
                  <a:pt x="6372" y="43602"/>
                  <a:pt x="5890" y="44365"/>
                  <a:pt x="5434" y="45147"/>
                </a:cubicBezTo>
                <a:cubicBezTo>
                  <a:pt x="5372" y="45133"/>
                  <a:pt x="5308" y="45124"/>
                  <a:pt x="5242" y="45124"/>
                </a:cubicBezTo>
                <a:cubicBezTo>
                  <a:pt x="5206" y="45124"/>
                  <a:pt x="5169" y="45127"/>
                  <a:pt x="5132" y="45132"/>
                </a:cubicBezTo>
                <a:cubicBezTo>
                  <a:pt x="4679" y="45197"/>
                  <a:pt x="4363" y="45616"/>
                  <a:pt x="4428" y="46069"/>
                </a:cubicBezTo>
                <a:cubicBezTo>
                  <a:pt x="4454" y="46259"/>
                  <a:pt x="4545" y="46420"/>
                  <a:pt x="4672" y="46544"/>
                </a:cubicBezTo>
                <a:cubicBezTo>
                  <a:pt x="4429" y="47025"/>
                  <a:pt x="4196" y="47510"/>
                  <a:pt x="3980" y="48006"/>
                </a:cubicBezTo>
                <a:cubicBezTo>
                  <a:pt x="3935" y="47968"/>
                  <a:pt x="3896" y="47924"/>
                  <a:pt x="3851" y="47887"/>
                </a:cubicBezTo>
                <a:cubicBezTo>
                  <a:pt x="3523" y="47625"/>
                  <a:pt x="2905" y="47189"/>
                  <a:pt x="2257" y="46905"/>
                </a:cubicBezTo>
                <a:cubicBezTo>
                  <a:pt x="2406" y="46494"/>
                  <a:pt x="2615" y="45909"/>
                  <a:pt x="2876" y="45173"/>
                </a:cubicBezTo>
                <a:cubicBezTo>
                  <a:pt x="3030" y="45348"/>
                  <a:pt x="3255" y="45457"/>
                  <a:pt x="3499" y="45457"/>
                </a:cubicBezTo>
                <a:cubicBezTo>
                  <a:pt x="3533" y="45457"/>
                  <a:pt x="3568" y="45455"/>
                  <a:pt x="3603" y="45450"/>
                </a:cubicBezTo>
                <a:cubicBezTo>
                  <a:pt x="4057" y="45394"/>
                  <a:pt x="4380" y="44980"/>
                  <a:pt x="4323" y="44526"/>
                </a:cubicBezTo>
                <a:cubicBezTo>
                  <a:pt x="4271" y="44106"/>
                  <a:pt x="3914" y="43799"/>
                  <a:pt x="3502" y="43799"/>
                </a:cubicBezTo>
                <a:cubicBezTo>
                  <a:pt x="3468" y="43799"/>
                  <a:pt x="3434" y="43801"/>
                  <a:pt x="3399" y="43805"/>
                </a:cubicBezTo>
                <a:cubicBezTo>
                  <a:pt x="3385" y="43807"/>
                  <a:pt x="3371" y="43813"/>
                  <a:pt x="3357" y="43815"/>
                </a:cubicBezTo>
                <a:cubicBezTo>
                  <a:pt x="3958" y="42105"/>
                  <a:pt x="4725" y="39900"/>
                  <a:pt x="5581" y="37373"/>
                </a:cubicBezTo>
                <a:close/>
                <a:moveTo>
                  <a:pt x="7076" y="44716"/>
                </a:moveTo>
                <a:cubicBezTo>
                  <a:pt x="7204" y="46877"/>
                  <a:pt x="7059" y="49092"/>
                  <a:pt x="6644" y="51274"/>
                </a:cubicBezTo>
                <a:cubicBezTo>
                  <a:pt x="6638" y="51264"/>
                  <a:pt x="6631" y="51254"/>
                  <a:pt x="6624" y="51243"/>
                </a:cubicBezTo>
                <a:lnTo>
                  <a:pt x="6625" y="51243"/>
                </a:lnTo>
                <a:cubicBezTo>
                  <a:pt x="6129" y="50407"/>
                  <a:pt x="5554" y="49602"/>
                  <a:pt x="4890" y="48883"/>
                </a:cubicBezTo>
                <a:cubicBezTo>
                  <a:pt x="5499" y="47422"/>
                  <a:pt x="6231" y="46024"/>
                  <a:pt x="7076" y="44716"/>
                </a:cubicBezTo>
                <a:close/>
                <a:moveTo>
                  <a:pt x="12516" y="38708"/>
                </a:moveTo>
                <a:cubicBezTo>
                  <a:pt x="12559" y="38929"/>
                  <a:pt x="12602" y="39147"/>
                  <a:pt x="12644" y="39369"/>
                </a:cubicBezTo>
                <a:cubicBezTo>
                  <a:pt x="12333" y="39397"/>
                  <a:pt x="12050" y="39597"/>
                  <a:pt x="11937" y="39911"/>
                </a:cubicBezTo>
                <a:cubicBezTo>
                  <a:pt x="11781" y="40342"/>
                  <a:pt x="12003" y="40817"/>
                  <a:pt x="12434" y="40973"/>
                </a:cubicBezTo>
                <a:cubicBezTo>
                  <a:pt x="12527" y="41006"/>
                  <a:pt x="12622" y="41022"/>
                  <a:pt x="12715" y="41022"/>
                </a:cubicBezTo>
                <a:cubicBezTo>
                  <a:pt x="12786" y="41022"/>
                  <a:pt x="12855" y="41013"/>
                  <a:pt x="12922" y="40996"/>
                </a:cubicBezTo>
                <a:cubicBezTo>
                  <a:pt x="12938" y="41097"/>
                  <a:pt x="12958" y="41194"/>
                  <a:pt x="12972" y="41295"/>
                </a:cubicBezTo>
                <a:cubicBezTo>
                  <a:pt x="13015" y="41597"/>
                  <a:pt x="13039" y="41906"/>
                  <a:pt x="13068" y="42212"/>
                </a:cubicBezTo>
                <a:cubicBezTo>
                  <a:pt x="10958" y="44921"/>
                  <a:pt x="9100" y="48216"/>
                  <a:pt x="7772" y="51642"/>
                </a:cubicBezTo>
                <a:cubicBezTo>
                  <a:pt x="8060" y="50169"/>
                  <a:pt x="8242" y="48683"/>
                  <a:pt x="8294" y="47203"/>
                </a:cubicBezTo>
                <a:cubicBezTo>
                  <a:pt x="8370" y="47226"/>
                  <a:pt x="8451" y="47239"/>
                  <a:pt x="8534" y="47239"/>
                </a:cubicBezTo>
                <a:cubicBezTo>
                  <a:pt x="8571" y="47239"/>
                  <a:pt x="8609" y="47236"/>
                  <a:pt x="8647" y="47231"/>
                </a:cubicBezTo>
                <a:cubicBezTo>
                  <a:pt x="9100" y="47168"/>
                  <a:pt x="9416" y="46748"/>
                  <a:pt x="9351" y="46294"/>
                </a:cubicBezTo>
                <a:cubicBezTo>
                  <a:pt x="9293" y="45880"/>
                  <a:pt x="8938" y="45581"/>
                  <a:pt x="8532" y="45581"/>
                </a:cubicBezTo>
                <a:cubicBezTo>
                  <a:pt x="8493" y="45581"/>
                  <a:pt x="8454" y="45584"/>
                  <a:pt x="8415" y="45590"/>
                </a:cubicBezTo>
                <a:cubicBezTo>
                  <a:pt x="8374" y="45595"/>
                  <a:pt x="8335" y="45607"/>
                  <a:pt x="8297" y="45619"/>
                </a:cubicBezTo>
                <a:cubicBezTo>
                  <a:pt x="8278" y="44807"/>
                  <a:pt x="8224" y="44002"/>
                  <a:pt x="8133" y="43207"/>
                </a:cubicBezTo>
                <a:cubicBezTo>
                  <a:pt x="8336" y="42937"/>
                  <a:pt x="8539" y="42667"/>
                  <a:pt x="8751" y="42406"/>
                </a:cubicBezTo>
                <a:cubicBezTo>
                  <a:pt x="8904" y="42620"/>
                  <a:pt x="9151" y="42756"/>
                  <a:pt x="9423" y="42756"/>
                </a:cubicBezTo>
                <a:cubicBezTo>
                  <a:pt x="9461" y="42756"/>
                  <a:pt x="9500" y="42753"/>
                  <a:pt x="9540" y="42748"/>
                </a:cubicBezTo>
                <a:cubicBezTo>
                  <a:pt x="9992" y="42683"/>
                  <a:pt x="10308" y="42264"/>
                  <a:pt x="10244" y="41811"/>
                </a:cubicBezTo>
                <a:cubicBezTo>
                  <a:pt x="10205" y="41540"/>
                  <a:pt x="10039" y="41320"/>
                  <a:pt x="9815" y="41199"/>
                </a:cubicBezTo>
                <a:cubicBezTo>
                  <a:pt x="10236" y="40751"/>
                  <a:pt x="10669" y="40318"/>
                  <a:pt x="11118" y="39912"/>
                </a:cubicBezTo>
                <a:cubicBezTo>
                  <a:pt x="11578" y="39498"/>
                  <a:pt x="12046" y="39099"/>
                  <a:pt x="12516" y="38708"/>
                </a:cubicBezTo>
                <a:close/>
                <a:moveTo>
                  <a:pt x="15062" y="1"/>
                </a:moveTo>
                <a:cubicBezTo>
                  <a:pt x="14764" y="1"/>
                  <a:pt x="14508" y="226"/>
                  <a:pt x="14476" y="528"/>
                </a:cubicBezTo>
                <a:cubicBezTo>
                  <a:pt x="14287" y="2303"/>
                  <a:pt x="13906" y="4433"/>
                  <a:pt x="13390" y="6791"/>
                </a:cubicBezTo>
                <a:cubicBezTo>
                  <a:pt x="13299" y="6745"/>
                  <a:pt x="13196" y="6714"/>
                  <a:pt x="13086" y="6705"/>
                </a:cubicBezTo>
                <a:cubicBezTo>
                  <a:pt x="13063" y="6703"/>
                  <a:pt x="13040" y="6702"/>
                  <a:pt x="13017" y="6702"/>
                </a:cubicBezTo>
                <a:cubicBezTo>
                  <a:pt x="12590" y="6702"/>
                  <a:pt x="12227" y="7031"/>
                  <a:pt x="12192" y="7464"/>
                </a:cubicBezTo>
                <a:cubicBezTo>
                  <a:pt x="12155" y="7920"/>
                  <a:pt x="12495" y="8319"/>
                  <a:pt x="12951" y="8357"/>
                </a:cubicBezTo>
                <a:cubicBezTo>
                  <a:pt x="12958" y="8358"/>
                  <a:pt x="12966" y="8358"/>
                  <a:pt x="12973" y="8358"/>
                </a:cubicBezTo>
                <a:cubicBezTo>
                  <a:pt x="12995" y="8358"/>
                  <a:pt x="13016" y="8356"/>
                  <a:pt x="13037" y="8356"/>
                </a:cubicBezTo>
                <a:cubicBezTo>
                  <a:pt x="12074" y="12483"/>
                  <a:pt x="10759" y="17178"/>
                  <a:pt x="9347" y="21846"/>
                </a:cubicBezTo>
                <a:cubicBezTo>
                  <a:pt x="9223" y="21775"/>
                  <a:pt x="9081" y="21733"/>
                  <a:pt x="8931" y="21733"/>
                </a:cubicBezTo>
                <a:cubicBezTo>
                  <a:pt x="8898" y="21733"/>
                  <a:pt x="8865" y="21735"/>
                  <a:pt x="8831" y="21739"/>
                </a:cubicBezTo>
                <a:cubicBezTo>
                  <a:pt x="8377" y="21795"/>
                  <a:pt x="8055" y="22210"/>
                  <a:pt x="8111" y="22664"/>
                </a:cubicBezTo>
                <a:cubicBezTo>
                  <a:pt x="8160" y="23064"/>
                  <a:pt x="8489" y="23362"/>
                  <a:pt x="8877" y="23388"/>
                </a:cubicBezTo>
                <a:cubicBezTo>
                  <a:pt x="7800" y="26894"/>
                  <a:pt x="6686" y="30345"/>
                  <a:pt x="5643" y="33487"/>
                </a:cubicBezTo>
                <a:cubicBezTo>
                  <a:pt x="5193" y="31866"/>
                  <a:pt x="4842" y="30238"/>
                  <a:pt x="4734" y="28504"/>
                </a:cubicBezTo>
                <a:cubicBezTo>
                  <a:pt x="4764" y="28503"/>
                  <a:pt x="4794" y="28505"/>
                  <a:pt x="4825" y="28501"/>
                </a:cubicBezTo>
                <a:cubicBezTo>
                  <a:pt x="5279" y="28437"/>
                  <a:pt x="5593" y="28017"/>
                  <a:pt x="5530" y="27564"/>
                </a:cubicBezTo>
                <a:cubicBezTo>
                  <a:pt x="5471" y="27150"/>
                  <a:pt x="5116" y="26854"/>
                  <a:pt x="4709" y="26854"/>
                </a:cubicBezTo>
                <a:cubicBezTo>
                  <a:pt x="4707" y="26854"/>
                  <a:pt x="4704" y="26854"/>
                  <a:pt x="4702" y="26854"/>
                </a:cubicBezTo>
                <a:cubicBezTo>
                  <a:pt x="4751" y="23442"/>
                  <a:pt x="5355" y="19912"/>
                  <a:pt x="6538" y="16195"/>
                </a:cubicBezTo>
                <a:cubicBezTo>
                  <a:pt x="6604" y="16276"/>
                  <a:pt x="6687" y="16347"/>
                  <a:pt x="6786" y="16399"/>
                </a:cubicBezTo>
                <a:cubicBezTo>
                  <a:pt x="6911" y="16466"/>
                  <a:pt x="7045" y="16498"/>
                  <a:pt x="7178" y="16498"/>
                </a:cubicBezTo>
                <a:cubicBezTo>
                  <a:pt x="7473" y="16498"/>
                  <a:pt x="7759" y="16340"/>
                  <a:pt x="7909" y="16061"/>
                </a:cubicBezTo>
                <a:cubicBezTo>
                  <a:pt x="8125" y="15658"/>
                  <a:pt x="7974" y="15155"/>
                  <a:pt x="7571" y="14938"/>
                </a:cubicBezTo>
                <a:cubicBezTo>
                  <a:pt x="7448" y="14872"/>
                  <a:pt x="7315" y="14842"/>
                  <a:pt x="7184" y="14842"/>
                </a:cubicBezTo>
                <a:cubicBezTo>
                  <a:pt x="7116" y="14842"/>
                  <a:pt x="7047" y="14850"/>
                  <a:pt x="6981" y="14866"/>
                </a:cubicBezTo>
                <a:cubicBezTo>
                  <a:pt x="7709" y="12789"/>
                  <a:pt x="8612" y="10653"/>
                  <a:pt x="9696" y="8447"/>
                </a:cubicBezTo>
                <a:cubicBezTo>
                  <a:pt x="9839" y="8154"/>
                  <a:pt x="9718" y="7801"/>
                  <a:pt x="9426" y="7657"/>
                </a:cubicBezTo>
                <a:cubicBezTo>
                  <a:pt x="9341" y="7615"/>
                  <a:pt x="9252" y="7596"/>
                  <a:pt x="9165" y="7596"/>
                </a:cubicBezTo>
                <a:cubicBezTo>
                  <a:pt x="8947" y="7596"/>
                  <a:pt x="8739" y="7718"/>
                  <a:pt x="8637" y="7928"/>
                </a:cubicBezTo>
                <a:cubicBezTo>
                  <a:pt x="6375" y="12535"/>
                  <a:pt x="4880" y="16850"/>
                  <a:pt x="4117" y="20974"/>
                </a:cubicBezTo>
                <a:cubicBezTo>
                  <a:pt x="4093" y="20957"/>
                  <a:pt x="4071" y="20939"/>
                  <a:pt x="4044" y="20924"/>
                </a:cubicBezTo>
                <a:cubicBezTo>
                  <a:pt x="3920" y="20857"/>
                  <a:pt x="3785" y="20825"/>
                  <a:pt x="3653" y="20825"/>
                </a:cubicBezTo>
                <a:cubicBezTo>
                  <a:pt x="3358" y="20825"/>
                  <a:pt x="3072" y="20984"/>
                  <a:pt x="2922" y="21262"/>
                </a:cubicBezTo>
                <a:cubicBezTo>
                  <a:pt x="2705" y="21665"/>
                  <a:pt x="2856" y="22168"/>
                  <a:pt x="3259" y="22385"/>
                </a:cubicBezTo>
                <a:cubicBezTo>
                  <a:pt x="3384" y="22451"/>
                  <a:pt x="3518" y="22483"/>
                  <a:pt x="3650" y="22483"/>
                </a:cubicBezTo>
                <a:cubicBezTo>
                  <a:pt x="3726" y="22483"/>
                  <a:pt x="3801" y="22472"/>
                  <a:pt x="3874" y="22452"/>
                </a:cubicBezTo>
                <a:lnTo>
                  <a:pt x="3874" y="22452"/>
                </a:lnTo>
                <a:cubicBezTo>
                  <a:pt x="3625" y="24186"/>
                  <a:pt x="3503" y="25890"/>
                  <a:pt x="3516" y="27567"/>
                </a:cubicBezTo>
                <a:cubicBezTo>
                  <a:pt x="3536" y="30013"/>
                  <a:pt x="4031" y="32191"/>
                  <a:pt x="4666" y="34372"/>
                </a:cubicBezTo>
                <a:cubicBezTo>
                  <a:pt x="4610" y="34361"/>
                  <a:pt x="4553" y="34355"/>
                  <a:pt x="4497" y="34355"/>
                </a:cubicBezTo>
                <a:cubicBezTo>
                  <a:pt x="4204" y="34355"/>
                  <a:pt x="3920" y="34511"/>
                  <a:pt x="3770" y="34788"/>
                </a:cubicBezTo>
                <a:cubicBezTo>
                  <a:pt x="3554" y="35191"/>
                  <a:pt x="3704" y="35693"/>
                  <a:pt x="4108" y="35910"/>
                </a:cubicBezTo>
                <a:cubicBezTo>
                  <a:pt x="4231" y="35977"/>
                  <a:pt x="4363" y="36008"/>
                  <a:pt x="4493" y="36008"/>
                </a:cubicBezTo>
                <a:cubicBezTo>
                  <a:pt x="4606" y="36008"/>
                  <a:pt x="4719" y="35984"/>
                  <a:pt x="4823" y="35940"/>
                </a:cubicBezTo>
                <a:lnTo>
                  <a:pt x="4823" y="35940"/>
                </a:lnTo>
                <a:cubicBezTo>
                  <a:pt x="4349" y="37348"/>
                  <a:pt x="3898" y="38667"/>
                  <a:pt x="3482" y="39874"/>
                </a:cubicBezTo>
                <a:cubicBezTo>
                  <a:pt x="3338" y="39754"/>
                  <a:pt x="3154" y="39683"/>
                  <a:pt x="2957" y="39683"/>
                </a:cubicBezTo>
                <a:cubicBezTo>
                  <a:pt x="2922" y="39683"/>
                  <a:pt x="2888" y="39685"/>
                  <a:pt x="2853" y="39689"/>
                </a:cubicBezTo>
                <a:cubicBezTo>
                  <a:pt x="2399" y="39746"/>
                  <a:pt x="2076" y="40159"/>
                  <a:pt x="2132" y="40614"/>
                </a:cubicBezTo>
                <a:cubicBezTo>
                  <a:pt x="2184" y="41033"/>
                  <a:pt x="2541" y="41336"/>
                  <a:pt x="2954" y="41336"/>
                </a:cubicBezTo>
                <a:cubicBezTo>
                  <a:pt x="2961" y="41336"/>
                  <a:pt x="2969" y="41336"/>
                  <a:pt x="2976" y="41336"/>
                </a:cubicBezTo>
                <a:lnTo>
                  <a:pt x="2976" y="41336"/>
                </a:lnTo>
                <a:cubicBezTo>
                  <a:pt x="2090" y="43885"/>
                  <a:pt x="1417" y="45764"/>
                  <a:pt x="1101" y="46638"/>
                </a:cubicBezTo>
                <a:cubicBezTo>
                  <a:pt x="760" y="46655"/>
                  <a:pt x="460" y="46788"/>
                  <a:pt x="254" y="47109"/>
                </a:cubicBezTo>
                <a:cubicBezTo>
                  <a:pt x="248" y="47120"/>
                  <a:pt x="241" y="47131"/>
                  <a:pt x="234" y="47142"/>
                </a:cubicBezTo>
                <a:cubicBezTo>
                  <a:pt x="1" y="47531"/>
                  <a:pt x="145" y="48027"/>
                  <a:pt x="294" y="48455"/>
                </a:cubicBezTo>
                <a:cubicBezTo>
                  <a:pt x="1174" y="50981"/>
                  <a:pt x="1956" y="53565"/>
                  <a:pt x="3115" y="55982"/>
                </a:cubicBezTo>
                <a:cubicBezTo>
                  <a:pt x="5112" y="54716"/>
                  <a:pt x="7052" y="53354"/>
                  <a:pt x="8936" y="51908"/>
                </a:cubicBezTo>
                <a:cubicBezTo>
                  <a:pt x="10036" y="49102"/>
                  <a:pt x="11500" y="46397"/>
                  <a:pt x="13163" y="44057"/>
                </a:cubicBezTo>
                <a:lnTo>
                  <a:pt x="13163" y="44057"/>
                </a:lnTo>
                <a:cubicBezTo>
                  <a:pt x="13166" y="45667"/>
                  <a:pt x="12974" y="47306"/>
                  <a:pt x="12607" y="48922"/>
                </a:cubicBezTo>
                <a:cubicBezTo>
                  <a:pt x="13235" y="48383"/>
                  <a:pt x="13857" y="47836"/>
                  <a:pt x="14472" y="47279"/>
                </a:cubicBezTo>
                <a:cubicBezTo>
                  <a:pt x="14406" y="47265"/>
                  <a:pt x="14339" y="47257"/>
                  <a:pt x="14274" y="47257"/>
                </a:cubicBezTo>
                <a:cubicBezTo>
                  <a:pt x="14220" y="47257"/>
                  <a:pt x="14166" y="47263"/>
                  <a:pt x="14113" y="47275"/>
                </a:cubicBezTo>
                <a:cubicBezTo>
                  <a:pt x="14337" y="45693"/>
                  <a:pt x="14399" y="44107"/>
                  <a:pt x="14290" y="42561"/>
                </a:cubicBezTo>
                <a:cubicBezTo>
                  <a:pt x="14670" y="42088"/>
                  <a:pt x="15059" y="41636"/>
                  <a:pt x="15454" y="41206"/>
                </a:cubicBezTo>
                <a:cubicBezTo>
                  <a:pt x="15505" y="41487"/>
                  <a:pt x="15697" y="41737"/>
                  <a:pt x="15985" y="41841"/>
                </a:cubicBezTo>
                <a:cubicBezTo>
                  <a:pt x="16078" y="41875"/>
                  <a:pt x="16173" y="41891"/>
                  <a:pt x="16267" y="41891"/>
                </a:cubicBezTo>
                <a:cubicBezTo>
                  <a:pt x="16606" y="41891"/>
                  <a:pt x="16924" y="41681"/>
                  <a:pt x="17047" y="41344"/>
                </a:cubicBezTo>
                <a:cubicBezTo>
                  <a:pt x="17203" y="40914"/>
                  <a:pt x="16980" y="40438"/>
                  <a:pt x="16549" y="40282"/>
                </a:cubicBezTo>
                <a:cubicBezTo>
                  <a:pt x="16497" y="40264"/>
                  <a:pt x="16445" y="40251"/>
                  <a:pt x="16393" y="40243"/>
                </a:cubicBezTo>
                <a:cubicBezTo>
                  <a:pt x="16574" y="40068"/>
                  <a:pt x="16754" y="39894"/>
                  <a:pt x="16937" y="39729"/>
                </a:cubicBezTo>
                <a:cubicBezTo>
                  <a:pt x="18101" y="38677"/>
                  <a:pt x="19311" y="37702"/>
                  <a:pt x="20481" y="36759"/>
                </a:cubicBezTo>
                <a:cubicBezTo>
                  <a:pt x="21293" y="36103"/>
                  <a:pt x="22090" y="35458"/>
                  <a:pt x="22867" y="34797"/>
                </a:cubicBezTo>
                <a:cubicBezTo>
                  <a:pt x="22911" y="34874"/>
                  <a:pt x="22967" y="34947"/>
                  <a:pt x="23039" y="35010"/>
                </a:cubicBezTo>
                <a:cubicBezTo>
                  <a:pt x="23196" y="35147"/>
                  <a:pt x="23389" y="35214"/>
                  <a:pt x="23582" y="35214"/>
                </a:cubicBezTo>
                <a:cubicBezTo>
                  <a:pt x="23814" y="35214"/>
                  <a:pt x="24044" y="35118"/>
                  <a:pt x="24208" y="34931"/>
                </a:cubicBezTo>
                <a:cubicBezTo>
                  <a:pt x="24509" y="34585"/>
                  <a:pt x="24474" y="34061"/>
                  <a:pt x="24128" y="33760"/>
                </a:cubicBezTo>
                <a:cubicBezTo>
                  <a:pt x="24114" y="33748"/>
                  <a:pt x="24096" y="33739"/>
                  <a:pt x="24081" y="33727"/>
                </a:cubicBezTo>
                <a:cubicBezTo>
                  <a:pt x="25539" y="32397"/>
                  <a:pt x="26902" y="30956"/>
                  <a:pt x="28100" y="29196"/>
                </a:cubicBezTo>
                <a:cubicBezTo>
                  <a:pt x="28510" y="28596"/>
                  <a:pt x="28899" y="27976"/>
                  <a:pt x="29278" y="27346"/>
                </a:cubicBezTo>
                <a:cubicBezTo>
                  <a:pt x="29322" y="27484"/>
                  <a:pt x="29402" y="27615"/>
                  <a:pt x="29519" y="27717"/>
                </a:cubicBezTo>
                <a:cubicBezTo>
                  <a:pt x="29677" y="27854"/>
                  <a:pt x="29871" y="27922"/>
                  <a:pt x="30065" y="27922"/>
                </a:cubicBezTo>
                <a:cubicBezTo>
                  <a:pt x="30296" y="27922"/>
                  <a:pt x="30526" y="27826"/>
                  <a:pt x="30690" y="27638"/>
                </a:cubicBezTo>
                <a:cubicBezTo>
                  <a:pt x="30990" y="27293"/>
                  <a:pt x="30954" y="26769"/>
                  <a:pt x="30610" y="26468"/>
                </a:cubicBezTo>
                <a:cubicBezTo>
                  <a:pt x="30453" y="26331"/>
                  <a:pt x="30260" y="26266"/>
                  <a:pt x="30068" y="26266"/>
                </a:cubicBezTo>
                <a:cubicBezTo>
                  <a:pt x="30009" y="26266"/>
                  <a:pt x="29951" y="26272"/>
                  <a:pt x="29894" y="26284"/>
                </a:cubicBezTo>
                <a:cubicBezTo>
                  <a:pt x="31652" y="23142"/>
                  <a:pt x="33060" y="19632"/>
                  <a:pt x="34138" y="15705"/>
                </a:cubicBezTo>
                <a:cubicBezTo>
                  <a:pt x="34278" y="15799"/>
                  <a:pt x="34439" y="15845"/>
                  <a:pt x="34599" y="15845"/>
                </a:cubicBezTo>
                <a:cubicBezTo>
                  <a:pt x="34829" y="15845"/>
                  <a:pt x="35056" y="15750"/>
                  <a:pt x="35219" y="15563"/>
                </a:cubicBezTo>
                <a:cubicBezTo>
                  <a:pt x="35519" y="15219"/>
                  <a:pt x="35484" y="14695"/>
                  <a:pt x="35140" y="14394"/>
                </a:cubicBezTo>
                <a:cubicBezTo>
                  <a:pt x="34982" y="14256"/>
                  <a:pt x="34788" y="14190"/>
                  <a:pt x="34596" y="14190"/>
                </a:cubicBezTo>
                <a:cubicBezTo>
                  <a:pt x="34574" y="14190"/>
                  <a:pt x="34552" y="14191"/>
                  <a:pt x="34531" y="14192"/>
                </a:cubicBezTo>
                <a:cubicBezTo>
                  <a:pt x="35112" y="11829"/>
                  <a:pt x="35584" y="9326"/>
                  <a:pt x="35941" y="6661"/>
                </a:cubicBezTo>
                <a:cubicBezTo>
                  <a:pt x="35986" y="6338"/>
                  <a:pt x="35756" y="6041"/>
                  <a:pt x="35436" y="5999"/>
                </a:cubicBezTo>
                <a:cubicBezTo>
                  <a:pt x="35409" y="5995"/>
                  <a:pt x="35382" y="5993"/>
                  <a:pt x="35356" y="5993"/>
                </a:cubicBezTo>
                <a:cubicBezTo>
                  <a:pt x="35065" y="5993"/>
                  <a:pt x="34813" y="6208"/>
                  <a:pt x="34773" y="6504"/>
                </a:cubicBezTo>
                <a:cubicBezTo>
                  <a:pt x="34100" y="11513"/>
                  <a:pt x="33031" y="15953"/>
                  <a:pt x="31549" y="19898"/>
                </a:cubicBezTo>
                <a:cubicBezTo>
                  <a:pt x="31521" y="19864"/>
                  <a:pt x="31492" y="19830"/>
                  <a:pt x="31457" y="19800"/>
                </a:cubicBezTo>
                <a:cubicBezTo>
                  <a:pt x="31300" y="19663"/>
                  <a:pt x="31106" y="19596"/>
                  <a:pt x="30913" y="19596"/>
                </a:cubicBezTo>
                <a:cubicBezTo>
                  <a:pt x="30682" y="19596"/>
                  <a:pt x="30452" y="19692"/>
                  <a:pt x="30288" y="19880"/>
                </a:cubicBezTo>
                <a:cubicBezTo>
                  <a:pt x="29987" y="20224"/>
                  <a:pt x="30022" y="20748"/>
                  <a:pt x="30368" y="21049"/>
                </a:cubicBezTo>
                <a:cubicBezTo>
                  <a:pt x="30523" y="21185"/>
                  <a:pt x="30716" y="21250"/>
                  <a:pt x="30908" y="21250"/>
                </a:cubicBezTo>
                <a:cubicBezTo>
                  <a:pt x="30945" y="21250"/>
                  <a:pt x="30983" y="21248"/>
                  <a:pt x="31020" y="21243"/>
                </a:cubicBezTo>
                <a:lnTo>
                  <a:pt x="31020" y="21243"/>
                </a:lnTo>
                <a:cubicBezTo>
                  <a:pt x="29926" y="23899"/>
                  <a:pt x="28631" y="26323"/>
                  <a:pt x="27127" y="28532"/>
                </a:cubicBezTo>
                <a:cubicBezTo>
                  <a:pt x="26750" y="29084"/>
                  <a:pt x="26351" y="29597"/>
                  <a:pt x="25940" y="30094"/>
                </a:cubicBezTo>
                <a:cubicBezTo>
                  <a:pt x="25923" y="29885"/>
                  <a:pt x="25829" y="29682"/>
                  <a:pt x="25660" y="29535"/>
                </a:cubicBezTo>
                <a:cubicBezTo>
                  <a:pt x="25502" y="29398"/>
                  <a:pt x="25308" y="29330"/>
                  <a:pt x="25114" y="29330"/>
                </a:cubicBezTo>
                <a:cubicBezTo>
                  <a:pt x="24883" y="29330"/>
                  <a:pt x="24653" y="29426"/>
                  <a:pt x="24489" y="29614"/>
                </a:cubicBezTo>
                <a:cubicBezTo>
                  <a:pt x="24188" y="29959"/>
                  <a:pt x="24225" y="30483"/>
                  <a:pt x="24569" y="30784"/>
                </a:cubicBezTo>
                <a:cubicBezTo>
                  <a:pt x="24727" y="30922"/>
                  <a:pt x="24922" y="30988"/>
                  <a:pt x="25116" y="30988"/>
                </a:cubicBezTo>
                <a:cubicBezTo>
                  <a:pt x="25133" y="30988"/>
                  <a:pt x="25149" y="30988"/>
                  <a:pt x="25166" y="30987"/>
                </a:cubicBezTo>
                <a:lnTo>
                  <a:pt x="25166" y="30987"/>
                </a:lnTo>
                <a:cubicBezTo>
                  <a:pt x="23523" y="32781"/>
                  <a:pt x="21672" y="34284"/>
                  <a:pt x="19742" y="35841"/>
                </a:cubicBezTo>
                <a:cubicBezTo>
                  <a:pt x="19720" y="35858"/>
                  <a:pt x="19699" y="35876"/>
                  <a:pt x="19678" y="35893"/>
                </a:cubicBezTo>
                <a:cubicBezTo>
                  <a:pt x="19631" y="35783"/>
                  <a:pt x="19562" y="35682"/>
                  <a:pt x="19466" y="35599"/>
                </a:cubicBezTo>
                <a:cubicBezTo>
                  <a:pt x="19309" y="35462"/>
                  <a:pt x="19115" y="35395"/>
                  <a:pt x="18921" y="35395"/>
                </a:cubicBezTo>
                <a:cubicBezTo>
                  <a:pt x="18690" y="35395"/>
                  <a:pt x="18460" y="35491"/>
                  <a:pt x="18297" y="35678"/>
                </a:cubicBezTo>
                <a:cubicBezTo>
                  <a:pt x="17995" y="36023"/>
                  <a:pt x="18031" y="36547"/>
                  <a:pt x="18376" y="36848"/>
                </a:cubicBezTo>
                <a:cubicBezTo>
                  <a:pt x="18398" y="36867"/>
                  <a:pt x="18422" y="36880"/>
                  <a:pt x="18445" y="36897"/>
                </a:cubicBezTo>
                <a:cubicBezTo>
                  <a:pt x="17677" y="37526"/>
                  <a:pt x="16906" y="38169"/>
                  <a:pt x="16146" y="38855"/>
                </a:cubicBezTo>
                <a:cubicBezTo>
                  <a:pt x="15453" y="39480"/>
                  <a:pt x="14772" y="40183"/>
                  <a:pt x="14109" y="40945"/>
                </a:cubicBezTo>
                <a:cubicBezTo>
                  <a:pt x="13952" y="39888"/>
                  <a:pt x="13750" y="38858"/>
                  <a:pt x="13551" y="37861"/>
                </a:cubicBezTo>
                <a:cubicBezTo>
                  <a:pt x="13720" y="37725"/>
                  <a:pt x="13891" y="37585"/>
                  <a:pt x="14058" y="37449"/>
                </a:cubicBezTo>
                <a:cubicBezTo>
                  <a:pt x="14534" y="37065"/>
                  <a:pt x="15004" y="36684"/>
                  <a:pt x="15467" y="36301"/>
                </a:cubicBezTo>
                <a:cubicBezTo>
                  <a:pt x="15609" y="36570"/>
                  <a:pt x="15888" y="36746"/>
                  <a:pt x="16199" y="36746"/>
                </a:cubicBezTo>
                <a:cubicBezTo>
                  <a:pt x="16237" y="36746"/>
                  <a:pt x="16276" y="36743"/>
                  <a:pt x="16315" y="36737"/>
                </a:cubicBezTo>
                <a:cubicBezTo>
                  <a:pt x="16768" y="36673"/>
                  <a:pt x="17083" y="36254"/>
                  <a:pt x="17019" y="35800"/>
                </a:cubicBezTo>
                <a:cubicBezTo>
                  <a:pt x="16987" y="35573"/>
                  <a:pt x="16865" y="35381"/>
                  <a:pt x="16696" y="35253"/>
                </a:cubicBezTo>
                <a:cubicBezTo>
                  <a:pt x="18046" y="34056"/>
                  <a:pt x="19307" y="32760"/>
                  <a:pt x="20407" y="31146"/>
                </a:cubicBezTo>
                <a:cubicBezTo>
                  <a:pt x="20872" y="30464"/>
                  <a:pt x="21310" y="29756"/>
                  <a:pt x="21729" y="29027"/>
                </a:cubicBezTo>
                <a:cubicBezTo>
                  <a:pt x="21830" y="29070"/>
                  <a:pt x="21941" y="29095"/>
                  <a:pt x="22056" y="29095"/>
                </a:cubicBezTo>
                <a:cubicBezTo>
                  <a:pt x="22092" y="29095"/>
                  <a:pt x="22130" y="29092"/>
                  <a:pt x="22167" y="29087"/>
                </a:cubicBezTo>
                <a:cubicBezTo>
                  <a:pt x="22621" y="29022"/>
                  <a:pt x="22936" y="28603"/>
                  <a:pt x="22872" y="28150"/>
                </a:cubicBezTo>
                <a:cubicBezTo>
                  <a:pt x="22837" y="27907"/>
                  <a:pt x="22700" y="27706"/>
                  <a:pt x="22511" y="27580"/>
                </a:cubicBezTo>
                <a:cubicBezTo>
                  <a:pt x="23771" y="25113"/>
                  <a:pt x="24790" y="22389"/>
                  <a:pt x="25580" y="19374"/>
                </a:cubicBezTo>
                <a:cubicBezTo>
                  <a:pt x="25616" y="19378"/>
                  <a:pt x="25653" y="19381"/>
                  <a:pt x="25690" y="19381"/>
                </a:cubicBezTo>
                <a:cubicBezTo>
                  <a:pt x="25723" y="19381"/>
                  <a:pt x="25756" y="19379"/>
                  <a:pt x="25789" y="19374"/>
                </a:cubicBezTo>
                <a:cubicBezTo>
                  <a:pt x="26243" y="19310"/>
                  <a:pt x="26559" y="18890"/>
                  <a:pt x="26494" y="18437"/>
                </a:cubicBezTo>
                <a:cubicBezTo>
                  <a:pt x="26450" y="18129"/>
                  <a:pt x="26241" y="17888"/>
                  <a:pt x="25971" y="17783"/>
                </a:cubicBezTo>
                <a:cubicBezTo>
                  <a:pt x="26359" y="16074"/>
                  <a:pt x="26682" y="14277"/>
                  <a:pt x="26936" y="12386"/>
                </a:cubicBezTo>
                <a:cubicBezTo>
                  <a:pt x="26979" y="12063"/>
                  <a:pt x="26750" y="11765"/>
                  <a:pt x="26430" y="11723"/>
                </a:cubicBezTo>
                <a:cubicBezTo>
                  <a:pt x="26404" y="11720"/>
                  <a:pt x="26377" y="11718"/>
                  <a:pt x="26351" y="11718"/>
                </a:cubicBezTo>
                <a:cubicBezTo>
                  <a:pt x="26061" y="11718"/>
                  <a:pt x="25807" y="11932"/>
                  <a:pt x="25767" y="12229"/>
                </a:cubicBezTo>
                <a:cubicBezTo>
                  <a:pt x="25224" y="16267"/>
                  <a:pt x="24371" y="19857"/>
                  <a:pt x="23194" y="23059"/>
                </a:cubicBezTo>
                <a:cubicBezTo>
                  <a:pt x="23073" y="22990"/>
                  <a:pt x="22934" y="22950"/>
                  <a:pt x="22788" y="22950"/>
                </a:cubicBezTo>
                <a:cubicBezTo>
                  <a:pt x="22750" y="22950"/>
                  <a:pt x="22711" y="22952"/>
                  <a:pt x="22672" y="22958"/>
                </a:cubicBezTo>
                <a:cubicBezTo>
                  <a:pt x="22218" y="23022"/>
                  <a:pt x="21903" y="23442"/>
                  <a:pt x="21968" y="23895"/>
                </a:cubicBezTo>
                <a:cubicBezTo>
                  <a:pt x="22017" y="24244"/>
                  <a:pt x="22278" y="24509"/>
                  <a:pt x="22601" y="24585"/>
                </a:cubicBezTo>
                <a:cubicBezTo>
                  <a:pt x="21708" y="26730"/>
                  <a:pt x="20653" y="28690"/>
                  <a:pt x="19433" y="30483"/>
                </a:cubicBezTo>
                <a:cubicBezTo>
                  <a:pt x="19267" y="30726"/>
                  <a:pt x="19092" y="30958"/>
                  <a:pt x="18918" y="31188"/>
                </a:cubicBezTo>
                <a:cubicBezTo>
                  <a:pt x="18768" y="30954"/>
                  <a:pt x="18507" y="30804"/>
                  <a:pt x="18220" y="30804"/>
                </a:cubicBezTo>
                <a:cubicBezTo>
                  <a:pt x="18181" y="30804"/>
                  <a:pt x="18143" y="30806"/>
                  <a:pt x="18104" y="30812"/>
                </a:cubicBezTo>
                <a:cubicBezTo>
                  <a:pt x="17650" y="30876"/>
                  <a:pt x="17334" y="31295"/>
                  <a:pt x="17399" y="31749"/>
                </a:cubicBezTo>
                <a:cubicBezTo>
                  <a:pt x="17442" y="32054"/>
                  <a:pt x="17648" y="32293"/>
                  <a:pt x="17913" y="32399"/>
                </a:cubicBezTo>
                <a:cubicBezTo>
                  <a:pt x="16529" y="33935"/>
                  <a:pt x="14957" y="35210"/>
                  <a:pt x="13317" y="36532"/>
                </a:cubicBezTo>
                <a:cubicBezTo>
                  <a:pt x="13311" y="36537"/>
                  <a:pt x="13303" y="36544"/>
                  <a:pt x="13295" y="36549"/>
                </a:cubicBezTo>
                <a:cubicBezTo>
                  <a:pt x="13004" y="35019"/>
                  <a:pt x="12775" y="33515"/>
                  <a:pt x="12772" y="31949"/>
                </a:cubicBezTo>
                <a:lnTo>
                  <a:pt x="12772" y="31949"/>
                </a:lnTo>
                <a:cubicBezTo>
                  <a:pt x="12850" y="31972"/>
                  <a:pt x="12932" y="31985"/>
                  <a:pt x="13016" y="31985"/>
                </a:cubicBezTo>
                <a:cubicBezTo>
                  <a:pt x="13053" y="31985"/>
                  <a:pt x="13090" y="31983"/>
                  <a:pt x="13127" y="31978"/>
                </a:cubicBezTo>
                <a:cubicBezTo>
                  <a:pt x="13580" y="31913"/>
                  <a:pt x="13895" y="31494"/>
                  <a:pt x="13831" y="31041"/>
                </a:cubicBezTo>
                <a:cubicBezTo>
                  <a:pt x="13773" y="30626"/>
                  <a:pt x="13419" y="30327"/>
                  <a:pt x="13012" y="30327"/>
                </a:cubicBezTo>
                <a:cubicBezTo>
                  <a:pt x="12973" y="30327"/>
                  <a:pt x="12934" y="30330"/>
                  <a:pt x="12894" y="30336"/>
                </a:cubicBezTo>
                <a:cubicBezTo>
                  <a:pt x="12879" y="30338"/>
                  <a:pt x="12865" y="30344"/>
                  <a:pt x="12848" y="30348"/>
                </a:cubicBezTo>
                <a:cubicBezTo>
                  <a:pt x="13242" y="26466"/>
                  <a:pt x="14533" y="22492"/>
                  <a:pt x="16752" y="18294"/>
                </a:cubicBezTo>
                <a:cubicBezTo>
                  <a:pt x="16896" y="18412"/>
                  <a:pt x="17078" y="18482"/>
                  <a:pt x="17274" y="18482"/>
                </a:cubicBezTo>
                <a:cubicBezTo>
                  <a:pt x="17312" y="18482"/>
                  <a:pt x="17351" y="18479"/>
                  <a:pt x="17391" y="18474"/>
                </a:cubicBezTo>
                <a:cubicBezTo>
                  <a:pt x="17844" y="18410"/>
                  <a:pt x="18159" y="17991"/>
                  <a:pt x="18095" y="17537"/>
                </a:cubicBezTo>
                <a:cubicBezTo>
                  <a:pt x="18049" y="17212"/>
                  <a:pt x="17818" y="16960"/>
                  <a:pt x="17526" y="16866"/>
                </a:cubicBezTo>
                <a:cubicBezTo>
                  <a:pt x="17898" y="16215"/>
                  <a:pt x="18290" y="15560"/>
                  <a:pt x="18707" y="14896"/>
                </a:cubicBezTo>
                <a:cubicBezTo>
                  <a:pt x="18880" y="14621"/>
                  <a:pt x="18797" y="14256"/>
                  <a:pt x="18521" y="14083"/>
                </a:cubicBezTo>
                <a:cubicBezTo>
                  <a:pt x="18424" y="14021"/>
                  <a:pt x="18316" y="13992"/>
                  <a:pt x="18209" y="13992"/>
                </a:cubicBezTo>
                <a:cubicBezTo>
                  <a:pt x="18013" y="13992"/>
                  <a:pt x="17821" y="14090"/>
                  <a:pt x="17709" y="14269"/>
                </a:cubicBezTo>
                <a:cubicBezTo>
                  <a:pt x="15908" y="17132"/>
                  <a:pt x="14515" y="19888"/>
                  <a:pt x="13510" y="22575"/>
                </a:cubicBezTo>
                <a:cubicBezTo>
                  <a:pt x="13397" y="22517"/>
                  <a:pt x="13269" y="22483"/>
                  <a:pt x="13136" y="22483"/>
                </a:cubicBezTo>
                <a:cubicBezTo>
                  <a:pt x="13097" y="22483"/>
                  <a:pt x="13058" y="22486"/>
                  <a:pt x="13018" y="22492"/>
                </a:cubicBezTo>
                <a:cubicBezTo>
                  <a:pt x="12566" y="22556"/>
                  <a:pt x="12250" y="22976"/>
                  <a:pt x="12314" y="23429"/>
                </a:cubicBezTo>
                <a:cubicBezTo>
                  <a:pt x="12365" y="23789"/>
                  <a:pt x="12642" y="24059"/>
                  <a:pt x="12980" y="24123"/>
                </a:cubicBezTo>
                <a:cubicBezTo>
                  <a:pt x="12304" y="26227"/>
                  <a:pt x="11860" y="28294"/>
                  <a:pt x="11661" y="30339"/>
                </a:cubicBezTo>
                <a:cubicBezTo>
                  <a:pt x="11419" y="32838"/>
                  <a:pt x="11816" y="35155"/>
                  <a:pt x="12258" y="37395"/>
                </a:cubicBezTo>
                <a:cubicBezTo>
                  <a:pt x="11613" y="37922"/>
                  <a:pt x="10967" y="38461"/>
                  <a:pt x="10329" y="39037"/>
                </a:cubicBezTo>
                <a:cubicBezTo>
                  <a:pt x="9469" y="39814"/>
                  <a:pt x="8656" y="40669"/>
                  <a:pt x="7899" y="41586"/>
                </a:cubicBezTo>
                <a:cubicBezTo>
                  <a:pt x="7802" y="41053"/>
                  <a:pt x="7693" y="40524"/>
                  <a:pt x="7562" y="40005"/>
                </a:cubicBezTo>
                <a:cubicBezTo>
                  <a:pt x="7444" y="39534"/>
                  <a:pt x="7311" y="39077"/>
                  <a:pt x="7180" y="38619"/>
                </a:cubicBezTo>
                <a:cubicBezTo>
                  <a:pt x="7194" y="38618"/>
                  <a:pt x="7208" y="38619"/>
                  <a:pt x="7222" y="38616"/>
                </a:cubicBezTo>
                <a:cubicBezTo>
                  <a:pt x="7675" y="38552"/>
                  <a:pt x="7991" y="38133"/>
                  <a:pt x="7926" y="37680"/>
                </a:cubicBezTo>
                <a:cubicBezTo>
                  <a:pt x="7868" y="37265"/>
                  <a:pt x="7513" y="36967"/>
                  <a:pt x="7107" y="36967"/>
                </a:cubicBezTo>
                <a:cubicBezTo>
                  <a:pt x="7068" y="36967"/>
                  <a:pt x="7029" y="36970"/>
                  <a:pt x="6990" y="36976"/>
                </a:cubicBezTo>
                <a:cubicBezTo>
                  <a:pt x="6892" y="36989"/>
                  <a:pt x="6803" y="37022"/>
                  <a:pt x="6721" y="37065"/>
                </a:cubicBezTo>
                <a:cubicBezTo>
                  <a:pt x="6630" y="36770"/>
                  <a:pt x="6539" y="36468"/>
                  <a:pt x="6448" y="36177"/>
                </a:cubicBezTo>
                <a:cubicBezTo>
                  <a:pt x="6374" y="35937"/>
                  <a:pt x="6300" y="35700"/>
                  <a:pt x="6227" y="35461"/>
                </a:cubicBezTo>
                <a:cubicBezTo>
                  <a:pt x="6769" y="33841"/>
                  <a:pt x="7338" y="32118"/>
                  <a:pt x="7917" y="30333"/>
                </a:cubicBezTo>
                <a:cubicBezTo>
                  <a:pt x="8015" y="30373"/>
                  <a:pt x="8121" y="30396"/>
                  <a:pt x="8231" y="30396"/>
                </a:cubicBezTo>
                <a:cubicBezTo>
                  <a:pt x="8262" y="30396"/>
                  <a:pt x="8295" y="30394"/>
                  <a:pt x="8327" y="30390"/>
                </a:cubicBezTo>
                <a:cubicBezTo>
                  <a:pt x="8781" y="30333"/>
                  <a:pt x="9103" y="29919"/>
                  <a:pt x="9047" y="29465"/>
                </a:cubicBezTo>
                <a:cubicBezTo>
                  <a:pt x="9004" y="29114"/>
                  <a:pt x="8747" y="28844"/>
                  <a:pt x="8422" y="28764"/>
                </a:cubicBezTo>
                <a:cubicBezTo>
                  <a:pt x="9792" y="24490"/>
                  <a:pt x="11186" y="19933"/>
                  <a:pt x="12387" y="15595"/>
                </a:cubicBezTo>
                <a:cubicBezTo>
                  <a:pt x="12429" y="15605"/>
                  <a:pt x="12471" y="15615"/>
                  <a:pt x="12516" y="15618"/>
                </a:cubicBezTo>
                <a:cubicBezTo>
                  <a:pt x="12539" y="15620"/>
                  <a:pt x="12562" y="15621"/>
                  <a:pt x="12585" y="15621"/>
                </a:cubicBezTo>
                <a:cubicBezTo>
                  <a:pt x="13012" y="15621"/>
                  <a:pt x="13374" y="15293"/>
                  <a:pt x="13409" y="14860"/>
                </a:cubicBezTo>
                <a:cubicBezTo>
                  <a:pt x="13441" y="14463"/>
                  <a:pt x="13189" y="14110"/>
                  <a:pt x="12824" y="14000"/>
                </a:cubicBezTo>
                <a:cubicBezTo>
                  <a:pt x="14212" y="8840"/>
                  <a:pt x="15282" y="4093"/>
                  <a:pt x="15648" y="653"/>
                </a:cubicBezTo>
                <a:cubicBezTo>
                  <a:pt x="15682" y="329"/>
                  <a:pt x="15449" y="37"/>
                  <a:pt x="15124" y="4"/>
                </a:cubicBezTo>
                <a:cubicBezTo>
                  <a:pt x="15103" y="2"/>
                  <a:pt x="15082" y="1"/>
                  <a:pt x="15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8" name="Google Shape;12808;p314"/>
          <p:cNvSpPr/>
          <p:nvPr/>
        </p:nvSpPr>
        <p:spPr>
          <a:xfrm>
            <a:off x="4931196" y="4665612"/>
            <a:ext cx="542419" cy="572725"/>
          </a:xfrm>
          <a:custGeom>
            <a:rect b="b" l="l" r="r" t="t"/>
            <a:pathLst>
              <a:path extrusionOk="0" h="27931" w="26453">
                <a:moveTo>
                  <a:pt x="23333" y="1"/>
                </a:moveTo>
                <a:cubicBezTo>
                  <a:pt x="23288" y="27"/>
                  <a:pt x="23240" y="54"/>
                  <a:pt x="23192" y="80"/>
                </a:cubicBezTo>
                <a:cubicBezTo>
                  <a:pt x="23126" y="212"/>
                  <a:pt x="23055" y="344"/>
                  <a:pt x="22980" y="469"/>
                </a:cubicBezTo>
                <a:cubicBezTo>
                  <a:pt x="22104" y="1929"/>
                  <a:pt x="21452" y="3534"/>
                  <a:pt x="20366" y="4861"/>
                </a:cubicBezTo>
                <a:cubicBezTo>
                  <a:pt x="19222" y="6258"/>
                  <a:pt x="17642" y="7282"/>
                  <a:pt x="16403" y="8603"/>
                </a:cubicBezTo>
                <a:cubicBezTo>
                  <a:pt x="15681" y="9374"/>
                  <a:pt x="14925" y="10342"/>
                  <a:pt x="14564" y="11400"/>
                </a:cubicBezTo>
                <a:cubicBezTo>
                  <a:pt x="14435" y="11250"/>
                  <a:pt x="14304" y="11105"/>
                  <a:pt x="14174" y="10967"/>
                </a:cubicBezTo>
                <a:cubicBezTo>
                  <a:pt x="12848" y="9553"/>
                  <a:pt x="11157" y="8457"/>
                  <a:pt x="9933" y="6961"/>
                </a:cubicBezTo>
                <a:cubicBezTo>
                  <a:pt x="8770" y="5541"/>
                  <a:pt x="8072" y="3823"/>
                  <a:pt x="7135" y="2261"/>
                </a:cubicBezTo>
                <a:cubicBezTo>
                  <a:pt x="6998" y="2036"/>
                  <a:pt x="6870" y="1792"/>
                  <a:pt x="6779" y="1561"/>
                </a:cubicBezTo>
                <a:cubicBezTo>
                  <a:pt x="6706" y="2022"/>
                  <a:pt x="6644" y="2483"/>
                  <a:pt x="6613" y="2949"/>
                </a:cubicBezTo>
                <a:cubicBezTo>
                  <a:pt x="6466" y="5188"/>
                  <a:pt x="6972" y="7436"/>
                  <a:pt x="8234" y="9307"/>
                </a:cubicBezTo>
                <a:cubicBezTo>
                  <a:pt x="8903" y="10298"/>
                  <a:pt x="9764" y="11222"/>
                  <a:pt x="10800" y="11836"/>
                </a:cubicBezTo>
                <a:cubicBezTo>
                  <a:pt x="11632" y="12330"/>
                  <a:pt x="12509" y="12707"/>
                  <a:pt x="13117" y="13495"/>
                </a:cubicBezTo>
                <a:cubicBezTo>
                  <a:pt x="13635" y="14168"/>
                  <a:pt x="13909" y="14991"/>
                  <a:pt x="14027" y="15823"/>
                </a:cubicBezTo>
                <a:cubicBezTo>
                  <a:pt x="14156" y="16730"/>
                  <a:pt x="14109" y="17656"/>
                  <a:pt x="13985" y="18560"/>
                </a:cubicBezTo>
                <a:cubicBezTo>
                  <a:pt x="13970" y="18675"/>
                  <a:pt x="13850" y="19396"/>
                  <a:pt x="13729" y="20014"/>
                </a:cubicBezTo>
                <a:cubicBezTo>
                  <a:pt x="13638" y="20137"/>
                  <a:pt x="13551" y="20261"/>
                  <a:pt x="13465" y="20387"/>
                </a:cubicBezTo>
                <a:cubicBezTo>
                  <a:pt x="12711" y="19507"/>
                  <a:pt x="11690" y="18803"/>
                  <a:pt x="10752" y="18259"/>
                </a:cubicBezTo>
                <a:cubicBezTo>
                  <a:pt x="8911" y="17192"/>
                  <a:pt x="6786" y="16575"/>
                  <a:pt x="5025" y="15390"/>
                </a:cubicBezTo>
                <a:cubicBezTo>
                  <a:pt x="3353" y="14265"/>
                  <a:pt x="2076" y="12680"/>
                  <a:pt x="595" y="11334"/>
                </a:cubicBezTo>
                <a:cubicBezTo>
                  <a:pt x="382" y="11141"/>
                  <a:pt x="170" y="10926"/>
                  <a:pt x="1" y="10711"/>
                </a:cubicBezTo>
                <a:lnTo>
                  <a:pt x="1" y="10711"/>
                </a:lnTo>
                <a:cubicBezTo>
                  <a:pt x="69" y="11218"/>
                  <a:pt x="150" y="11724"/>
                  <a:pt x="265" y="12222"/>
                </a:cubicBezTo>
                <a:cubicBezTo>
                  <a:pt x="820" y="14623"/>
                  <a:pt x="2062" y="16827"/>
                  <a:pt x="3982" y="18394"/>
                </a:cubicBezTo>
                <a:cubicBezTo>
                  <a:pt x="5000" y="19225"/>
                  <a:pt x="6198" y="19922"/>
                  <a:pt x="7479" y="20241"/>
                </a:cubicBezTo>
                <a:cubicBezTo>
                  <a:pt x="8512" y="20497"/>
                  <a:pt x="9553" y="20615"/>
                  <a:pt x="10441" y="21252"/>
                </a:cubicBezTo>
                <a:cubicBezTo>
                  <a:pt x="11173" y="21776"/>
                  <a:pt x="11705" y="22522"/>
                  <a:pt x="12091" y="23327"/>
                </a:cubicBezTo>
                <a:cubicBezTo>
                  <a:pt x="11964" y="23873"/>
                  <a:pt x="11910" y="24430"/>
                  <a:pt x="11959" y="24994"/>
                </a:cubicBezTo>
                <a:cubicBezTo>
                  <a:pt x="11983" y="25273"/>
                  <a:pt x="12268" y="26506"/>
                  <a:pt x="12618" y="27931"/>
                </a:cubicBezTo>
                <a:cubicBezTo>
                  <a:pt x="13509" y="27579"/>
                  <a:pt x="14397" y="27219"/>
                  <a:pt x="15283" y="26850"/>
                </a:cubicBezTo>
                <a:cubicBezTo>
                  <a:pt x="15290" y="26368"/>
                  <a:pt x="15316" y="25888"/>
                  <a:pt x="15383" y="25411"/>
                </a:cubicBezTo>
                <a:cubicBezTo>
                  <a:pt x="15556" y="24190"/>
                  <a:pt x="15957" y="22986"/>
                  <a:pt x="16717" y="22001"/>
                </a:cubicBezTo>
                <a:lnTo>
                  <a:pt x="16717" y="22003"/>
                </a:lnTo>
                <a:cubicBezTo>
                  <a:pt x="17605" y="20849"/>
                  <a:pt x="18889" y="20296"/>
                  <a:pt x="20109" y="19572"/>
                </a:cubicBezTo>
                <a:cubicBezTo>
                  <a:pt x="21623" y="18674"/>
                  <a:pt x="22884" y="17322"/>
                  <a:pt x="23864" y="15871"/>
                </a:cubicBezTo>
                <a:cubicBezTo>
                  <a:pt x="25713" y="13133"/>
                  <a:pt x="26452" y="9841"/>
                  <a:pt x="26236" y="6563"/>
                </a:cubicBezTo>
                <a:cubicBezTo>
                  <a:pt x="26191" y="5881"/>
                  <a:pt x="26100" y="5205"/>
                  <a:pt x="25993" y="4531"/>
                </a:cubicBezTo>
                <a:cubicBezTo>
                  <a:pt x="25860" y="4870"/>
                  <a:pt x="25673" y="5226"/>
                  <a:pt x="25475" y="5556"/>
                </a:cubicBezTo>
                <a:cubicBezTo>
                  <a:pt x="24102" y="7842"/>
                  <a:pt x="23079" y="10358"/>
                  <a:pt x="21378" y="12436"/>
                </a:cubicBezTo>
                <a:cubicBezTo>
                  <a:pt x="20049" y="14059"/>
                  <a:pt x="18347" y="15360"/>
                  <a:pt x="16764" y="16768"/>
                </a:cubicBezTo>
                <a:cubicBezTo>
                  <a:pt x="16672" y="16273"/>
                  <a:pt x="16593" y="15787"/>
                  <a:pt x="16580" y="15696"/>
                </a:cubicBezTo>
                <a:cubicBezTo>
                  <a:pt x="16464" y="14852"/>
                  <a:pt x="16421" y="13986"/>
                  <a:pt x="16541" y="13140"/>
                </a:cubicBezTo>
                <a:cubicBezTo>
                  <a:pt x="16651" y="12362"/>
                  <a:pt x="16907" y="11592"/>
                  <a:pt x="17391" y="10965"/>
                </a:cubicBezTo>
                <a:cubicBezTo>
                  <a:pt x="17959" y="10228"/>
                  <a:pt x="18778" y="9876"/>
                  <a:pt x="19557" y="9415"/>
                </a:cubicBezTo>
                <a:cubicBezTo>
                  <a:pt x="20522" y="8841"/>
                  <a:pt x="21327" y="7978"/>
                  <a:pt x="21953" y="7052"/>
                </a:cubicBezTo>
                <a:cubicBezTo>
                  <a:pt x="23132" y="5305"/>
                  <a:pt x="23605" y="3204"/>
                  <a:pt x="23466" y="1113"/>
                </a:cubicBezTo>
                <a:cubicBezTo>
                  <a:pt x="23442" y="739"/>
                  <a:pt x="23390" y="370"/>
                  <a:pt x="23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9" name="Google Shape;12809;p314"/>
          <p:cNvSpPr/>
          <p:nvPr/>
        </p:nvSpPr>
        <p:spPr>
          <a:xfrm rot="-3543708">
            <a:off x="592621" y="4184121"/>
            <a:ext cx="912301" cy="1076472"/>
          </a:xfrm>
          <a:custGeom>
            <a:rect b="b" l="l" r="r" t="t"/>
            <a:pathLst>
              <a:path extrusionOk="0" h="43060" w="36493">
                <a:moveTo>
                  <a:pt x="23058" y="0"/>
                </a:moveTo>
                <a:cubicBezTo>
                  <a:pt x="22798" y="0"/>
                  <a:pt x="22539" y="94"/>
                  <a:pt x="22335" y="286"/>
                </a:cubicBezTo>
                <a:cubicBezTo>
                  <a:pt x="15612" y="6639"/>
                  <a:pt x="16202" y="11133"/>
                  <a:pt x="17043" y="13134"/>
                </a:cubicBezTo>
                <a:cubicBezTo>
                  <a:pt x="12832" y="17374"/>
                  <a:pt x="10773" y="23279"/>
                  <a:pt x="8764" y="29045"/>
                </a:cubicBezTo>
                <a:cubicBezTo>
                  <a:pt x="8278" y="30442"/>
                  <a:pt x="7800" y="31814"/>
                  <a:pt x="7299" y="33144"/>
                </a:cubicBezTo>
                <a:cubicBezTo>
                  <a:pt x="6336" y="32337"/>
                  <a:pt x="404" y="26425"/>
                  <a:pt x="10244" y="10492"/>
                </a:cubicBezTo>
                <a:cubicBezTo>
                  <a:pt x="10837" y="9531"/>
                  <a:pt x="10539" y="8269"/>
                  <a:pt x="9577" y="7675"/>
                </a:cubicBezTo>
                <a:cubicBezTo>
                  <a:pt x="9242" y="7477"/>
                  <a:pt x="8870" y="7382"/>
                  <a:pt x="8503" y="7382"/>
                </a:cubicBezTo>
                <a:cubicBezTo>
                  <a:pt x="7817" y="7382"/>
                  <a:pt x="7148" y="7715"/>
                  <a:pt x="6760" y="8341"/>
                </a:cubicBezTo>
                <a:cubicBezTo>
                  <a:pt x="799" y="17996"/>
                  <a:pt x="1" y="24767"/>
                  <a:pt x="866" y="29261"/>
                </a:cubicBezTo>
                <a:cubicBezTo>
                  <a:pt x="2328" y="31842"/>
                  <a:pt x="3918" y="34379"/>
                  <a:pt x="5631" y="36869"/>
                </a:cubicBezTo>
                <a:cubicBezTo>
                  <a:pt x="5666" y="36880"/>
                  <a:pt x="5701" y="36893"/>
                  <a:pt x="5736" y="36903"/>
                </a:cubicBezTo>
                <a:cubicBezTo>
                  <a:pt x="5725" y="36927"/>
                  <a:pt x="5713" y="36949"/>
                  <a:pt x="5702" y="36972"/>
                </a:cubicBezTo>
                <a:cubicBezTo>
                  <a:pt x="5924" y="37296"/>
                  <a:pt x="6136" y="37624"/>
                  <a:pt x="6363" y="37946"/>
                </a:cubicBezTo>
                <a:cubicBezTo>
                  <a:pt x="7558" y="39637"/>
                  <a:pt x="8801" y="41281"/>
                  <a:pt x="10075" y="42896"/>
                </a:cubicBezTo>
                <a:cubicBezTo>
                  <a:pt x="10607" y="42999"/>
                  <a:pt x="11204" y="43060"/>
                  <a:pt x="11873" y="43060"/>
                </a:cubicBezTo>
                <a:cubicBezTo>
                  <a:pt x="13371" y="43060"/>
                  <a:pt x="15231" y="42757"/>
                  <a:pt x="17535" y="41957"/>
                </a:cubicBezTo>
                <a:cubicBezTo>
                  <a:pt x="17973" y="41804"/>
                  <a:pt x="18195" y="41322"/>
                  <a:pt x="18053" y="40887"/>
                </a:cubicBezTo>
                <a:cubicBezTo>
                  <a:pt x="17932" y="40540"/>
                  <a:pt x="17607" y="40323"/>
                  <a:pt x="17259" y="40323"/>
                </a:cubicBezTo>
                <a:cubicBezTo>
                  <a:pt x="17167" y="40323"/>
                  <a:pt x="17075" y="40337"/>
                  <a:pt x="16983" y="40369"/>
                </a:cubicBezTo>
                <a:cubicBezTo>
                  <a:pt x="14835" y="41116"/>
                  <a:pt x="13161" y="41387"/>
                  <a:pt x="11863" y="41387"/>
                </a:cubicBezTo>
                <a:cubicBezTo>
                  <a:pt x="10492" y="41387"/>
                  <a:pt x="9541" y="41084"/>
                  <a:pt x="8891" y="40720"/>
                </a:cubicBezTo>
                <a:cubicBezTo>
                  <a:pt x="10129" y="38430"/>
                  <a:pt x="11113" y="35962"/>
                  <a:pt x="12015" y="33473"/>
                </a:cubicBezTo>
                <a:cubicBezTo>
                  <a:pt x="13009" y="33946"/>
                  <a:pt x="14673" y="34517"/>
                  <a:pt x="16894" y="34517"/>
                </a:cubicBezTo>
                <a:cubicBezTo>
                  <a:pt x="18621" y="34517"/>
                  <a:pt x="20686" y="34172"/>
                  <a:pt x="23034" y="33164"/>
                </a:cubicBezTo>
                <a:cubicBezTo>
                  <a:pt x="23119" y="33307"/>
                  <a:pt x="23238" y="33485"/>
                  <a:pt x="23396" y="33680"/>
                </a:cubicBezTo>
                <a:cubicBezTo>
                  <a:pt x="23421" y="33638"/>
                  <a:pt x="23441" y="33593"/>
                  <a:pt x="23466" y="33551"/>
                </a:cubicBezTo>
                <a:cubicBezTo>
                  <a:pt x="23466" y="33624"/>
                  <a:pt x="23472" y="33701"/>
                  <a:pt x="23478" y="33779"/>
                </a:cubicBezTo>
                <a:cubicBezTo>
                  <a:pt x="24227" y="34647"/>
                  <a:pt x="25764" y="35790"/>
                  <a:pt x="28671" y="35790"/>
                </a:cubicBezTo>
                <a:cubicBezTo>
                  <a:pt x="30170" y="35790"/>
                  <a:pt x="32032" y="35486"/>
                  <a:pt x="34339" y="34685"/>
                </a:cubicBezTo>
                <a:cubicBezTo>
                  <a:pt x="34778" y="34532"/>
                  <a:pt x="34998" y="34050"/>
                  <a:pt x="34856" y="33615"/>
                </a:cubicBezTo>
                <a:cubicBezTo>
                  <a:pt x="34736" y="33268"/>
                  <a:pt x="34411" y="33050"/>
                  <a:pt x="34063" y="33050"/>
                </a:cubicBezTo>
                <a:cubicBezTo>
                  <a:pt x="33972" y="33050"/>
                  <a:pt x="33879" y="33065"/>
                  <a:pt x="33788" y="33097"/>
                </a:cubicBezTo>
                <a:cubicBezTo>
                  <a:pt x="31639" y="33843"/>
                  <a:pt x="29964" y="34115"/>
                  <a:pt x="28666" y="34115"/>
                </a:cubicBezTo>
                <a:cubicBezTo>
                  <a:pt x="25976" y="34115"/>
                  <a:pt x="24899" y="32951"/>
                  <a:pt x="24555" y="32437"/>
                </a:cubicBezTo>
                <a:cubicBezTo>
                  <a:pt x="27863" y="30692"/>
                  <a:pt x="31657" y="27640"/>
                  <a:pt x="35817" y="22501"/>
                </a:cubicBezTo>
                <a:cubicBezTo>
                  <a:pt x="36493" y="21666"/>
                  <a:pt x="36339" y="20449"/>
                  <a:pt x="35528" y="19765"/>
                </a:cubicBezTo>
                <a:cubicBezTo>
                  <a:pt x="35168" y="19474"/>
                  <a:pt x="34736" y="19332"/>
                  <a:pt x="34307" y="19332"/>
                </a:cubicBezTo>
                <a:cubicBezTo>
                  <a:pt x="33740" y="19332"/>
                  <a:pt x="33177" y="19579"/>
                  <a:pt x="32792" y="20054"/>
                </a:cubicBezTo>
                <a:cubicBezTo>
                  <a:pt x="27962" y="26023"/>
                  <a:pt x="23883" y="28768"/>
                  <a:pt x="20720" y="29916"/>
                </a:cubicBezTo>
                <a:cubicBezTo>
                  <a:pt x="20226" y="29117"/>
                  <a:pt x="18594" y="25446"/>
                  <a:pt x="25245" y="19161"/>
                </a:cubicBezTo>
                <a:cubicBezTo>
                  <a:pt x="25667" y="18763"/>
                  <a:pt x="25686" y="18098"/>
                  <a:pt x="25288" y="17675"/>
                </a:cubicBezTo>
                <a:cubicBezTo>
                  <a:pt x="25077" y="17462"/>
                  <a:pt x="24796" y="17351"/>
                  <a:pt x="24515" y="17351"/>
                </a:cubicBezTo>
                <a:cubicBezTo>
                  <a:pt x="24258" y="17351"/>
                  <a:pt x="24003" y="17443"/>
                  <a:pt x="23802" y="17633"/>
                </a:cubicBezTo>
                <a:cubicBezTo>
                  <a:pt x="16969" y="24090"/>
                  <a:pt x="17791" y="28599"/>
                  <a:pt x="18654" y="30480"/>
                </a:cubicBezTo>
                <a:cubicBezTo>
                  <a:pt x="18008" y="30596"/>
                  <a:pt x="17416" y="30643"/>
                  <a:pt x="16880" y="30643"/>
                </a:cubicBezTo>
                <a:cubicBezTo>
                  <a:pt x="14803" y="30643"/>
                  <a:pt x="13573" y="29935"/>
                  <a:pt x="13320" y="29773"/>
                </a:cubicBezTo>
                <a:cubicBezTo>
                  <a:pt x="15830" y="22583"/>
                  <a:pt x="18354" y="15898"/>
                  <a:pt x="25066" y="13122"/>
                </a:cubicBezTo>
                <a:cubicBezTo>
                  <a:pt x="26459" y="12546"/>
                  <a:pt x="27911" y="12321"/>
                  <a:pt x="29592" y="12060"/>
                </a:cubicBezTo>
                <a:lnTo>
                  <a:pt x="29979" y="11999"/>
                </a:lnTo>
                <a:cubicBezTo>
                  <a:pt x="31217" y="11805"/>
                  <a:pt x="32063" y="10643"/>
                  <a:pt x="31869" y="9405"/>
                </a:cubicBezTo>
                <a:cubicBezTo>
                  <a:pt x="31693" y="8286"/>
                  <a:pt x="30727" y="7487"/>
                  <a:pt x="29628" y="7487"/>
                </a:cubicBezTo>
                <a:cubicBezTo>
                  <a:pt x="29512" y="7487"/>
                  <a:pt x="29394" y="7496"/>
                  <a:pt x="29275" y="7514"/>
                </a:cubicBezTo>
                <a:lnTo>
                  <a:pt x="28895" y="7573"/>
                </a:lnTo>
                <a:cubicBezTo>
                  <a:pt x="27091" y="7854"/>
                  <a:pt x="25226" y="8144"/>
                  <a:pt x="23331" y="8928"/>
                </a:cubicBezTo>
                <a:cubicBezTo>
                  <a:pt x="21597" y="9646"/>
                  <a:pt x="20095" y="10546"/>
                  <a:pt x="18773" y="11590"/>
                </a:cubicBezTo>
                <a:cubicBezTo>
                  <a:pt x="18410" y="9904"/>
                  <a:pt x="18738" y="6616"/>
                  <a:pt x="23798" y="1835"/>
                </a:cubicBezTo>
                <a:cubicBezTo>
                  <a:pt x="24226" y="1431"/>
                  <a:pt x="24245" y="757"/>
                  <a:pt x="23840" y="328"/>
                </a:cubicBezTo>
                <a:cubicBezTo>
                  <a:pt x="23627" y="112"/>
                  <a:pt x="23342" y="0"/>
                  <a:pt x="230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10" name="Google Shape;12810;p314"/>
          <p:cNvGrpSpPr/>
          <p:nvPr/>
        </p:nvGrpSpPr>
        <p:grpSpPr>
          <a:xfrm>
            <a:off x="8627575" y="2787375"/>
            <a:ext cx="307825" cy="513100"/>
            <a:chOff x="10263675" y="2176600"/>
            <a:chExt cx="307825" cy="513100"/>
          </a:xfrm>
        </p:grpSpPr>
        <p:sp>
          <p:nvSpPr>
            <p:cNvPr id="12811" name="Google Shape;12811;p314"/>
            <p:cNvSpPr/>
            <p:nvPr/>
          </p:nvSpPr>
          <p:spPr>
            <a:xfrm>
              <a:off x="10263675" y="2176600"/>
              <a:ext cx="229875" cy="229875"/>
            </a:xfrm>
            <a:custGeom>
              <a:rect b="b" l="l" r="r" t="t"/>
              <a:pathLst>
                <a:path extrusionOk="0" h="9195" w="9195">
                  <a:moveTo>
                    <a:pt x="4597" y="0"/>
                  </a:moveTo>
                  <a:cubicBezTo>
                    <a:pt x="3378" y="0"/>
                    <a:pt x="2209" y="485"/>
                    <a:pt x="1347" y="1347"/>
                  </a:cubicBezTo>
                  <a:cubicBezTo>
                    <a:pt x="485" y="2209"/>
                    <a:pt x="0" y="3378"/>
                    <a:pt x="0" y="4597"/>
                  </a:cubicBezTo>
                  <a:cubicBezTo>
                    <a:pt x="0" y="5818"/>
                    <a:pt x="485" y="6987"/>
                    <a:pt x="1347" y="7848"/>
                  </a:cubicBezTo>
                  <a:cubicBezTo>
                    <a:pt x="2209" y="8711"/>
                    <a:pt x="3378" y="9195"/>
                    <a:pt x="4597" y="9195"/>
                  </a:cubicBezTo>
                  <a:cubicBezTo>
                    <a:pt x="5816" y="9195"/>
                    <a:pt x="6987" y="8711"/>
                    <a:pt x="7848" y="7848"/>
                  </a:cubicBezTo>
                  <a:cubicBezTo>
                    <a:pt x="8711" y="6987"/>
                    <a:pt x="9195" y="5818"/>
                    <a:pt x="9195" y="4597"/>
                  </a:cubicBezTo>
                  <a:cubicBezTo>
                    <a:pt x="9195" y="3378"/>
                    <a:pt x="8711" y="2209"/>
                    <a:pt x="7848" y="1347"/>
                  </a:cubicBezTo>
                  <a:cubicBezTo>
                    <a:pt x="6987" y="485"/>
                    <a:pt x="5816" y="0"/>
                    <a:pt x="4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2" name="Google Shape;12812;p314"/>
            <p:cNvSpPr/>
            <p:nvPr/>
          </p:nvSpPr>
          <p:spPr>
            <a:xfrm>
              <a:off x="10456550" y="2458225"/>
              <a:ext cx="114950" cy="114950"/>
            </a:xfrm>
            <a:custGeom>
              <a:rect b="b" l="l" r="r" t="t"/>
              <a:pathLst>
                <a:path extrusionOk="0" h="4598" w="4598">
                  <a:moveTo>
                    <a:pt x="2299" y="0"/>
                  </a:moveTo>
                  <a:cubicBezTo>
                    <a:pt x="1029" y="0"/>
                    <a:pt x="0" y="1029"/>
                    <a:pt x="0" y="2299"/>
                  </a:cubicBezTo>
                  <a:cubicBezTo>
                    <a:pt x="0" y="3568"/>
                    <a:pt x="1029" y="4597"/>
                    <a:pt x="2299" y="4597"/>
                  </a:cubicBezTo>
                  <a:cubicBezTo>
                    <a:pt x="3568" y="4597"/>
                    <a:pt x="4598" y="3568"/>
                    <a:pt x="4598" y="2299"/>
                  </a:cubicBezTo>
                  <a:cubicBezTo>
                    <a:pt x="4598" y="1029"/>
                    <a:pt x="3568" y="0"/>
                    <a:pt x="22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3" name="Google Shape;12813;p314"/>
            <p:cNvSpPr/>
            <p:nvPr/>
          </p:nvSpPr>
          <p:spPr>
            <a:xfrm>
              <a:off x="10342125" y="2595725"/>
              <a:ext cx="93975" cy="93975"/>
            </a:xfrm>
            <a:custGeom>
              <a:rect b="b" l="l" r="r" t="t"/>
              <a:pathLst>
                <a:path extrusionOk="0" h="3759" w="3759">
                  <a:moveTo>
                    <a:pt x="1879" y="1"/>
                  </a:moveTo>
                  <a:cubicBezTo>
                    <a:pt x="842" y="1"/>
                    <a:pt x="0" y="842"/>
                    <a:pt x="0" y="1880"/>
                  </a:cubicBezTo>
                  <a:cubicBezTo>
                    <a:pt x="0" y="2918"/>
                    <a:pt x="842" y="3759"/>
                    <a:pt x="1879" y="3759"/>
                  </a:cubicBezTo>
                  <a:cubicBezTo>
                    <a:pt x="2917" y="3759"/>
                    <a:pt x="3758" y="2918"/>
                    <a:pt x="3758" y="1880"/>
                  </a:cubicBezTo>
                  <a:cubicBezTo>
                    <a:pt x="3758" y="842"/>
                    <a:pt x="2918" y="1"/>
                    <a:pt x="18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4" name="Google Shape;12814;p314"/>
          <p:cNvGrpSpPr/>
          <p:nvPr/>
        </p:nvGrpSpPr>
        <p:grpSpPr>
          <a:xfrm>
            <a:off x="8191500" y="1310850"/>
            <a:ext cx="436075" cy="775625"/>
            <a:chOff x="7883125" y="1204150"/>
            <a:chExt cx="436075" cy="775625"/>
          </a:xfrm>
        </p:grpSpPr>
        <p:sp>
          <p:nvSpPr>
            <p:cNvPr id="12815" name="Google Shape;12815;p314"/>
            <p:cNvSpPr/>
            <p:nvPr/>
          </p:nvSpPr>
          <p:spPr>
            <a:xfrm>
              <a:off x="8037250" y="1204150"/>
              <a:ext cx="229900" cy="229875"/>
            </a:xfrm>
            <a:custGeom>
              <a:rect b="b" l="l" r="r" t="t"/>
              <a:pathLst>
                <a:path extrusionOk="0" h="9195" w="9196">
                  <a:moveTo>
                    <a:pt x="4598" y="0"/>
                  </a:moveTo>
                  <a:cubicBezTo>
                    <a:pt x="2058" y="0"/>
                    <a:pt x="0" y="2059"/>
                    <a:pt x="0" y="4598"/>
                  </a:cubicBezTo>
                  <a:cubicBezTo>
                    <a:pt x="0" y="7136"/>
                    <a:pt x="2058" y="9195"/>
                    <a:pt x="4598" y="9195"/>
                  </a:cubicBezTo>
                  <a:cubicBezTo>
                    <a:pt x="7137" y="9195"/>
                    <a:pt x="9196" y="7136"/>
                    <a:pt x="9196" y="4598"/>
                  </a:cubicBezTo>
                  <a:cubicBezTo>
                    <a:pt x="9196" y="2059"/>
                    <a:pt x="7137" y="0"/>
                    <a:pt x="45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6" name="Google Shape;12816;p314"/>
            <p:cNvSpPr/>
            <p:nvPr/>
          </p:nvSpPr>
          <p:spPr>
            <a:xfrm>
              <a:off x="7883125" y="1600700"/>
              <a:ext cx="114950" cy="114950"/>
            </a:xfrm>
            <a:custGeom>
              <a:rect b="b" l="l" r="r" t="t"/>
              <a:pathLst>
                <a:path extrusionOk="0" h="4598" w="4598">
                  <a:moveTo>
                    <a:pt x="2299" y="0"/>
                  </a:moveTo>
                  <a:cubicBezTo>
                    <a:pt x="1029" y="0"/>
                    <a:pt x="0" y="1029"/>
                    <a:pt x="0" y="2299"/>
                  </a:cubicBezTo>
                  <a:cubicBezTo>
                    <a:pt x="0" y="3568"/>
                    <a:pt x="1029" y="4598"/>
                    <a:pt x="2299" y="4598"/>
                  </a:cubicBezTo>
                  <a:cubicBezTo>
                    <a:pt x="3569" y="4598"/>
                    <a:pt x="4597" y="3568"/>
                    <a:pt x="4597" y="2299"/>
                  </a:cubicBezTo>
                  <a:cubicBezTo>
                    <a:pt x="4597" y="1029"/>
                    <a:pt x="3568" y="0"/>
                    <a:pt x="22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7" name="Google Shape;12817;p314"/>
            <p:cNvSpPr/>
            <p:nvPr/>
          </p:nvSpPr>
          <p:spPr>
            <a:xfrm>
              <a:off x="8068700" y="1885775"/>
              <a:ext cx="93975" cy="94000"/>
            </a:xfrm>
            <a:custGeom>
              <a:rect b="b" l="l" r="r" t="t"/>
              <a:pathLst>
                <a:path extrusionOk="0" h="3760" w="3759">
                  <a:moveTo>
                    <a:pt x="1880" y="1"/>
                  </a:moveTo>
                  <a:cubicBezTo>
                    <a:pt x="842" y="1"/>
                    <a:pt x="1" y="842"/>
                    <a:pt x="1" y="1881"/>
                  </a:cubicBezTo>
                  <a:cubicBezTo>
                    <a:pt x="1" y="2918"/>
                    <a:pt x="842" y="3760"/>
                    <a:pt x="1880" y="3760"/>
                  </a:cubicBezTo>
                  <a:cubicBezTo>
                    <a:pt x="2917" y="3760"/>
                    <a:pt x="3759" y="2918"/>
                    <a:pt x="3759" y="1881"/>
                  </a:cubicBezTo>
                  <a:cubicBezTo>
                    <a:pt x="3759" y="842"/>
                    <a:pt x="2917" y="1"/>
                    <a:pt x="18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8" name="Google Shape;12818;p314"/>
            <p:cNvSpPr/>
            <p:nvPr/>
          </p:nvSpPr>
          <p:spPr>
            <a:xfrm>
              <a:off x="8272200" y="1523700"/>
              <a:ext cx="47000" cy="47025"/>
            </a:xfrm>
            <a:custGeom>
              <a:rect b="b" l="l" r="r" t="t"/>
              <a:pathLst>
                <a:path extrusionOk="0" h="1881" w="1880">
                  <a:moveTo>
                    <a:pt x="939" y="0"/>
                  </a:moveTo>
                  <a:cubicBezTo>
                    <a:pt x="421" y="0"/>
                    <a:pt x="0" y="421"/>
                    <a:pt x="0" y="940"/>
                  </a:cubicBezTo>
                  <a:cubicBezTo>
                    <a:pt x="0" y="1459"/>
                    <a:pt x="421" y="1880"/>
                    <a:pt x="939" y="1880"/>
                  </a:cubicBezTo>
                  <a:cubicBezTo>
                    <a:pt x="1458" y="1880"/>
                    <a:pt x="1879" y="1459"/>
                    <a:pt x="1879" y="940"/>
                  </a:cubicBezTo>
                  <a:cubicBezTo>
                    <a:pt x="1879" y="421"/>
                    <a:pt x="1458" y="0"/>
                    <a:pt x="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19" name="Google Shape;12819;p314"/>
          <p:cNvSpPr/>
          <p:nvPr/>
        </p:nvSpPr>
        <p:spPr>
          <a:xfrm>
            <a:off x="3244125" y="4708925"/>
            <a:ext cx="555225" cy="486075"/>
          </a:xfrm>
          <a:custGeom>
            <a:rect b="b" l="l" r="r" t="t"/>
            <a:pathLst>
              <a:path extrusionOk="0" h="19443" w="22209">
                <a:moveTo>
                  <a:pt x="11784" y="0"/>
                </a:moveTo>
                <a:lnTo>
                  <a:pt x="11784" y="0"/>
                </a:lnTo>
                <a:cubicBezTo>
                  <a:pt x="11477" y="224"/>
                  <a:pt x="11176" y="454"/>
                  <a:pt x="10890" y="705"/>
                </a:cubicBezTo>
                <a:cubicBezTo>
                  <a:pt x="9521" y="1909"/>
                  <a:pt x="8520" y="3494"/>
                  <a:pt x="8173" y="5295"/>
                </a:cubicBezTo>
                <a:cubicBezTo>
                  <a:pt x="7988" y="6251"/>
                  <a:pt x="7954" y="7276"/>
                  <a:pt x="8198" y="8224"/>
                </a:cubicBezTo>
                <a:cubicBezTo>
                  <a:pt x="8394" y="8987"/>
                  <a:pt x="8681" y="9707"/>
                  <a:pt x="8579" y="10510"/>
                </a:cubicBezTo>
                <a:cubicBezTo>
                  <a:pt x="8490" y="11194"/>
                  <a:pt x="8175" y="11826"/>
                  <a:pt x="7765" y="12374"/>
                </a:cubicBezTo>
                <a:cubicBezTo>
                  <a:pt x="7319" y="12969"/>
                  <a:pt x="6760" y="13475"/>
                  <a:pt x="6170" y="13925"/>
                </a:cubicBezTo>
                <a:cubicBezTo>
                  <a:pt x="6094" y="13981"/>
                  <a:pt x="5612" y="14328"/>
                  <a:pt x="5188" y="14615"/>
                </a:cubicBezTo>
                <a:cubicBezTo>
                  <a:pt x="5065" y="14633"/>
                  <a:pt x="4944" y="14654"/>
                  <a:pt x="4821" y="14677"/>
                </a:cubicBezTo>
                <a:cubicBezTo>
                  <a:pt x="4893" y="13738"/>
                  <a:pt x="4710" y="12746"/>
                  <a:pt x="4482" y="11894"/>
                </a:cubicBezTo>
                <a:cubicBezTo>
                  <a:pt x="4034" y="10222"/>
                  <a:pt x="3165" y="8648"/>
                  <a:pt x="2832" y="6955"/>
                </a:cubicBezTo>
                <a:cubicBezTo>
                  <a:pt x="2515" y="5347"/>
                  <a:pt x="2691" y="3701"/>
                  <a:pt x="2611" y="2076"/>
                </a:cubicBezTo>
                <a:cubicBezTo>
                  <a:pt x="2600" y="1842"/>
                  <a:pt x="2601" y="1596"/>
                  <a:pt x="2627" y="1376"/>
                </a:cubicBezTo>
                <a:lnTo>
                  <a:pt x="2627" y="1376"/>
                </a:lnTo>
                <a:cubicBezTo>
                  <a:pt x="2376" y="1707"/>
                  <a:pt x="2131" y="2044"/>
                  <a:pt x="1911" y="2399"/>
                </a:cubicBezTo>
                <a:cubicBezTo>
                  <a:pt x="852" y="4098"/>
                  <a:pt x="302" y="6080"/>
                  <a:pt x="507" y="8084"/>
                </a:cubicBezTo>
                <a:cubicBezTo>
                  <a:pt x="615" y="9147"/>
                  <a:pt x="904" y="10237"/>
                  <a:pt x="1460" y="11156"/>
                </a:cubicBezTo>
                <a:cubicBezTo>
                  <a:pt x="1906" y="11896"/>
                  <a:pt x="2438" y="12563"/>
                  <a:pt x="2584" y="13439"/>
                </a:cubicBezTo>
                <a:cubicBezTo>
                  <a:pt x="2704" y="14161"/>
                  <a:pt x="2582" y="14896"/>
                  <a:pt x="2342" y="15580"/>
                </a:cubicBezTo>
                <a:cubicBezTo>
                  <a:pt x="1956" y="15823"/>
                  <a:pt x="1605" y="16112"/>
                  <a:pt x="1309" y="16465"/>
                </a:cubicBezTo>
                <a:cubicBezTo>
                  <a:pt x="1162" y="16640"/>
                  <a:pt x="619" y="17512"/>
                  <a:pt x="1" y="18533"/>
                </a:cubicBezTo>
                <a:cubicBezTo>
                  <a:pt x="717" y="18842"/>
                  <a:pt x="1435" y="19145"/>
                  <a:pt x="2156" y="19442"/>
                </a:cubicBezTo>
                <a:cubicBezTo>
                  <a:pt x="2437" y="19169"/>
                  <a:pt x="2728" y="18906"/>
                  <a:pt x="3040" y="18671"/>
                </a:cubicBezTo>
                <a:cubicBezTo>
                  <a:pt x="3841" y="18068"/>
                  <a:pt x="4763" y="17605"/>
                  <a:pt x="5765" y="17473"/>
                </a:cubicBezTo>
                <a:cubicBezTo>
                  <a:pt x="5938" y="17451"/>
                  <a:pt x="6108" y="17441"/>
                  <a:pt x="6276" y="17441"/>
                </a:cubicBezTo>
                <a:cubicBezTo>
                  <a:pt x="7252" y="17441"/>
                  <a:pt x="8160" y="17781"/>
                  <a:pt x="9113" y="18024"/>
                </a:cubicBezTo>
                <a:cubicBezTo>
                  <a:pt x="9791" y="18196"/>
                  <a:pt x="10496" y="18271"/>
                  <a:pt x="11202" y="18271"/>
                </a:cubicBezTo>
                <a:cubicBezTo>
                  <a:pt x="11943" y="18271"/>
                  <a:pt x="12686" y="18188"/>
                  <a:pt x="13402" y="18048"/>
                </a:cubicBezTo>
                <a:cubicBezTo>
                  <a:pt x="16038" y="17533"/>
                  <a:pt x="18354" y="16064"/>
                  <a:pt x="20111" y="14053"/>
                </a:cubicBezTo>
                <a:cubicBezTo>
                  <a:pt x="20477" y="13635"/>
                  <a:pt x="20813" y="13193"/>
                  <a:pt x="21139" y="12743"/>
                </a:cubicBezTo>
                <a:lnTo>
                  <a:pt x="21139" y="12743"/>
                </a:lnTo>
                <a:cubicBezTo>
                  <a:pt x="20868" y="12863"/>
                  <a:pt x="20554" y="12959"/>
                  <a:pt x="20252" y="13036"/>
                </a:cubicBezTo>
                <a:cubicBezTo>
                  <a:pt x="18148" y="13563"/>
                  <a:pt x="16114" y="14424"/>
                  <a:pt x="13942" y="14645"/>
                </a:cubicBezTo>
                <a:cubicBezTo>
                  <a:pt x="13504" y="14689"/>
                  <a:pt x="13065" y="14706"/>
                  <a:pt x="12624" y="14706"/>
                </a:cubicBezTo>
                <a:cubicBezTo>
                  <a:pt x="11355" y="14706"/>
                  <a:pt x="10075" y="14562"/>
                  <a:pt x="8799" y="14488"/>
                </a:cubicBezTo>
                <a:cubicBezTo>
                  <a:pt x="9030" y="14151"/>
                  <a:pt x="9263" y="13824"/>
                  <a:pt x="9308" y="13765"/>
                </a:cubicBezTo>
                <a:cubicBezTo>
                  <a:pt x="9727" y="13213"/>
                  <a:pt x="10198" y="12690"/>
                  <a:pt x="10753" y="12272"/>
                </a:cubicBezTo>
                <a:cubicBezTo>
                  <a:pt x="11265" y="11886"/>
                  <a:pt x="11853" y="11592"/>
                  <a:pt x="12493" y="11508"/>
                </a:cubicBezTo>
                <a:cubicBezTo>
                  <a:pt x="12603" y="11493"/>
                  <a:pt x="12712" y="11487"/>
                  <a:pt x="12820" y="11487"/>
                </a:cubicBezTo>
                <a:cubicBezTo>
                  <a:pt x="13441" y="11487"/>
                  <a:pt x="14021" y="11704"/>
                  <a:pt x="14628" y="11858"/>
                </a:cubicBezTo>
                <a:cubicBezTo>
                  <a:pt x="15062" y="11968"/>
                  <a:pt x="15513" y="12016"/>
                  <a:pt x="15966" y="12016"/>
                </a:cubicBezTo>
                <a:cubicBezTo>
                  <a:pt x="16437" y="12016"/>
                  <a:pt x="16910" y="11964"/>
                  <a:pt x="17365" y="11874"/>
                </a:cubicBezTo>
                <a:cubicBezTo>
                  <a:pt x="19047" y="11547"/>
                  <a:pt x="20525" y="10608"/>
                  <a:pt x="21647" y="9324"/>
                </a:cubicBezTo>
                <a:cubicBezTo>
                  <a:pt x="21847" y="9096"/>
                  <a:pt x="22029" y="8854"/>
                  <a:pt x="22208" y="8609"/>
                </a:cubicBezTo>
                <a:cubicBezTo>
                  <a:pt x="22167" y="8598"/>
                  <a:pt x="22124" y="8586"/>
                  <a:pt x="22081" y="8573"/>
                </a:cubicBezTo>
                <a:cubicBezTo>
                  <a:pt x="21968" y="8611"/>
                  <a:pt x="21852" y="8647"/>
                  <a:pt x="21737" y="8675"/>
                </a:cubicBezTo>
                <a:cubicBezTo>
                  <a:pt x="20394" y="9012"/>
                  <a:pt x="19096" y="9562"/>
                  <a:pt x="17710" y="9702"/>
                </a:cubicBezTo>
                <a:cubicBezTo>
                  <a:pt x="17430" y="9730"/>
                  <a:pt x="17149" y="9742"/>
                  <a:pt x="16867" y="9742"/>
                </a:cubicBezTo>
                <a:cubicBezTo>
                  <a:pt x="15785" y="9742"/>
                  <a:pt x="14689" y="9576"/>
                  <a:pt x="13606" y="9576"/>
                </a:cubicBezTo>
                <a:cubicBezTo>
                  <a:pt x="13497" y="9576"/>
                  <a:pt x="13388" y="9578"/>
                  <a:pt x="13280" y="9581"/>
                </a:cubicBezTo>
                <a:cubicBezTo>
                  <a:pt x="12422" y="9610"/>
                  <a:pt x="11430" y="9734"/>
                  <a:pt x="10615" y="10136"/>
                </a:cubicBezTo>
                <a:cubicBezTo>
                  <a:pt x="10626" y="9974"/>
                  <a:pt x="10635" y="9816"/>
                  <a:pt x="10639" y="9662"/>
                </a:cubicBezTo>
                <a:cubicBezTo>
                  <a:pt x="10688" y="8086"/>
                  <a:pt x="10343" y="6484"/>
                  <a:pt x="10497" y="4920"/>
                </a:cubicBezTo>
                <a:cubicBezTo>
                  <a:pt x="10643" y="3435"/>
                  <a:pt x="11229" y="2045"/>
                  <a:pt x="11586" y="607"/>
                </a:cubicBezTo>
                <a:cubicBezTo>
                  <a:pt x="11637" y="400"/>
                  <a:pt x="11703" y="186"/>
                  <a:pt x="117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0" name="Google Shape;12820;p314"/>
          <p:cNvSpPr/>
          <p:nvPr/>
        </p:nvSpPr>
        <p:spPr>
          <a:xfrm>
            <a:off x="1744950" y="3101700"/>
            <a:ext cx="231050" cy="198625"/>
          </a:xfrm>
          <a:custGeom>
            <a:rect b="b" l="l" r="r" t="t"/>
            <a:pathLst>
              <a:path extrusionOk="0" h="7945" w="9242">
                <a:moveTo>
                  <a:pt x="8847" y="1"/>
                </a:moveTo>
                <a:cubicBezTo>
                  <a:pt x="7624" y="1"/>
                  <a:pt x="6403" y="303"/>
                  <a:pt x="5265" y="732"/>
                </a:cubicBezTo>
                <a:cubicBezTo>
                  <a:pt x="4007" y="1205"/>
                  <a:pt x="2682" y="1699"/>
                  <a:pt x="1616" y="2540"/>
                </a:cubicBezTo>
                <a:cubicBezTo>
                  <a:pt x="1" y="3812"/>
                  <a:pt x="488" y="5365"/>
                  <a:pt x="1965" y="6401"/>
                </a:cubicBezTo>
                <a:cubicBezTo>
                  <a:pt x="1967" y="6402"/>
                  <a:pt x="1969" y="6403"/>
                  <a:pt x="1972" y="6405"/>
                </a:cubicBezTo>
                <a:cubicBezTo>
                  <a:pt x="4308" y="7794"/>
                  <a:pt x="6024" y="7945"/>
                  <a:pt x="6659" y="7945"/>
                </a:cubicBezTo>
                <a:cubicBezTo>
                  <a:pt x="6715" y="7945"/>
                  <a:pt x="6763" y="7943"/>
                  <a:pt x="6802" y="7942"/>
                </a:cubicBezTo>
                <a:cubicBezTo>
                  <a:pt x="6862" y="7940"/>
                  <a:pt x="6901" y="7879"/>
                  <a:pt x="6879" y="7823"/>
                </a:cubicBezTo>
                <a:cubicBezTo>
                  <a:pt x="6747" y="7509"/>
                  <a:pt x="6420" y="6566"/>
                  <a:pt x="6774" y="5681"/>
                </a:cubicBezTo>
                <a:cubicBezTo>
                  <a:pt x="6787" y="5648"/>
                  <a:pt x="6818" y="5628"/>
                  <a:pt x="6852" y="5628"/>
                </a:cubicBezTo>
                <a:cubicBezTo>
                  <a:pt x="6862" y="5628"/>
                  <a:pt x="6871" y="5630"/>
                  <a:pt x="6881" y="5633"/>
                </a:cubicBezTo>
                <a:lnTo>
                  <a:pt x="8711" y="6260"/>
                </a:lnTo>
                <a:cubicBezTo>
                  <a:pt x="8721" y="6263"/>
                  <a:pt x="8731" y="6265"/>
                  <a:pt x="8741" y="6265"/>
                </a:cubicBezTo>
                <a:cubicBezTo>
                  <a:pt x="8802" y="6265"/>
                  <a:pt x="8848" y="6197"/>
                  <a:pt x="8814" y="6137"/>
                </a:cubicBezTo>
                <a:cubicBezTo>
                  <a:pt x="8556" y="5684"/>
                  <a:pt x="8103" y="4532"/>
                  <a:pt x="9192" y="3241"/>
                </a:cubicBezTo>
                <a:cubicBezTo>
                  <a:pt x="9242" y="3182"/>
                  <a:pt x="9195" y="3099"/>
                  <a:pt x="9128" y="3099"/>
                </a:cubicBezTo>
                <a:cubicBezTo>
                  <a:pt x="9117" y="3099"/>
                  <a:pt x="9107" y="3101"/>
                  <a:pt x="9096" y="3105"/>
                </a:cubicBezTo>
                <a:lnTo>
                  <a:pt x="7118" y="3866"/>
                </a:lnTo>
                <a:cubicBezTo>
                  <a:pt x="7108" y="3870"/>
                  <a:pt x="7097" y="3872"/>
                  <a:pt x="7087" y="3872"/>
                </a:cubicBezTo>
                <a:cubicBezTo>
                  <a:pt x="7057" y="3872"/>
                  <a:pt x="7027" y="3856"/>
                  <a:pt x="7012" y="3828"/>
                </a:cubicBezTo>
                <a:lnTo>
                  <a:pt x="7013" y="3827"/>
                </a:lnTo>
                <a:cubicBezTo>
                  <a:pt x="6779" y="3410"/>
                  <a:pt x="5649" y="1076"/>
                  <a:pt x="8876" y="169"/>
                </a:cubicBezTo>
                <a:cubicBezTo>
                  <a:pt x="8972" y="143"/>
                  <a:pt x="8954" y="1"/>
                  <a:pt x="8854" y="1"/>
                </a:cubicBezTo>
                <a:cubicBezTo>
                  <a:pt x="8852" y="1"/>
                  <a:pt x="8850" y="1"/>
                  <a:pt x="88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21" name="Google Shape;12821;p314"/>
          <p:cNvGrpSpPr/>
          <p:nvPr/>
        </p:nvGrpSpPr>
        <p:grpSpPr>
          <a:xfrm>
            <a:off x="3573849" y="3657329"/>
            <a:ext cx="555239" cy="674312"/>
            <a:chOff x="3727100" y="3718825"/>
            <a:chExt cx="352175" cy="427700"/>
          </a:xfrm>
        </p:grpSpPr>
        <p:sp>
          <p:nvSpPr>
            <p:cNvPr id="12822" name="Google Shape;12822;p314"/>
            <p:cNvSpPr/>
            <p:nvPr/>
          </p:nvSpPr>
          <p:spPr>
            <a:xfrm>
              <a:off x="3727100" y="3718825"/>
              <a:ext cx="293550" cy="252325"/>
            </a:xfrm>
            <a:custGeom>
              <a:rect b="b" l="l" r="r" t="t"/>
              <a:pathLst>
                <a:path extrusionOk="0" h="10093" w="11742">
                  <a:moveTo>
                    <a:pt x="507" y="0"/>
                  </a:moveTo>
                  <a:cubicBezTo>
                    <a:pt x="502" y="0"/>
                    <a:pt x="498" y="0"/>
                    <a:pt x="493" y="0"/>
                  </a:cubicBezTo>
                  <a:cubicBezTo>
                    <a:pt x="367" y="0"/>
                    <a:pt x="344" y="180"/>
                    <a:pt x="466" y="214"/>
                  </a:cubicBezTo>
                  <a:cubicBezTo>
                    <a:pt x="4566" y="1365"/>
                    <a:pt x="3129" y="4332"/>
                    <a:pt x="2834" y="4862"/>
                  </a:cubicBezTo>
                  <a:lnTo>
                    <a:pt x="2833" y="4862"/>
                  </a:lnTo>
                  <a:cubicBezTo>
                    <a:pt x="2813" y="4898"/>
                    <a:pt x="2777" y="4918"/>
                    <a:pt x="2738" y="4918"/>
                  </a:cubicBezTo>
                  <a:cubicBezTo>
                    <a:pt x="2725" y="4918"/>
                    <a:pt x="2712" y="4916"/>
                    <a:pt x="2699" y="4911"/>
                  </a:cubicBezTo>
                  <a:lnTo>
                    <a:pt x="186" y="3944"/>
                  </a:lnTo>
                  <a:cubicBezTo>
                    <a:pt x="172" y="3939"/>
                    <a:pt x="159" y="3937"/>
                    <a:pt x="146" y="3937"/>
                  </a:cubicBezTo>
                  <a:cubicBezTo>
                    <a:pt x="61" y="3937"/>
                    <a:pt x="0" y="4042"/>
                    <a:pt x="64" y="4116"/>
                  </a:cubicBezTo>
                  <a:cubicBezTo>
                    <a:pt x="1447" y="5756"/>
                    <a:pt x="872" y="7222"/>
                    <a:pt x="543" y="7797"/>
                  </a:cubicBezTo>
                  <a:cubicBezTo>
                    <a:pt x="501" y="7873"/>
                    <a:pt x="560" y="7959"/>
                    <a:pt x="638" y="7959"/>
                  </a:cubicBezTo>
                  <a:cubicBezTo>
                    <a:pt x="650" y="7959"/>
                    <a:pt x="662" y="7958"/>
                    <a:pt x="674" y="7953"/>
                  </a:cubicBezTo>
                  <a:lnTo>
                    <a:pt x="3000" y="7155"/>
                  </a:lnTo>
                  <a:cubicBezTo>
                    <a:pt x="3012" y="7151"/>
                    <a:pt x="3024" y="7149"/>
                    <a:pt x="3036" y="7149"/>
                  </a:cubicBezTo>
                  <a:cubicBezTo>
                    <a:pt x="3079" y="7149"/>
                    <a:pt x="3120" y="7174"/>
                    <a:pt x="3136" y="7216"/>
                  </a:cubicBezTo>
                  <a:cubicBezTo>
                    <a:pt x="3585" y="8340"/>
                    <a:pt x="3170" y="9539"/>
                    <a:pt x="3004" y="9939"/>
                  </a:cubicBezTo>
                  <a:cubicBezTo>
                    <a:pt x="2974" y="10010"/>
                    <a:pt x="3023" y="10086"/>
                    <a:pt x="3100" y="10089"/>
                  </a:cubicBezTo>
                  <a:cubicBezTo>
                    <a:pt x="3150" y="10091"/>
                    <a:pt x="3211" y="10093"/>
                    <a:pt x="3283" y="10093"/>
                  </a:cubicBezTo>
                  <a:cubicBezTo>
                    <a:pt x="4089" y="10093"/>
                    <a:pt x="6271" y="9900"/>
                    <a:pt x="9238" y="8136"/>
                  </a:cubicBezTo>
                  <a:cubicBezTo>
                    <a:pt x="9241" y="8134"/>
                    <a:pt x="9244" y="8133"/>
                    <a:pt x="9246" y="8131"/>
                  </a:cubicBezTo>
                  <a:cubicBezTo>
                    <a:pt x="11123" y="6815"/>
                    <a:pt x="11742" y="4841"/>
                    <a:pt x="9689" y="3226"/>
                  </a:cubicBezTo>
                  <a:cubicBezTo>
                    <a:pt x="8335" y="2158"/>
                    <a:pt x="6652" y="1529"/>
                    <a:pt x="5054" y="928"/>
                  </a:cubicBezTo>
                  <a:cubicBezTo>
                    <a:pt x="3609" y="384"/>
                    <a:pt x="2059" y="0"/>
                    <a:pt x="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3" name="Google Shape;12823;p314"/>
            <p:cNvSpPr/>
            <p:nvPr/>
          </p:nvSpPr>
          <p:spPr>
            <a:xfrm>
              <a:off x="3932500" y="4020350"/>
              <a:ext cx="146775" cy="126175"/>
            </a:xfrm>
            <a:custGeom>
              <a:rect b="b" l="l" r="r" t="t"/>
              <a:pathLst>
                <a:path extrusionOk="0" h="5047" w="5871">
                  <a:moveTo>
                    <a:pt x="247" y="0"/>
                  </a:moveTo>
                  <a:cubicBezTo>
                    <a:pt x="184" y="0"/>
                    <a:pt x="172" y="90"/>
                    <a:pt x="233" y="108"/>
                  </a:cubicBezTo>
                  <a:cubicBezTo>
                    <a:pt x="2283" y="683"/>
                    <a:pt x="1565" y="2166"/>
                    <a:pt x="1418" y="2432"/>
                  </a:cubicBezTo>
                  <a:cubicBezTo>
                    <a:pt x="1408" y="2450"/>
                    <a:pt x="1389" y="2460"/>
                    <a:pt x="1370" y="2460"/>
                  </a:cubicBezTo>
                  <a:cubicBezTo>
                    <a:pt x="1363" y="2460"/>
                    <a:pt x="1357" y="2459"/>
                    <a:pt x="1350" y="2456"/>
                  </a:cubicBezTo>
                  <a:lnTo>
                    <a:pt x="93" y="1973"/>
                  </a:lnTo>
                  <a:cubicBezTo>
                    <a:pt x="86" y="1970"/>
                    <a:pt x="79" y="1969"/>
                    <a:pt x="73" y="1969"/>
                  </a:cubicBezTo>
                  <a:cubicBezTo>
                    <a:pt x="30" y="1969"/>
                    <a:pt x="1" y="2021"/>
                    <a:pt x="32" y="2059"/>
                  </a:cubicBezTo>
                  <a:cubicBezTo>
                    <a:pt x="724" y="2879"/>
                    <a:pt x="437" y="3611"/>
                    <a:pt x="273" y="3899"/>
                  </a:cubicBezTo>
                  <a:cubicBezTo>
                    <a:pt x="250" y="3937"/>
                    <a:pt x="281" y="3980"/>
                    <a:pt x="320" y="3980"/>
                  </a:cubicBezTo>
                  <a:cubicBezTo>
                    <a:pt x="326" y="3980"/>
                    <a:pt x="332" y="3979"/>
                    <a:pt x="338" y="3977"/>
                  </a:cubicBezTo>
                  <a:lnTo>
                    <a:pt x="1501" y="3579"/>
                  </a:lnTo>
                  <a:cubicBezTo>
                    <a:pt x="1507" y="3577"/>
                    <a:pt x="1513" y="3575"/>
                    <a:pt x="1519" y="3575"/>
                  </a:cubicBezTo>
                  <a:cubicBezTo>
                    <a:pt x="1541" y="3575"/>
                    <a:pt x="1561" y="3588"/>
                    <a:pt x="1569" y="3609"/>
                  </a:cubicBezTo>
                  <a:cubicBezTo>
                    <a:pt x="1793" y="4170"/>
                    <a:pt x="1586" y="4770"/>
                    <a:pt x="1502" y="4971"/>
                  </a:cubicBezTo>
                  <a:cubicBezTo>
                    <a:pt x="1487" y="5005"/>
                    <a:pt x="1513" y="5044"/>
                    <a:pt x="1550" y="5045"/>
                  </a:cubicBezTo>
                  <a:cubicBezTo>
                    <a:pt x="1576" y="5046"/>
                    <a:pt x="1607" y="5047"/>
                    <a:pt x="1644" y="5047"/>
                  </a:cubicBezTo>
                  <a:cubicBezTo>
                    <a:pt x="2049" y="5047"/>
                    <a:pt x="3138" y="4949"/>
                    <a:pt x="4620" y="4068"/>
                  </a:cubicBezTo>
                  <a:cubicBezTo>
                    <a:pt x="4621" y="4068"/>
                    <a:pt x="4622" y="4067"/>
                    <a:pt x="4623" y="4066"/>
                  </a:cubicBezTo>
                  <a:cubicBezTo>
                    <a:pt x="5562" y="3408"/>
                    <a:pt x="5871" y="2422"/>
                    <a:pt x="4846" y="1613"/>
                  </a:cubicBezTo>
                  <a:cubicBezTo>
                    <a:pt x="4168" y="1080"/>
                    <a:pt x="3326" y="765"/>
                    <a:pt x="2527" y="465"/>
                  </a:cubicBezTo>
                  <a:cubicBezTo>
                    <a:pt x="1803" y="192"/>
                    <a:pt x="1026" y="0"/>
                    <a:pt x="2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4" name="Google Shape;12824;p314"/>
          <p:cNvGrpSpPr/>
          <p:nvPr/>
        </p:nvGrpSpPr>
        <p:grpSpPr>
          <a:xfrm>
            <a:off x="5957998" y="3446917"/>
            <a:ext cx="883716" cy="775621"/>
            <a:chOff x="10052725" y="2873950"/>
            <a:chExt cx="381175" cy="334550"/>
          </a:xfrm>
        </p:grpSpPr>
        <p:sp>
          <p:nvSpPr>
            <p:cNvPr id="12825" name="Google Shape;12825;p314"/>
            <p:cNvSpPr/>
            <p:nvPr/>
          </p:nvSpPr>
          <p:spPr>
            <a:xfrm>
              <a:off x="10110850" y="2938875"/>
              <a:ext cx="208425" cy="235825"/>
            </a:xfrm>
            <a:custGeom>
              <a:rect b="b" l="l" r="r" t="t"/>
              <a:pathLst>
                <a:path extrusionOk="0" h="9433" w="8337">
                  <a:moveTo>
                    <a:pt x="5142" y="0"/>
                  </a:moveTo>
                  <a:cubicBezTo>
                    <a:pt x="3528" y="0"/>
                    <a:pt x="1822" y="1320"/>
                    <a:pt x="1002" y="3363"/>
                  </a:cubicBezTo>
                  <a:cubicBezTo>
                    <a:pt x="0" y="5857"/>
                    <a:pt x="699" y="8486"/>
                    <a:pt x="2561" y="9234"/>
                  </a:cubicBezTo>
                  <a:cubicBezTo>
                    <a:pt x="2893" y="9367"/>
                    <a:pt x="3246" y="9433"/>
                    <a:pt x="3607" y="9433"/>
                  </a:cubicBezTo>
                  <a:cubicBezTo>
                    <a:pt x="4223" y="9433"/>
                    <a:pt x="4866" y="9243"/>
                    <a:pt x="5479" y="8869"/>
                  </a:cubicBezTo>
                  <a:cubicBezTo>
                    <a:pt x="6452" y="8277"/>
                    <a:pt x="7268" y="7270"/>
                    <a:pt x="7750" y="6072"/>
                  </a:cubicBezTo>
                  <a:cubicBezTo>
                    <a:pt x="8230" y="4874"/>
                    <a:pt x="8337" y="3583"/>
                    <a:pt x="8044" y="2481"/>
                  </a:cubicBezTo>
                  <a:cubicBezTo>
                    <a:pt x="7751" y="1381"/>
                    <a:pt x="7084" y="560"/>
                    <a:pt x="6190" y="200"/>
                  </a:cubicBezTo>
                  <a:cubicBezTo>
                    <a:pt x="5852" y="65"/>
                    <a:pt x="5500" y="0"/>
                    <a:pt x="51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6" name="Google Shape;12826;p314"/>
            <p:cNvSpPr/>
            <p:nvPr/>
          </p:nvSpPr>
          <p:spPr>
            <a:xfrm>
              <a:off x="10243600" y="2873950"/>
              <a:ext cx="69450" cy="74850"/>
            </a:xfrm>
            <a:custGeom>
              <a:rect b="b" l="l" r="r" t="t"/>
              <a:pathLst>
                <a:path extrusionOk="0" h="2994" w="2778">
                  <a:moveTo>
                    <a:pt x="1633" y="0"/>
                  </a:moveTo>
                  <a:cubicBezTo>
                    <a:pt x="1121" y="0"/>
                    <a:pt x="579" y="419"/>
                    <a:pt x="318" y="1067"/>
                  </a:cubicBezTo>
                  <a:cubicBezTo>
                    <a:pt x="1" y="1859"/>
                    <a:pt x="223" y="2692"/>
                    <a:pt x="814" y="2930"/>
                  </a:cubicBezTo>
                  <a:cubicBezTo>
                    <a:pt x="921" y="2973"/>
                    <a:pt x="1033" y="2994"/>
                    <a:pt x="1146" y="2994"/>
                  </a:cubicBezTo>
                  <a:cubicBezTo>
                    <a:pt x="1657" y="2994"/>
                    <a:pt x="2199" y="2575"/>
                    <a:pt x="2460" y="1927"/>
                  </a:cubicBezTo>
                  <a:cubicBezTo>
                    <a:pt x="2777" y="1135"/>
                    <a:pt x="2556" y="302"/>
                    <a:pt x="1965" y="64"/>
                  </a:cubicBezTo>
                  <a:cubicBezTo>
                    <a:pt x="1858" y="21"/>
                    <a:pt x="1746" y="0"/>
                    <a:pt x="16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7" name="Google Shape;12827;p314"/>
            <p:cNvSpPr/>
            <p:nvPr/>
          </p:nvSpPr>
          <p:spPr>
            <a:xfrm>
              <a:off x="10298900" y="2955175"/>
              <a:ext cx="135000" cy="125700"/>
            </a:xfrm>
            <a:custGeom>
              <a:rect b="b" l="l" r="r" t="t"/>
              <a:pathLst>
                <a:path extrusionOk="0" h="5028" w="5400">
                  <a:moveTo>
                    <a:pt x="1520" y="0"/>
                  </a:moveTo>
                  <a:cubicBezTo>
                    <a:pt x="1427" y="0"/>
                    <a:pt x="1333" y="29"/>
                    <a:pt x="1253" y="89"/>
                  </a:cubicBezTo>
                  <a:lnTo>
                    <a:pt x="310" y="785"/>
                  </a:lnTo>
                  <a:cubicBezTo>
                    <a:pt x="221" y="849"/>
                    <a:pt x="160" y="945"/>
                    <a:pt x="137" y="1052"/>
                  </a:cubicBezTo>
                  <a:lnTo>
                    <a:pt x="62" y="1400"/>
                  </a:lnTo>
                  <a:cubicBezTo>
                    <a:pt x="0" y="1684"/>
                    <a:pt x="219" y="1944"/>
                    <a:pt x="500" y="1944"/>
                  </a:cubicBezTo>
                  <a:cubicBezTo>
                    <a:pt x="517" y="1944"/>
                    <a:pt x="535" y="1943"/>
                    <a:pt x="552" y="1941"/>
                  </a:cubicBezTo>
                  <a:cubicBezTo>
                    <a:pt x="589" y="1937"/>
                    <a:pt x="625" y="1935"/>
                    <a:pt x="661" y="1935"/>
                  </a:cubicBezTo>
                  <a:cubicBezTo>
                    <a:pt x="897" y="1935"/>
                    <a:pt x="1126" y="2018"/>
                    <a:pt x="1307" y="2173"/>
                  </a:cubicBezTo>
                  <a:lnTo>
                    <a:pt x="4532" y="4921"/>
                  </a:lnTo>
                  <a:cubicBezTo>
                    <a:pt x="4613" y="4990"/>
                    <a:pt x="4716" y="5027"/>
                    <a:pt x="4823" y="5027"/>
                  </a:cubicBezTo>
                  <a:cubicBezTo>
                    <a:pt x="4835" y="5027"/>
                    <a:pt x="4848" y="5027"/>
                    <a:pt x="4860" y="5026"/>
                  </a:cubicBezTo>
                  <a:cubicBezTo>
                    <a:pt x="5219" y="4996"/>
                    <a:pt x="5400" y="4577"/>
                    <a:pt x="5175" y="4296"/>
                  </a:cubicBezTo>
                  <a:lnTo>
                    <a:pt x="1871" y="170"/>
                  </a:lnTo>
                  <a:cubicBezTo>
                    <a:pt x="1783" y="59"/>
                    <a:pt x="1652"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8" name="Google Shape;12828;p314"/>
            <p:cNvSpPr/>
            <p:nvPr/>
          </p:nvSpPr>
          <p:spPr>
            <a:xfrm>
              <a:off x="10052725" y="2899450"/>
              <a:ext cx="161975" cy="59000"/>
            </a:xfrm>
            <a:custGeom>
              <a:rect b="b" l="l" r="r" t="t"/>
              <a:pathLst>
                <a:path extrusionOk="0" h="2360" w="6479">
                  <a:moveTo>
                    <a:pt x="5818" y="1"/>
                  </a:moveTo>
                  <a:cubicBezTo>
                    <a:pt x="5798" y="1"/>
                    <a:pt x="5778" y="2"/>
                    <a:pt x="5758" y="5"/>
                  </a:cubicBezTo>
                  <a:lnTo>
                    <a:pt x="516" y="702"/>
                  </a:lnTo>
                  <a:cubicBezTo>
                    <a:pt x="160" y="749"/>
                    <a:pt x="0" y="1176"/>
                    <a:pt x="239" y="1446"/>
                  </a:cubicBezTo>
                  <a:cubicBezTo>
                    <a:pt x="318" y="1536"/>
                    <a:pt x="430" y="1590"/>
                    <a:pt x="549" y="1597"/>
                  </a:cubicBezTo>
                  <a:lnTo>
                    <a:pt x="4779" y="1842"/>
                  </a:lnTo>
                  <a:cubicBezTo>
                    <a:pt x="5053" y="1858"/>
                    <a:pt x="5308" y="1987"/>
                    <a:pt x="5484" y="2197"/>
                  </a:cubicBezTo>
                  <a:cubicBezTo>
                    <a:pt x="5575" y="2306"/>
                    <a:pt x="5703" y="2359"/>
                    <a:pt x="5830" y="2359"/>
                  </a:cubicBezTo>
                  <a:cubicBezTo>
                    <a:pt x="5978" y="2359"/>
                    <a:pt x="6126" y="2287"/>
                    <a:pt x="6213" y="2145"/>
                  </a:cubicBezTo>
                  <a:lnTo>
                    <a:pt x="6400" y="1842"/>
                  </a:lnTo>
                  <a:cubicBezTo>
                    <a:pt x="6457" y="1749"/>
                    <a:pt x="6478" y="1638"/>
                    <a:pt x="6460" y="1529"/>
                  </a:cubicBezTo>
                  <a:lnTo>
                    <a:pt x="6260" y="375"/>
                  </a:lnTo>
                  <a:cubicBezTo>
                    <a:pt x="6222" y="157"/>
                    <a:pt x="6033" y="1"/>
                    <a:pt x="58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9" name="Google Shape;12829;p314"/>
            <p:cNvSpPr/>
            <p:nvPr/>
          </p:nvSpPr>
          <p:spPr>
            <a:xfrm>
              <a:off x="10064425" y="3096425"/>
              <a:ext cx="73375" cy="48225"/>
            </a:xfrm>
            <a:custGeom>
              <a:rect b="b" l="l" r="r" t="t"/>
              <a:pathLst>
                <a:path extrusionOk="0" h="1929" w="2935">
                  <a:moveTo>
                    <a:pt x="2356" y="1"/>
                  </a:moveTo>
                  <a:cubicBezTo>
                    <a:pt x="2316" y="1"/>
                    <a:pt x="2276" y="8"/>
                    <a:pt x="2237" y="24"/>
                  </a:cubicBezTo>
                  <a:lnTo>
                    <a:pt x="996" y="532"/>
                  </a:lnTo>
                  <a:cubicBezTo>
                    <a:pt x="957" y="547"/>
                    <a:pt x="916" y="555"/>
                    <a:pt x="875" y="555"/>
                  </a:cubicBezTo>
                  <a:lnTo>
                    <a:pt x="429" y="552"/>
                  </a:lnTo>
                  <a:cubicBezTo>
                    <a:pt x="429" y="552"/>
                    <a:pt x="428" y="552"/>
                    <a:pt x="428" y="552"/>
                  </a:cubicBezTo>
                  <a:cubicBezTo>
                    <a:pt x="134" y="552"/>
                    <a:pt x="1" y="919"/>
                    <a:pt x="227" y="1105"/>
                  </a:cubicBezTo>
                  <a:lnTo>
                    <a:pt x="945" y="1699"/>
                  </a:lnTo>
                  <a:cubicBezTo>
                    <a:pt x="1129" y="1851"/>
                    <a:pt x="1354" y="1928"/>
                    <a:pt x="1580" y="1928"/>
                  </a:cubicBezTo>
                  <a:cubicBezTo>
                    <a:pt x="1780" y="1928"/>
                    <a:pt x="1980" y="1868"/>
                    <a:pt x="2152" y="1748"/>
                  </a:cubicBezTo>
                  <a:cubicBezTo>
                    <a:pt x="2271" y="1665"/>
                    <a:pt x="2371" y="1556"/>
                    <a:pt x="2443" y="1430"/>
                  </a:cubicBezTo>
                  <a:lnTo>
                    <a:pt x="2864" y="702"/>
                  </a:lnTo>
                  <a:cubicBezTo>
                    <a:pt x="2935" y="579"/>
                    <a:pt x="2914" y="423"/>
                    <a:pt x="2812" y="323"/>
                  </a:cubicBezTo>
                  <a:lnTo>
                    <a:pt x="2575" y="90"/>
                  </a:lnTo>
                  <a:cubicBezTo>
                    <a:pt x="2515" y="31"/>
                    <a:pt x="2436" y="1"/>
                    <a:pt x="23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0" name="Google Shape;12830;p314"/>
            <p:cNvSpPr/>
            <p:nvPr/>
          </p:nvSpPr>
          <p:spPr>
            <a:xfrm>
              <a:off x="10233725" y="3149500"/>
              <a:ext cx="57700" cy="59000"/>
            </a:xfrm>
            <a:custGeom>
              <a:rect b="b" l="l" r="r" t="t"/>
              <a:pathLst>
                <a:path extrusionOk="0" h="2360" w="2308">
                  <a:moveTo>
                    <a:pt x="874" y="1"/>
                  </a:moveTo>
                  <a:cubicBezTo>
                    <a:pt x="872" y="1"/>
                    <a:pt x="870" y="1"/>
                    <a:pt x="868" y="1"/>
                  </a:cubicBezTo>
                  <a:lnTo>
                    <a:pt x="536" y="5"/>
                  </a:lnTo>
                  <a:cubicBezTo>
                    <a:pt x="394" y="7"/>
                    <a:pt x="270" y="105"/>
                    <a:pt x="237" y="243"/>
                  </a:cubicBezTo>
                  <a:lnTo>
                    <a:pt x="38" y="1060"/>
                  </a:lnTo>
                  <a:cubicBezTo>
                    <a:pt x="2" y="1201"/>
                    <a:pt x="0" y="1349"/>
                    <a:pt x="28" y="1491"/>
                  </a:cubicBezTo>
                  <a:cubicBezTo>
                    <a:pt x="115" y="1931"/>
                    <a:pt x="486" y="2259"/>
                    <a:pt x="934" y="2291"/>
                  </a:cubicBezTo>
                  <a:lnTo>
                    <a:pt x="1863" y="2358"/>
                  </a:lnTo>
                  <a:cubicBezTo>
                    <a:pt x="1871" y="2359"/>
                    <a:pt x="1879" y="2359"/>
                    <a:pt x="1887" y="2359"/>
                  </a:cubicBezTo>
                  <a:cubicBezTo>
                    <a:pt x="2165" y="2359"/>
                    <a:pt x="2307" y="2015"/>
                    <a:pt x="2100" y="1819"/>
                  </a:cubicBezTo>
                  <a:lnTo>
                    <a:pt x="1775" y="1512"/>
                  </a:lnTo>
                  <a:cubicBezTo>
                    <a:pt x="1745" y="1484"/>
                    <a:pt x="1721" y="1450"/>
                    <a:pt x="1704" y="1413"/>
                  </a:cubicBezTo>
                  <a:lnTo>
                    <a:pt x="1158" y="187"/>
                  </a:lnTo>
                  <a:lnTo>
                    <a:pt x="1158" y="186"/>
                  </a:lnTo>
                  <a:cubicBezTo>
                    <a:pt x="1108" y="74"/>
                    <a:pt x="997" y="1"/>
                    <a:pt x="8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1" name="Google Shape;12831;p314"/>
            <p:cNvSpPr/>
            <p:nvPr/>
          </p:nvSpPr>
          <p:spPr>
            <a:xfrm>
              <a:off x="10164750" y="3158125"/>
              <a:ext cx="24700" cy="34875"/>
            </a:xfrm>
            <a:custGeom>
              <a:rect b="b" l="l" r="r" t="t"/>
              <a:pathLst>
                <a:path extrusionOk="0" h="1395" w="988">
                  <a:moveTo>
                    <a:pt x="116" y="0"/>
                  </a:moveTo>
                  <a:lnTo>
                    <a:pt x="0" y="290"/>
                  </a:lnTo>
                  <a:lnTo>
                    <a:pt x="20" y="1394"/>
                  </a:lnTo>
                  <a:lnTo>
                    <a:pt x="988" y="350"/>
                  </a:lnTo>
                  <a:lnTo>
                    <a:pt x="1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2" name="Google Shape;12832;p314"/>
          <p:cNvSpPr/>
          <p:nvPr/>
        </p:nvSpPr>
        <p:spPr>
          <a:xfrm>
            <a:off x="8441500" y="3395351"/>
            <a:ext cx="1059376" cy="1748144"/>
          </a:xfrm>
          <a:custGeom>
            <a:rect b="b" l="l" r="r" t="t"/>
            <a:pathLst>
              <a:path extrusionOk="0" h="63830" w="38681">
                <a:moveTo>
                  <a:pt x="12916" y="17706"/>
                </a:moveTo>
                <a:cubicBezTo>
                  <a:pt x="12916" y="17708"/>
                  <a:pt x="12917" y="17710"/>
                  <a:pt x="12917" y="17711"/>
                </a:cubicBezTo>
                <a:lnTo>
                  <a:pt x="12916" y="17711"/>
                </a:lnTo>
                <a:lnTo>
                  <a:pt x="12916" y="17706"/>
                </a:lnTo>
                <a:close/>
                <a:moveTo>
                  <a:pt x="18074" y="0"/>
                </a:moveTo>
                <a:cubicBezTo>
                  <a:pt x="16634" y="0"/>
                  <a:pt x="15432" y="1174"/>
                  <a:pt x="15463" y="2935"/>
                </a:cubicBezTo>
                <a:cubicBezTo>
                  <a:pt x="15493" y="4647"/>
                  <a:pt x="15989" y="6409"/>
                  <a:pt x="16580" y="8040"/>
                </a:cubicBezTo>
                <a:cubicBezTo>
                  <a:pt x="17445" y="10429"/>
                  <a:pt x="18622" y="12701"/>
                  <a:pt x="19589" y="15055"/>
                </a:cubicBezTo>
                <a:cubicBezTo>
                  <a:pt x="20517" y="17310"/>
                  <a:pt x="20389" y="19580"/>
                  <a:pt x="19532" y="21994"/>
                </a:cubicBezTo>
                <a:cubicBezTo>
                  <a:pt x="18656" y="21475"/>
                  <a:pt x="17984" y="20935"/>
                  <a:pt x="17218" y="20652"/>
                </a:cubicBezTo>
                <a:cubicBezTo>
                  <a:pt x="14279" y="19564"/>
                  <a:pt x="12800" y="17371"/>
                  <a:pt x="12181" y="14418"/>
                </a:cubicBezTo>
                <a:cubicBezTo>
                  <a:pt x="11901" y="13078"/>
                  <a:pt x="11542" y="11747"/>
                  <a:pt x="11105" y="10451"/>
                </a:cubicBezTo>
                <a:cubicBezTo>
                  <a:pt x="10774" y="9471"/>
                  <a:pt x="10363" y="8484"/>
                  <a:pt x="9804" y="7621"/>
                </a:cubicBezTo>
                <a:cubicBezTo>
                  <a:pt x="9070" y="6490"/>
                  <a:pt x="7566" y="5775"/>
                  <a:pt x="6236" y="5775"/>
                </a:cubicBezTo>
                <a:cubicBezTo>
                  <a:pt x="5841" y="5775"/>
                  <a:pt x="5461" y="5838"/>
                  <a:pt x="5121" y="5972"/>
                </a:cubicBezTo>
                <a:cubicBezTo>
                  <a:pt x="3456" y="6629"/>
                  <a:pt x="3446" y="8168"/>
                  <a:pt x="3437" y="9605"/>
                </a:cubicBezTo>
                <a:cubicBezTo>
                  <a:pt x="3432" y="10509"/>
                  <a:pt x="3530" y="11446"/>
                  <a:pt x="3769" y="12316"/>
                </a:cubicBezTo>
                <a:cubicBezTo>
                  <a:pt x="5828" y="19801"/>
                  <a:pt x="9640" y="25656"/>
                  <a:pt x="18199" y="27266"/>
                </a:cubicBezTo>
                <a:cubicBezTo>
                  <a:pt x="15246" y="33794"/>
                  <a:pt x="14431" y="40666"/>
                  <a:pt x="14217" y="47957"/>
                </a:cubicBezTo>
                <a:cubicBezTo>
                  <a:pt x="11170" y="45709"/>
                  <a:pt x="9863" y="42835"/>
                  <a:pt x="8397" y="40082"/>
                </a:cubicBezTo>
                <a:cubicBezTo>
                  <a:pt x="7171" y="37782"/>
                  <a:pt x="6122" y="35369"/>
                  <a:pt x="4706" y="33192"/>
                </a:cubicBezTo>
                <a:cubicBezTo>
                  <a:pt x="4169" y="32367"/>
                  <a:pt x="3157" y="31088"/>
                  <a:pt x="1992" y="31088"/>
                </a:cubicBezTo>
                <a:cubicBezTo>
                  <a:pt x="1846" y="31088"/>
                  <a:pt x="1697" y="31109"/>
                  <a:pt x="1546" y="31153"/>
                </a:cubicBezTo>
                <a:cubicBezTo>
                  <a:pt x="230" y="31538"/>
                  <a:pt x="285" y="33441"/>
                  <a:pt x="218" y="34560"/>
                </a:cubicBezTo>
                <a:cubicBezTo>
                  <a:pt x="0" y="38273"/>
                  <a:pt x="954" y="41814"/>
                  <a:pt x="2613" y="45138"/>
                </a:cubicBezTo>
                <a:cubicBezTo>
                  <a:pt x="4958" y="49830"/>
                  <a:pt x="8395" y="52990"/>
                  <a:pt x="13975" y="52990"/>
                </a:cubicBezTo>
                <a:cubicBezTo>
                  <a:pt x="13985" y="52990"/>
                  <a:pt x="13995" y="52990"/>
                  <a:pt x="14004" y="52990"/>
                </a:cubicBezTo>
                <a:cubicBezTo>
                  <a:pt x="14494" y="55763"/>
                  <a:pt x="14845" y="58346"/>
                  <a:pt x="15441" y="60873"/>
                </a:cubicBezTo>
                <a:cubicBezTo>
                  <a:pt x="15758" y="62222"/>
                  <a:pt x="16237" y="63829"/>
                  <a:pt x="18053" y="63829"/>
                </a:cubicBezTo>
                <a:cubicBezTo>
                  <a:pt x="18061" y="63829"/>
                  <a:pt x="18069" y="63829"/>
                  <a:pt x="18077" y="63829"/>
                </a:cubicBezTo>
                <a:cubicBezTo>
                  <a:pt x="20031" y="63814"/>
                  <a:pt x="20878" y="62358"/>
                  <a:pt x="21329" y="60687"/>
                </a:cubicBezTo>
                <a:cubicBezTo>
                  <a:pt x="21582" y="59748"/>
                  <a:pt x="21746" y="58769"/>
                  <a:pt x="21819" y="57798"/>
                </a:cubicBezTo>
                <a:cubicBezTo>
                  <a:pt x="22001" y="55390"/>
                  <a:pt x="22022" y="52967"/>
                  <a:pt x="22264" y="50567"/>
                </a:cubicBezTo>
                <a:cubicBezTo>
                  <a:pt x="22525" y="47997"/>
                  <a:pt x="22964" y="45445"/>
                  <a:pt x="23331" y="42849"/>
                </a:cubicBezTo>
                <a:cubicBezTo>
                  <a:pt x="24132" y="42856"/>
                  <a:pt x="24580" y="42856"/>
                  <a:pt x="25026" y="42864"/>
                </a:cubicBezTo>
                <a:cubicBezTo>
                  <a:pt x="25091" y="42865"/>
                  <a:pt x="25157" y="42865"/>
                  <a:pt x="25222" y="42865"/>
                </a:cubicBezTo>
                <a:cubicBezTo>
                  <a:pt x="30684" y="42865"/>
                  <a:pt x="36019" y="38773"/>
                  <a:pt x="37898" y="33614"/>
                </a:cubicBezTo>
                <a:cubicBezTo>
                  <a:pt x="38256" y="32633"/>
                  <a:pt x="38490" y="31613"/>
                  <a:pt x="38574" y="30576"/>
                </a:cubicBezTo>
                <a:cubicBezTo>
                  <a:pt x="38680" y="29254"/>
                  <a:pt x="38461" y="28129"/>
                  <a:pt x="37148" y="27421"/>
                </a:cubicBezTo>
                <a:lnTo>
                  <a:pt x="37148" y="27422"/>
                </a:lnTo>
                <a:cubicBezTo>
                  <a:pt x="36587" y="27121"/>
                  <a:pt x="36048" y="26971"/>
                  <a:pt x="35529" y="26971"/>
                </a:cubicBezTo>
                <a:cubicBezTo>
                  <a:pt x="34824" y="26971"/>
                  <a:pt x="34156" y="27248"/>
                  <a:pt x="33526" y="27794"/>
                </a:cubicBezTo>
                <a:cubicBezTo>
                  <a:pt x="32842" y="28388"/>
                  <a:pt x="32173" y="29037"/>
                  <a:pt x="31650" y="29770"/>
                </a:cubicBezTo>
                <a:cubicBezTo>
                  <a:pt x="30592" y="31257"/>
                  <a:pt x="29709" y="32872"/>
                  <a:pt x="28618" y="34333"/>
                </a:cubicBezTo>
                <a:cubicBezTo>
                  <a:pt x="27697" y="35565"/>
                  <a:pt x="26587" y="36654"/>
                  <a:pt x="25561" y="37807"/>
                </a:cubicBezTo>
                <a:cubicBezTo>
                  <a:pt x="26207" y="34010"/>
                  <a:pt x="27138" y="30489"/>
                  <a:pt x="28165" y="26996"/>
                </a:cubicBezTo>
                <a:cubicBezTo>
                  <a:pt x="30609" y="18681"/>
                  <a:pt x="28437" y="11250"/>
                  <a:pt x="23742" y="4375"/>
                </a:cubicBezTo>
                <a:cubicBezTo>
                  <a:pt x="22707" y="2861"/>
                  <a:pt x="21257" y="1485"/>
                  <a:pt x="19707" y="502"/>
                </a:cubicBezTo>
                <a:cubicBezTo>
                  <a:pt x="19163" y="158"/>
                  <a:pt x="18603" y="0"/>
                  <a:pt x="18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33" name="Google Shape;12833;p314"/>
          <p:cNvGrpSpPr/>
          <p:nvPr/>
        </p:nvGrpSpPr>
        <p:grpSpPr>
          <a:xfrm>
            <a:off x="7566625" y="4233188"/>
            <a:ext cx="727875" cy="978350"/>
            <a:chOff x="9887675" y="4006075"/>
            <a:chExt cx="727875" cy="978350"/>
          </a:xfrm>
        </p:grpSpPr>
        <p:sp>
          <p:nvSpPr>
            <p:cNvPr id="12834" name="Google Shape;12834;p314"/>
            <p:cNvSpPr/>
            <p:nvPr/>
          </p:nvSpPr>
          <p:spPr>
            <a:xfrm>
              <a:off x="9887675" y="4041225"/>
              <a:ext cx="323825" cy="936675"/>
            </a:xfrm>
            <a:custGeom>
              <a:rect b="b" l="l" r="r" t="t"/>
              <a:pathLst>
                <a:path extrusionOk="0" h="37467" w="12953">
                  <a:moveTo>
                    <a:pt x="1343" y="1"/>
                  </a:moveTo>
                  <a:cubicBezTo>
                    <a:pt x="679" y="1571"/>
                    <a:pt x="0" y="3287"/>
                    <a:pt x="433" y="4936"/>
                  </a:cubicBezTo>
                  <a:cubicBezTo>
                    <a:pt x="748" y="6135"/>
                    <a:pt x="1606" y="7104"/>
                    <a:pt x="2435" y="8024"/>
                  </a:cubicBezTo>
                  <a:cubicBezTo>
                    <a:pt x="3225" y="8897"/>
                    <a:pt x="4014" y="9772"/>
                    <a:pt x="4803" y="10647"/>
                  </a:cubicBezTo>
                  <a:cubicBezTo>
                    <a:pt x="5434" y="11345"/>
                    <a:pt x="6104" y="12154"/>
                    <a:pt x="6040" y="13091"/>
                  </a:cubicBezTo>
                  <a:cubicBezTo>
                    <a:pt x="5988" y="13855"/>
                    <a:pt x="5456" y="14495"/>
                    <a:pt x="5226" y="15226"/>
                  </a:cubicBezTo>
                  <a:cubicBezTo>
                    <a:pt x="4725" y="16828"/>
                    <a:pt x="5744" y="18484"/>
                    <a:pt x="6788" y="19799"/>
                  </a:cubicBezTo>
                  <a:cubicBezTo>
                    <a:pt x="7832" y="21115"/>
                    <a:pt x="9020" y="22560"/>
                    <a:pt x="8902" y="24236"/>
                  </a:cubicBezTo>
                  <a:cubicBezTo>
                    <a:pt x="8829" y="25296"/>
                    <a:pt x="8235" y="26236"/>
                    <a:pt x="7764" y="27191"/>
                  </a:cubicBezTo>
                  <a:cubicBezTo>
                    <a:pt x="7142" y="28454"/>
                    <a:pt x="6719" y="29953"/>
                    <a:pt x="7253" y="31258"/>
                  </a:cubicBezTo>
                  <a:cubicBezTo>
                    <a:pt x="7724" y="32409"/>
                    <a:pt x="8853" y="33184"/>
                    <a:pt x="9365" y="34318"/>
                  </a:cubicBezTo>
                  <a:cubicBezTo>
                    <a:pt x="10137" y="36023"/>
                    <a:pt x="8653" y="37465"/>
                    <a:pt x="11244" y="37467"/>
                  </a:cubicBezTo>
                  <a:cubicBezTo>
                    <a:pt x="11690" y="36317"/>
                    <a:pt x="11894" y="35006"/>
                    <a:pt x="12196" y="33802"/>
                  </a:cubicBezTo>
                  <a:cubicBezTo>
                    <a:pt x="12326" y="33285"/>
                    <a:pt x="12457" y="32755"/>
                    <a:pt x="12399" y="32224"/>
                  </a:cubicBezTo>
                  <a:cubicBezTo>
                    <a:pt x="12338" y="31663"/>
                    <a:pt x="12070" y="31148"/>
                    <a:pt x="11851" y="30629"/>
                  </a:cubicBezTo>
                  <a:cubicBezTo>
                    <a:pt x="11489" y="29774"/>
                    <a:pt x="11243" y="28851"/>
                    <a:pt x="11310" y="27925"/>
                  </a:cubicBezTo>
                  <a:cubicBezTo>
                    <a:pt x="11449" y="25964"/>
                    <a:pt x="12953" y="24061"/>
                    <a:pt x="12296" y="22208"/>
                  </a:cubicBezTo>
                  <a:cubicBezTo>
                    <a:pt x="11675" y="20453"/>
                    <a:pt x="9439" y="19798"/>
                    <a:pt x="8530" y="18172"/>
                  </a:cubicBezTo>
                  <a:cubicBezTo>
                    <a:pt x="7861" y="16974"/>
                    <a:pt x="8043" y="15486"/>
                    <a:pt x="8401" y="14162"/>
                  </a:cubicBezTo>
                  <a:cubicBezTo>
                    <a:pt x="8760" y="12837"/>
                    <a:pt x="9280" y="11518"/>
                    <a:pt x="9226" y="10146"/>
                  </a:cubicBezTo>
                  <a:cubicBezTo>
                    <a:pt x="9154" y="8298"/>
                    <a:pt x="8042" y="6639"/>
                    <a:pt x="6709" y="5356"/>
                  </a:cubicBezTo>
                  <a:cubicBezTo>
                    <a:pt x="5377" y="4074"/>
                    <a:pt x="3803" y="3069"/>
                    <a:pt x="2434" y="1825"/>
                  </a:cubicBezTo>
                  <a:cubicBezTo>
                    <a:pt x="1894" y="1335"/>
                    <a:pt x="1352" y="730"/>
                    <a:pt x="1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5" name="Google Shape;12835;p314"/>
            <p:cNvSpPr/>
            <p:nvPr/>
          </p:nvSpPr>
          <p:spPr>
            <a:xfrm>
              <a:off x="10132900" y="4006075"/>
              <a:ext cx="291075" cy="978350"/>
            </a:xfrm>
            <a:custGeom>
              <a:rect b="b" l="l" r="r" t="t"/>
              <a:pathLst>
                <a:path extrusionOk="0" h="39134" w="11643">
                  <a:moveTo>
                    <a:pt x="9725" y="1"/>
                  </a:moveTo>
                  <a:lnTo>
                    <a:pt x="9725" y="1"/>
                  </a:lnTo>
                  <a:cubicBezTo>
                    <a:pt x="7752" y="689"/>
                    <a:pt x="6043" y="2769"/>
                    <a:pt x="5379" y="5292"/>
                  </a:cubicBezTo>
                  <a:cubicBezTo>
                    <a:pt x="4714" y="7815"/>
                    <a:pt x="5117" y="10692"/>
                    <a:pt x="6403" y="12612"/>
                  </a:cubicBezTo>
                  <a:cubicBezTo>
                    <a:pt x="6832" y="13251"/>
                    <a:pt x="7356" y="13801"/>
                    <a:pt x="7647" y="14566"/>
                  </a:cubicBezTo>
                  <a:cubicBezTo>
                    <a:pt x="8166" y="15927"/>
                    <a:pt x="7738" y="17828"/>
                    <a:pt x="6713" y="18709"/>
                  </a:cubicBezTo>
                  <a:cubicBezTo>
                    <a:pt x="6047" y="19283"/>
                    <a:pt x="5217" y="19433"/>
                    <a:pt x="4558" y="20019"/>
                  </a:cubicBezTo>
                  <a:cubicBezTo>
                    <a:pt x="3798" y="20693"/>
                    <a:pt x="3363" y="21885"/>
                    <a:pt x="3296" y="23050"/>
                  </a:cubicBezTo>
                  <a:cubicBezTo>
                    <a:pt x="3229" y="24213"/>
                    <a:pt x="3494" y="25350"/>
                    <a:pt x="3891" y="26361"/>
                  </a:cubicBezTo>
                  <a:cubicBezTo>
                    <a:pt x="4201" y="27151"/>
                    <a:pt x="4594" y="27892"/>
                    <a:pt x="4779" y="28752"/>
                  </a:cubicBezTo>
                  <a:cubicBezTo>
                    <a:pt x="5102" y="30258"/>
                    <a:pt x="4693" y="32038"/>
                    <a:pt x="3768" y="33145"/>
                  </a:cubicBezTo>
                  <a:cubicBezTo>
                    <a:pt x="3271" y="33741"/>
                    <a:pt x="2658" y="34136"/>
                    <a:pt x="2113" y="34657"/>
                  </a:cubicBezTo>
                  <a:cubicBezTo>
                    <a:pt x="1505" y="35238"/>
                    <a:pt x="0" y="37055"/>
                    <a:pt x="121" y="38165"/>
                  </a:cubicBezTo>
                  <a:cubicBezTo>
                    <a:pt x="226" y="39133"/>
                    <a:pt x="3340" y="38844"/>
                    <a:pt x="3331" y="38980"/>
                  </a:cubicBezTo>
                  <a:cubicBezTo>
                    <a:pt x="3450" y="37317"/>
                    <a:pt x="4631" y="36087"/>
                    <a:pt x="5731" y="35158"/>
                  </a:cubicBezTo>
                  <a:cubicBezTo>
                    <a:pt x="6833" y="34229"/>
                    <a:pt x="8065" y="33206"/>
                    <a:pt x="8431" y="31586"/>
                  </a:cubicBezTo>
                  <a:cubicBezTo>
                    <a:pt x="8783" y="30023"/>
                    <a:pt x="8200" y="28468"/>
                    <a:pt x="7747" y="27011"/>
                  </a:cubicBezTo>
                  <a:cubicBezTo>
                    <a:pt x="7296" y="25554"/>
                    <a:pt x="7005" y="23722"/>
                    <a:pt x="7802" y="22437"/>
                  </a:cubicBezTo>
                  <a:cubicBezTo>
                    <a:pt x="8239" y="21735"/>
                    <a:pt x="8911" y="21366"/>
                    <a:pt x="9435" y="20772"/>
                  </a:cubicBezTo>
                  <a:cubicBezTo>
                    <a:pt x="10239" y="19862"/>
                    <a:pt x="10634" y="18502"/>
                    <a:pt x="10934" y="17192"/>
                  </a:cubicBezTo>
                  <a:cubicBezTo>
                    <a:pt x="11344" y="15406"/>
                    <a:pt x="11643" y="13560"/>
                    <a:pt x="11563" y="11736"/>
                  </a:cubicBezTo>
                  <a:cubicBezTo>
                    <a:pt x="11482" y="9911"/>
                    <a:pt x="10988" y="8101"/>
                    <a:pt x="9993" y="6878"/>
                  </a:cubicBezTo>
                  <a:cubicBezTo>
                    <a:pt x="9692" y="6508"/>
                    <a:pt x="9349" y="6194"/>
                    <a:pt x="9072" y="5792"/>
                  </a:cubicBezTo>
                  <a:cubicBezTo>
                    <a:pt x="7979" y="4208"/>
                    <a:pt x="8308" y="1294"/>
                    <a:pt x="97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6" name="Google Shape;12836;p314"/>
            <p:cNvSpPr/>
            <p:nvPr/>
          </p:nvSpPr>
          <p:spPr>
            <a:xfrm>
              <a:off x="10162575" y="4324300"/>
              <a:ext cx="452975" cy="650050"/>
            </a:xfrm>
            <a:custGeom>
              <a:rect b="b" l="l" r="r" t="t"/>
              <a:pathLst>
                <a:path extrusionOk="0" h="26002" w="18119">
                  <a:moveTo>
                    <a:pt x="16776" y="0"/>
                  </a:moveTo>
                  <a:cubicBezTo>
                    <a:pt x="16937" y="826"/>
                    <a:pt x="17099" y="1664"/>
                    <a:pt x="17020" y="2501"/>
                  </a:cubicBezTo>
                  <a:cubicBezTo>
                    <a:pt x="16941" y="3338"/>
                    <a:pt x="16586" y="4189"/>
                    <a:pt x="15901" y="4675"/>
                  </a:cubicBezTo>
                  <a:cubicBezTo>
                    <a:pt x="15162" y="5199"/>
                    <a:pt x="14195" y="5219"/>
                    <a:pt x="13311" y="5418"/>
                  </a:cubicBezTo>
                  <a:cubicBezTo>
                    <a:pt x="12428" y="5618"/>
                    <a:pt x="11469" y="6186"/>
                    <a:pt x="11415" y="7091"/>
                  </a:cubicBezTo>
                  <a:cubicBezTo>
                    <a:pt x="11356" y="8062"/>
                    <a:pt x="12340" y="8728"/>
                    <a:pt x="12835" y="9567"/>
                  </a:cubicBezTo>
                  <a:cubicBezTo>
                    <a:pt x="13249" y="10269"/>
                    <a:pt x="13318" y="11118"/>
                    <a:pt x="13307" y="11933"/>
                  </a:cubicBezTo>
                  <a:cubicBezTo>
                    <a:pt x="13302" y="12315"/>
                    <a:pt x="13278" y="12712"/>
                    <a:pt x="13095" y="13049"/>
                  </a:cubicBezTo>
                  <a:cubicBezTo>
                    <a:pt x="12412" y="14306"/>
                    <a:pt x="10276" y="13763"/>
                    <a:pt x="9325" y="14831"/>
                  </a:cubicBezTo>
                  <a:cubicBezTo>
                    <a:pt x="8877" y="15334"/>
                    <a:pt x="8817" y="16082"/>
                    <a:pt x="8939" y="16744"/>
                  </a:cubicBezTo>
                  <a:cubicBezTo>
                    <a:pt x="9061" y="17407"/>
                    <a:pt x="9336" y="18031"/>
                    <a:pt x="9481" y="18689"/>
                  </a:cubicBezTo>
                  <a:cubicBezTo>
                    <a:pt x="9783" y="20051"/>
                    <a:pt x="9487" y="21533"/>
                    <a:pt x="8687" y="22675"/>
                  </a:cubicBezTo>
                  <a:cubicBezTo>
                    <a:pt x="8510" y="22927"/>
                    <a:pt x="8301" y="23171"/>
                    <a:pt x="8022" y="23302"/>
                  </a:cubicBezTo>
                  <a:cubicBezTo>
                    <a:pt x="7757" y="23425"/>
                    <a:pt x="7457" y="23436"/>
                    <a:pt x="7163" y="23436"/>
                  </a:cubicBezTo>
                  <a:cubicBezTo>
                    <a:pt x="7138" y="23436"/>
                    <a:pt x="7114" y="23436"/>
                    <a:pt x="7090" y="23436"/>
                  </a:cubicBezTo>
                  <a:cubicBezTo>
                    <a:pt x="6026" y="23430"/>
                    <a:pt x="4962" y="23425"/>
                    <a:pt x="3898" y="23419"/>
                  </a:cubicBezTo>
                  <a:cubicBezTo>
                    <a:pt x="3761" y="23418"/>
                    <a:pt x="3613" y="23417"/>
                    <a:pt x="3458" y="23417"/>
                  </a:cubicBezTo>
                  <a:cubicBezTo>
                    <a:pt x="2437" y="23417"/>
                    <a:pt x="1106" y="23484"/>
                    <a:pt x="483" y="24302"/>
                  </a:cubicBezTo>
                  <a:cubicBezTo>
                    <a:pt x="0" y="24935"/>
                    <a:pt x="249" y="25800"/>
                    <a:pt x="1070" y="25979"/>
                  </a:cubicBezTo>
                  <a:cubicBezTo>
                    <a:pt x="1140" y="25994"/>
                    <a:pt x="1210" y="26001"/>
                    <a:pt x="1279" y="26001"/>
                  </a:cubicBezTo>
                  <a:cubicBezTo>
                    <a:pt x="2120" y="26001"/>
                    <a:pt x="2889" y="24947"/>
                    <a:pt x="3689" y="24689"/>
                  </a:cubicBezTo>
                  <a:cubicBezTo>
                    <a:pt x="4274" y="24501"/>
                    <a:pt x="4894" y="24443"/>
                    <a:pt x="5513" y="24443"/>
                  </a:cubicBezTo>
                  <a:cubicBezTo>
                    <a:pt x="5860" y="24443"/>
                    <a:pt x="6207" y="24461"/>
                    <a:pt x="6546" y="24485"/>
                  </a:cubicBezTo>
                  <a:cubicBezTo>
                    <a:pt x="7138" y="24527"/>
                    <a:pt x="7746" y="24579"/>
                    <a:pt x="8345" y="24579"/>
                  </a:cubicBezTo>
                  <a:cubicBezTo>
                    <a:pt x="9224" y="24579"/>
                    <a:pt x="10083" y="24467"/>
                    <a:pt x="10841" y="24044"/>
                  </a:cubicBezTo>
                  <a:cubicBezTo>
                    <a:pt x="11854" y="23479"/>
                    <a:pt x="12524" y="22423"/>
                    <a:pt x="12847" y="21309"/>
                  </a:cubicBezTo>
                  <a:cubicBezTo>
                    <a:pt x="13169" y="20195"/>
                    <a:pt x="13182" y="19017"/>
                    <a:pt x="13144" y="17858"/>
                  </a:cubicBezTo>
                  <a:cubicBezTo>
                    <a:pt x="13107" y="16768"/>
                    <a:pt x="13070" y="15554"/>
                    <a:pt x="13791" y="14736"/>
                  </a:cubicBezTo>
                  <a:cubicBezTo>
                    <a:pt x="14306" y="14153"/>
                    <a:pt x="15118" y="13894"/>
                    <a:pt x="15626" y="13303"/>
                  </a:cubicBezTo>
                  <a:cubicBezTo>
                    <a:pt x="16231" y="12603"/>
                    <a:pt x="16283" y="11575"/>
                    <a:pt x="16117" y="10664"/>
                  </a:cubicBezTo>
                  <a:cubicBezTo>
                    <a:pt x="15951" y="9754"/>
                    <a:pt x="15600" y="8879"/>
                    <a:pt x="15504" y="7958"/>
                  </a:cubicBezTo>
                  <a:cubicBezTo>
                    <a:pt x="15408" y="7037"/>
                    <a:pt x="15632" y="6001"/>
                    <a:pt x="16380" y="5455"/>
                  </a:cubicBezTo>
                  <a:cubicBezTo>
                    <a:pt x="16821" y="5134"/>
                    <a:pt x="17410" y="5008"/>
                    <a:pt x="17751" y="4581"/>
                  </a:cubicBezTo>
                  <a:cubicBezTo>
                    <a:pt x="18119" y="4120"/>
                    <a:pt x="18077" y="3466"/>
                    <a:pt x="18009" y="2880"/>
                  </a:cubicBezTo>
                  <a:cubicBezTo>
                    <a:pt x="17885" y="1809"/>
                    <a:pt x="17661" y="615"/>
                    <a:pt x="167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7" name="Google Shape;12837;p314"/>
          <p:cNvSpPr/>
          <p:nvPr/>
        </p:nvSpPr>
        <p:spPr>
          <a:xfrm>
            <a:off x="7501425" y="2846775"/>
            <a:ext cx="307830" cy="171013"/>
          </a:xfrm>
          <a:custGeom>
            <a:rect b="b" l="l" r="r" t="t"/>
            <a:pathLst>
              <a:path extrusionOk="0" h="8847" w="15925">
                <a:moveTo>
                  <a:pt x="7487" y="1"/>
                </a:moveTo>
                <a:cubicBezTo>
                  <a:pt x="7487" y="1"/>
                  <a:pt x="8753" y="1893"/>
                  <a:pt x="7487" y="2660"/>
                </a:cubicBezTo>
                <a:cubicBezTo>
                  <a:pt x="7487" y="2660"/>
                  <a:pt x="7535" y="2676"/>
                  <a:pt x="7619" y="2701"/>
                </a:cubicBezTo>
                <a:cubicBezTo>
                  <a:pt x="5310" y="3048"/>
                  <a:pt x="3452" y="4086"/>
                  <a:pt x="2715" y="4687"/>
                </a:cubicBezTo>
                <a:lnTo>
                  <a:pt x="0" y="3120"/>
                </a:lnTo>
                <a:lnTo>
                  <a:pt x="0" y="7304"/>
                </a:lnTo>
                <a:lnTo>
                  <a:pt x="2885" y="5639"/>
                </a:lnTo>
                <a:cubicBezTo>
                  <a:pt x="3828" y="6346"/>
                  <a:pt x="5981" y="7406"/>
                  <a:pt x="8544" y="7555"/>
                </a:cubicBezTo>
                <a:cubicBezTo>
                  <a:pt x="8835" y="8060"/>
                  <a:pt x="8310" y="8846"/>
                  <a:pt x="8310" y="8846"/>
                </a:cubicBezTo>
                <a:cubicBezTo>
                  <a:pt x="9668" y="8824"/>
                  <a:pt x="10210" y="8000"/>
                  <a:pt x="10409" y="7531"/>
                </a:cubicBezTo>
                <a:cubicBezTo>
                  <a:pt x="13548" y="7313"/>
                  <a:pt x="15925" y="6299"/>
                  <a:pt x="15925" y="5080"/>
                </a:cubicBezTo>
                <a:cubicBezTo>
                  <a:pt x="15925" y="3979"/>
                  <a:pt x="13988" y="3046"/>
                  <a:pt x="11302" y="2713"/>
                </a:cubicBezTo>
                <a:cubicBezTo>
                  <a:pt x="11141" y="2144"/>
                  <a:pt x="10358" y="46"/>
                  <a:pt x="74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8" name="Google Shape;12838;p314"/>
          <p:cNvSpPr/>
          <p:nvPr/>
        </p:nvSpPr>
        <p:spPr>
          <a:xfrm>
            <a:off x="7655863" y="2450049"/>
            <a:ext cx="398129" cy="221228"/>
          </a:xfrm>
          <a:custGeom>
            <a:rect b="b" l="l" r="r" t="t"/>
            <a:pathLst>
              <a:path extrusionOk="0" h="5355" w="9637">
                <a:moveTo>
                  <a:pt x="4531" y="1"/>
                </a:moveTo>
                <a:cubicBezTo>
                  <a:pt x="4531" y="1"/>
                  <a:pt x="5297" y="1146"/>
                  <a:pt x="4531" y="1611"/>
                </a:cubicBezTo>
                <a:cubicBezTo>
                  <a:pt x="4531" y="1611"/>
                  <a:pt x="4560" y="1619"/>
                  <a:pt x="4611" y="1635"/>
                </a:cubicBezTo>
                <a:cubicBezTo>
                  <a:pt x="3214" y="1844"/>
                  <a:pt x="2089" y="2473"/>
                  <a:pt x="1643" y="2836"/>
                </a:cubicBezTo>
                <a:lnTo>
                  <a:pt x="0" y="1889"/>
                </a:lnTo>
                <a:lnTo>
                  <a:pt x="0" y="4421"/>
                </a:lnTo>
                <a:lnTo>
                  <a:pt x="1746" y="3413"/>
                </a:lnTo>
                <a:cubicBezTo>
                  <a:pt x="2317" y="3841"/>
                  <a:pt x="3619" y="4483"/>
                  <a:pt x="5170" y="4572"/>
                </a:cubicBezTo>
                <a:cubicBezTo>
                  <a:pt x="5347" y="4878"/>
                  <a:pt x="5029" y="5354"/>
                  <a:pt x="5029" y="5354"/>
                </a:cubicBezTo>
                <a:cubicBezTo>
                  <a:pt x="5851" y="5341"/>
                  <a:pt x="6179" y="4841"/>
                  <a:pt x="6299" y="4558"/>
                </a:cubicBezTo>
                <a:cubicBezTo>
                  <a:pt x="8199" y="4426"/>
                  <a:pt x="9637" y="3812"/>
                  <a:pt x="9637" y="3074"/>
                </a:cubicBezTo>
                <a:cubicBezTo>
                  <a:pt x="9637" y="2408"/>
                  <a:pt x="8465" y="1843"/>
                  <a:pt x="6840" y="1643"/>
                </a:cubicBezTo>
                <a:cubicBezTo>
                  <a:pt x="6742" y="1298"/>
                  <a:pt x="6269" y="28"/>
                  <a:pt x="45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39" name="Google Shape;12839;p314"/>
          <p:cNvGrpSpPr/>
          <p:nvPr/>
        </p:nvGrpSpPr>
        <p:grpSpPr>
          <a:xfrm>
            <a:off x="2325290" y="3903784"/>
            <a:ext cx="967016" cy="1367642"/>
            <a:chOff x="7564050" y="3861675"/>
            <a:chExt cx="589500" cy="833725"/>
          </a:xfrm>
        </p:grpSpPr>
        <p:sp>
          <p:nvSpPr>
            <p:cNvPr id="12840" name="Google Shape;12840;p314"/>
            <p:cNvSpPr/>
            <p:nvPr/>
          </p:nvSpPr>
          <p:spPr>
            <a:xfrm>
              <a:off x="7564050" y="3861675"/>
              <a:ext cx="256475" cy="782900"/>
            </a:xfrm>
            <a:custGeom>
              <a:rect b="b" l="l" r="r" t="t"/>
              <a:pathLst>
                <a:path extrusionOk="0" h="31316" w="10259">
                  <a:moveTo>
                    <a:pt x="7241" y="1"/>
                  </a:moveTo>
                  <a:cubicBezTo>
                    <a:pt x="6214" y="947"/>
                    <a:pt x="5127" y="1998"/>
                    <a:pt x="4890" y="3376"/>
                  </a:cubicBezTo>
                  <a:cubicBezTo>
                    <a:pt x="4719" y="4376"/>
                    <a:pt x="5030" y="5391"/>
                    <a:pt x="5338" y="6358"/>
                  </a:cubicBezTo>
                  <a:cubicBezTo>
                    <a:pt x="5630" y="7278"/>
                    <a:pt x="5923" y="8199"/>
                    <a:pt x="6215" y="9119"/>
                  </a:cubicBezTo>
                  <a:cubicBezTo>
                    <a:pt x="6449" y="9853"/>
                    <a:pt x="6676" y="10684"/>
                    <a:pt x="6310" y="11362"/>
                  </a:cubicBezTo>
                  <a:cubicBezTo>
                    <a:pt x="6012" y="11914"/>
                    <a:pt x="5398" y="12211"/>
                    <a:pt x="4979" y="12678"/>
                  </a:cubicBezTo>
                  <a:cubicBezTo>
                    <a:pt x="4061" y="13705"/>
                    <a:pt x="4261" y="15285"/>
                    <a:pt x="4594" y="16621"/>
                  </a:cubicBezTo>
                  <a:cubicBezTo>
                    <a:pt x="4927" y="17957"/>
                    <a:pt x="5324" y="19437"/>
                    <a:pt x="4669" y="20648"/>
                  </a:cubicBezTo>
                  <a:cubicBezTo>
                    <a:pt x="4255" y="21414"/>
                    <a:pt x="3492" y="21915"/>
                    <a:pt x="2818" y="22467"/>
                  </a:cubicBezTo>
                  <a:cubicBezTo>
                    <a:pt x="1926" y="23199"/>
                    <a:pt x="1102" y="24175"/>
                    <a:pt x="1059" y="25330"/>
                  </a:cubicBezTo>
                  <a:cubicBezTo>
                    <a:pt x="1020" y="26348"/>
                    <a:pt x="1599" y="27309"/>
                    <a:pt x="1597" y="28329"/>
                  </a:cubicBezTo>
                  <a:cubicBezTo>
                    <a:pt x="1596" y="29863"/>
                    <a:pt x="0" y="30436"/>
                    <a:pt x="1932" y="31315"/>
                  </a:cubicBezTo>
                  <a:cubicBezTo>
                    <a:pt x="2655" y="30608"/>
                    <a:pt x="3252" y="29699"/>
                    <a:pt x="3885" y="28903"/>
                  </a:cubicBezTo>
                  <a:cubicBezTo>
                    <a:pt x="4157" y="28560"/>
                    <a:pt x="4435" y="28209"/>
                    <a:pt x="4571" y="27794"/>
                  </a:cubicBezTo>
                  <a:cubicBezTo>
                    <a:pt x="4716" y="27355"/>
                    <a:pt x="4690" y="26881"/>
                    <a:pt x="4702" y="26418"/>
                  </a:cubicBezTo>
                  <a:cubicBezTo>
                    <a:pt x="4722" y="25657"/>
                    <a:pt x="4852" y="24886"/>
                    <a:pt x="5215" y="24217"/>
                  </a:cubicBezTo>
                  <a:cubicBezTo>
                    <a:pt x="5984" y="22801"/>
                    <a:pt x="7751" y="21891"/>
                    <a:pt x="7889" y="20285"/>
                  </a:cubicBezTo>
                  <a:cubicBezTo>
                    <a:pt x="8020" y="18765"/>
                    <a:pt x="6574" y="17518"/>
                    <a:pt x="6446" y="15998"/>
                  </a:cubicBezTo>
                  <a:cubicBezTo>
                    <a:pt x="6352" y="14876"/>
                    <a:pt x="6992" y="13828"/>
                    <a:pt x="7710" y="12961"/>
                  </a:cubicBezTo>
                  <a:cubicBezTo>
                    <a:pt x="8426" y="12093"/>
                    <a:pt x="9261" y="11286"/>
                    <a:pt x="9686" y="10244"/>
                  </a:cubicBezTo>
                  <a:cubicBezTo>
                    <a:pt x="10258" y="8840"/>
                    <a:pt x="9991" y="7224"/>
                    <a:pt x="9431" y="5816"/>
                  </a:cubicBezTo>
                  <a:cubicBezTo>
                    <a:pt x="8871" y="4407"/>
                    <a:pt x="8037" y="3123"/>
                    <a:pt x="7437" y="1732"/>
                  </a:cubicBezTo>
                  <a:cubicBezTo>
                    <a:pt x="7200" y="1183"/>
                    <a:pt x="7001" y="549"/>
                    <a:pt x="7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1" name="Google Shape;12841;p314"/>
            <p:cNvSpPr/>
            <p:nvPr/>
          </p:nvSpPr>
          <p:spPr>
            <a:xfrm>
              <a:off x="7587575" y="3989200"/>
              <a:ext cx="508825" cy="673450"/>
            </a:xfrm>
            <a:custGeom>
              <a:rect b="b" l="l" r="r" t="t"/>
              <a:pathLst>
                <a:path extrusionOk="0" h="26938" w="20353">
                  <a:moveTo>
                    <a:pt x="19992" y="0"/>
                  </a:moveTo>
                  <a:cubicBezTo>
                    <a:pt x="18373" y="0"/>
                    <a:pt x="16572" y="950"/>
                    <a:pt x="15315" y="2492"/>
                  </a:cubicBezTo>
                  <a:cubicBezTo>
                    <a:pt x="13965" y="4149"/>
                    <a:pt x="13289" y="6433"/>
                    <a:pt x="13599" y="8300"/>
                  </a:cubicBezTo>
                  <a:cubicBezTo>
                    <a:pt x="13702" y="8923"/>
                    <a:pt x="13907" y="9512"/>
                    <a:pt x="13865" y="10180"/>
                  </a:cubicBezTo>
                  <a:cubicBezTo>
                    <a:pt x="13791" y="11372"/>
                    <a:pt x="12826" y="12646"/>
                    <a:pt x="11763" y="12956"/>
                  </a:cubicBezTo>
                  <a:cubicBezTo>
                    <a:pt x="11072" y="13159"/>
                    <a:pt x="10403" y="12990"/>
                    <a:pt x="9711" y="13203"/>
                  </a:cubicBezTo>
                  <a:cubicBezTo>
                    <a:pt x="8917" y="13449"/>
                    <a:pt x="8187" y="14191"/>
                    <a:pt x="7743" y="15037"/>
                  </a:cubicBezTo>
                  <a:cubicBezTo>
                    <a:pt x="7298" y="15883"/>
                    <a:pt x="7111" y="16821"/>
                    <a:pt x="7064" y="17711"/>
                  </a:cubicBezTo>
                  <a:cubicBezTo>
                    <a:pt x="7028" y="18405"/>
                    <a:pt x="7071" y="19090"/>
                    <a:pt x="6917" y="19796"/>
                  </a:cubicBezTo>
                  <a:cubicBezTo>
                    <a:pt x="6648" y="21028"/>
                    <a:pt x="5739" y="22217"/>
                    <a:pt x="4674" y="22731"/>
                  </a:cubicBezTo>
                  <a:cubicBezTo>
                    <a:pt x="4100" y="23007"/>
                    <a:pt x="3508" y="23094"/>
                    <a:pt x="2926" y="23298"/>
                  </a:cubicBezTo>
                  <a:cubicBezTo>
                    <a:pt x="2276" y="23525"/>
                    <a:pt x="537" y="24372"/>
                    <a:pt x="250" y="25241"/>
                  </a:cubicBezTo>
                  <a:cubicBezTo>
                    <a:pt x="0" y="25998"/>
                    <a:pt x="2423" y="26839"/>
                    <a:pt x="2369" y="26937"/>
                  </a:cubicBezTo>
                  <a:cubicBezTo>
                    <a:pt x="3022" y="25736"/>
                    <a:pt x="4319" y="25219"/>
                    <a:pt x="5457" y="24899"/>
                  </a:cubicBezTo>
                  <a:cubicBezTo>
                    <a:pt x="6594" y="24579"/>
                    <a:pt x="7859" y="24232"/>
                    <a:pt x="8681" y="23147"/>
                  </a:cubicBezTo>
                  <a:cubicBezTo>
                    <a:pt x="9474" y="22101"/>
                    <a:pt x="9566" y="20742"/>
                    <a:pt x="9722" y="19502"/>
                  </a:cubicBezTo>
                  <a:cubicBezTo>
                    <a:pt x="9878" y="18261"/>
                    <a:pt x="10283" y="16795"/>
                    <a:pt x="11313" y="16107"/>
                  </a:cubicBezTo>
                  <a:cubicBezTo>
                    <a:pt x="11876" y="15731"/>
                    <a:pt x="12504" y="15683"/>
                    <a:pt x="13095" y="15418"/>
                  </a:cubicBezTo>
                  <a:cubicBezTo>
                    <a:pt x="14004" y="15011"/>
                    <a:pt x="14759" y="14131"/>
                    <a:pt x="15427" y="13254"/>
                  </a:cubicBezTo>
                  <a:cubicBezTo>
                    <a:pt x="16338" y="12061"/>
                    <a:pt x="17188" y="10784"/>
                    <a:pt x="17746" y="9395"/>
                  </a:cubicBezTo>
                  <a:cubicBezTo>
                    <a:pt x="18304" y="8007"/>
                    <a:pt x="18550" y="6489"/>
                    <a:pt x="18222" y="5238"/>
                  </a:cubicBezTo>
                  <a:cubicBezTo>
                    <a:pt x="18122" y="4860"/>
                    <a:pt x="17972" y="4509"/>
                    <a:pt x="17902" y="4116"/>
                  </a:cubicBezTo>
                  <a:cubicBezTo>
                    <a:pt x="17623" y="2563"/>
                    <a:pt x="18855" y="500"/>
                    <a:pt x="20352" y="16"/>
                  </a:cubicBezTo>
                  <a:cubicBezTo>
                    <a:pt x="20233" y="5"/>
                    <a:pt x="20113" y="0"/>
                    <a:pt x="19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2" name="Google Shape;12842;p314"/>
            <p:cNvSpPr/>
            <p:nvPr/>
          </p:nvSpPr>
          <p:spPr>
            <a:xfrm>
              <a:off x="7615275" y="4296850"/>
              <a:ext cx="538275" cy="398550"/>
            </a:xfrm>
            <a:custGeom>
              <a:rect b="b" l="l" r="r" t="t"/>
              <a:pathLst>
                <a:path extrusionOk="0" h="15942" w="21531">
                  <a:moveTo>
                    <a:pt x="21078" y="0"/>
                  </a:moveTo>
                  <a:lnTo>
                    <a:pt x="21078" y="0"/>
                  </a:lnTo>
                  <a:cubicBezTo>
                    <a:pt x="20918" y="671"/>
                    <a:pt x="20754" y="1351"/>
                    <a:pt x="20412" y="1949"/>
                  </a:cubicBezTo>
                  <a:cubicBezTo>
                    <a:pt x="20069" y="2547"/>
                    <a:pt x="19516" y="3062"/>
                    <a:pt x="18841" y="3192"/>
                  </a:cubicBezTo>
                  <a:cubicBezTo>
                    <a:pt x="18713" y="3217"/>
                    <a:pt x="18585" y="3228"/>
                    <a:pt x="18457" y="3228"/>
                  </a:cubicBezTo>
                  <a:cubicBezTo>
                    <a:pt x="17856" y="3228"/>
                    <a:pt x="17255" y="2992"/>
                    <a:pt x="16655" y="2869"/>
                  </a:cubicBezTo>
                  <a:cubicBezTo>
                    <a:pt x="16467" y="2830"/>
                    <a:pt x="16266" y="2808"/>
                    <a:pt x="16067" y="2808"/>
                  </a:cubicBezTo>
                  <a:cubicBezTo>
                    <a:pt x="15496" y="2808"/>
                    <a:pt x="14931" y="2989"/>
                    <a:pt x="14673" y="3475"/>
                  </a:cubicBezTo>
                  <a:cubicBezTo>
                    <a:pt x="14300" y="4180"/>
                    <a:pt x="14810" y="5011"/>
                    <a:pt x="14894" y="5803"/>
                  </a:cubicBezTo>
                  <a:cubicBezTo>
                    <a:pt x="14966" y="6468"/>
                    <a:pt x="14729" y="7125"/>
                    <a:pt x="14445" y="7729"/>
                  </a:cubicBezTo>
                  <a:cubicBezTo>
                    <a:pt x="14311" y="8013"/>
                    <a:pt x="14159" y="8301"/>
                    <a:pt x="13908" y="8489"/>
                  </a:cubicBezTo>
                  <a:cubicBezTo>
                    <a:pt x="13672" y="8668"/>
                    <a:pt x="13406" y="8729"/>
                    <a:pt x="13123" y="8729"/>
                  </a:cubicBezTo>
                  <a:cubicBezTo>
                    <a:pt x="12490" y="8729"/>
                    <a:pt x="11772" y="8422"/>
                    <a:pt x="11113" y="8422"/>
                  </a:cubicBezTo>
                  <a:cubicBezTo>
                    <a:pt x="10898" y="8422"/>
                    <a:pt x="10688" y="8455"/>
                    <a:pt x="10490" y="8543"/>
                  </a:cubicBezTo>
                  <a:cubicBezTo>
                    <a:pt x="9985" y="8766"/>
                    <a:pt x="9688" y="9303"/>
                    <a:pt x="9554" y="9839"/>
                  </a:cubicBezTo>
                  <a:cubicBezTo>
                    <a:pt x="9421" y="10375"/>
                    <a:pt x="9414" y="10934"/>
                    <a:pt x="9300" y="11475"/>
                  </a:cubicBezTo>
                  <a:cubicBezTo>
                    <a:pt x="9063" y="12593"/>
                    <a:pt x="8340" y="13599"/>
                    <a:pt x="7356" y="14181"/>
                  </a:cubicBezTo>
                  <a:cubicBezTo>
                    <a:pt x="7139" y="14309"/>
                    <a:pt x="6900" y="14420"/>
                    <a:pt x="6647" y="14422"/>
                  </a:cubicBezTo>
                  <a:cubicBezTo>
                    <a:pt x="6643" y="14422"/>
                    <a:pt x="6640" y="14422"/>
                    <a:pt x="6636" y="14422"/>
                  </a:cubicBezTo>
                  <a:cubicBezTo>
                    <a:pt x="6381" y="14422"/>
                    <a:pt x="6139" y="14313"/>
                    <a:pt x="5906" y="14206"/>
                  </a:cubicBezTo>
                  <a:cubicBezTo>
                    <a:pt x="5115" y="13842"/>
                    <a:pt x="4322" y="13476"/>
                    <a:pt x="3530" y="13112"/>
                  </a:cubicBezTo>
                  <a:cubicBezTo>
                    <a:pt x="2955" y="12847"/>
                    <a:pt x="2135" y="12447"/>
                    <a:pt x="1401" y="12447"/>
                  </a:cubicBezTo>
                  <a:cubicBezTo>
                    <a:pt x="1147" y="12447"/>
                    <a:pt x="903" y="12495"/>
                    <a:pt x="683" y="12614"/>
                  </a:cubicBezTo>
                  <a:cubicBezTo>
                    <a:pt x="108" y="12922"/>
                    <a:pt x="1" y="13652"/>
                    <a:pt x="552" y="14064"/>
                  </a:cubicBezTo>
                  <a:cubicBezTo>
                    <a:pt x="723" y="14192"/>
                    <a:pt x="926" y="14237"/>
                    <a:pt x="1145" y="14237"/>
                  </a:cubicBezTo>
                  <a:cubicBezTo>
                    <a:pt x="1668" y="14237"/>
                    <a:pt x="2285" y="13981"/>
                    <a:pt x="2795" y="13981"/>
                  </a:cubicBezTo>
                  <a:cubicBezTo>
                    <a:pt x="2846" y="13981"/>
                    <a:pt x="2896" y="13983"/>
                    <a:pt x="2945" y="13989"/>
                  </a:cubicBezTo>
                  <a:cubicBezTo>
                    <a:pt x="3724" y="14079"/>
                    <a:pt x="4464" y="14435"/>
                    <a:pt x="5146" y="14805"/>
                  </a:cubicBezTo>
                  <a:cubicBezTo>
                    <a:pt x="6127" y="15337"/>
                    <a:pt x="7157" y="15941"/>
                    <a:pt x="8258" y="15941"/>
                  </a:cubicBezTo>
                  <a:cubicBezTo>
                    <a:pt x="8339" y="15941"/>
                    <a:pt x="8420" y="15938"/>
                    <a:pt x="8501" y="15931"/>
                  </a:cubicBezTo>
                  <a:cubicBezTo>
                    <a:pt x="9447" y="15853"/>
                    <a:pt x="10305" y="15292"/>
                    <a:pt x="10924" y="14570"/>
                  </a:cubicBezTo>
                  <a:cubicBezTo>
                    <a:pt x="11542" y="13848"/>
                    <a:pt x="11951" y="12974"/>
                    <a:pt x="12315" y="12095"/>
                  </a:cubicBezTo>
                  <a:cubicBezTo>
                    <a:pt x="12657" y="11270"/>
                    <a:pt x="13040" y="10352"/>
                    <a:pt x="13855" y="9985"/>
                  </a:cubicBezTo>
                  <a:cubicBezTo>
                    <a:pt x="14438" y="9724"/>
                    <a:pt x="15132" y="9806"/>
                    <a:pt x="15711" y="9538"/>
                  </a:cubicBezTo>
                  <a:cubicBezTo>
                    <a:pt x="16400" y="9220"/>
                    <a:pt x="16787" y="8471"/>
                    <a:pt x="16972" y="7734"/>
                  </a:cubicBezTo>
                  <a:cubicBezTo>
                    <a:pt x="17156" y="6999"/>
                    <a:pt x="17190" y="6227"/>
                    <a:pt x="17432" y="5508"/>
                  </a:cubicBezTo>
                  <a:cubicBezTo>
                    <a:pt x="17672" y="4788"/>
                    <a:pt x="18190" y="4090"/>
                    <a:pt x="18933" y="3938"/>
                  </a:cubicBezTo>
                  <a:cubicBezTo>
                    <a:pt x="19371" y="3847"/>
                    <a:pt x="19854" y="3952"/>
                    <a:pt x="20253" y="3749"/>
                  </a:cubicBezTo>
                  <a:cubicBezTo>
                    <a:pt x="20683" y="3530"/>
                    <a:pt x="20874" y="3028"/>
                    <a:pt x="21022" y="2567"/>
                  </a:cubicBezTo>
                  <a:cubicBezTo>
                    <a:pt x="21292" y="1727"/>
                    <a:pt x="21530" y="759"/>
                    <a:pt x="2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6" name="Shape 12846"/>
        <p:cNvGrpSpPr/>
        <p:nvPr/>
      </p:nvGrpSpPr>
      <p:grpSpPr>
        <a:xfrm>
          <a:off x="0" y="0"/>
          <a:ext cx="0" cy="0"/>
          <a:chOff x="0" y="0"/>
          <a:chExt cx="0" cy="0"/>
        </a:xfrm>
      </p:grpSpPr>
      <p:grpSp>
        <p:nvGrpSpPr>
          <p:cNvPr id="12847" name="Google Shape;12847;p315"/>
          <p:cNvGrpSpPr/>
          <p:nvPr/>
        </p:nvGrpSpPr>
        <p:grpSpPr>
          <a:xfrm>
            <a:off x="590252" y="1395042"/>
            <a:ext cx="4189441" cy="3308499"/>
            <a:chOff x="5076775" y="1958876"/>
            <a:chExt cx="3353968" cy="2648707"/>
          </a:xfrm>
        </p:grpSpPr>
        <p:sp>
          <p:nvSpPr>
            <p:cNvPr id="12848" name="Google Shape;12848;p315"/>
            <p:cNvSpPr/>
            <p:nvPr/>
          </p:nvSpPr>
          <p:spPr>
            <a:xfrm>
              <a:off x="5076775" y="1958876"/>
              <a:ext cx="3353968" cy="2648707"/>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9" name="Google Shape;12849;p315"/>
            <p:cNvSpPr/>
            <p:nvPr/>
          </p:nvSpPr>
          <p:spPr>
            <a:xfrm>
              <a:off x="5189425" y="2075775"/>
              <a:ext cx="3123300" cy="183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50" name="Google Shape;12850;p315"/>
          <p:cNvSpPr txBox="1"/>
          <p:nvPr>
            <p:ph type="title"/>
          </p:nvPr>
        </p:nvSpPr>
        <p:spPr>
          <a:xfrm>
            <a:off x="185500" y="219400"/>
            <a:ext cx="8360400" cy="84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Case Study 2: Where is the fox tapeworm?   </a:t>
            </a:r>
            <a:endParaRPr sz="3200"/>
          </a:p>
        </p:txBody>
      </p:sp>
      <p:grpSp>
        <p:nvGrpSpPr>
          <p:cNvPr id="12851" name="Google Shape;12851;p315"/>
          <p:cNvGrpSpPr/>
          <p:nvPr/>
        </p:nvGrpSpPr>
        <p:grpSpPr>
          <a:xfrm>
            <a:off x="8366765" y="3571064"/>
            <a:ext cx="946219" cy="1594667"/>
            <a:chOff x="2567024" y="2978878"/>
            <a:chExt cx="344820" cy="581126"/>
          </a:xfrm>
        </p:grpSpPr>
        <p:sp>
          <p:nvSpPr>
            <p:cNvPr id="12852" name="Google Shape;12852;p315"/>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3" name="Google Shape;12853;p315"/>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4" name="Google Shape;12854;p315"/>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5" name="Google Shape;12855;p315"/>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6" name="Google Shape;12856;p315"/>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7" name="Google Shape;12857;p315"/>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8" name="Google Shape;12858;p315"/>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9" name="Google Shape;12859;p315"/>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0" name="Google Shape;12860;p315"/>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1" name="Google Shape;12861;p315"/>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2" name="Google Shape;12862;p315"/>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3" name="Google Shape;12863;p315"/>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4" name="Google Shape;12864;p315"/>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5" name="Google Shape;12865;p315"/>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6" name="Google Shape;12866;p315"/>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7" name="Google Shape;12867;p315"/>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8" name="Google Shape;12868;p315"/>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9" name="Google Shape;12869;p315"/>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0" name="Google Shape;12870;p315"/>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1" name="Google Shape;12871;p315"/>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2" name="Google Shape;12872;p315"/>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3" name="Google Shape;12873;p315"/>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4" name="Google Shape;12874;p315"/>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5" name="Google Shape;12875;p315"/>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6" name="Google Shape;12876;p315"/>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7" name="Google Shape;12877;p315"/>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8" name="Google Shape;12878;p315"/>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9" name="Google Shape;12879;p315"/>
          <p:cNvSpPr/>
          <p:nvPr/>
        </p:nvSpPr>
        <p:spPr>
          <a:xfrm>
            <a:off x="973381" y="4234460"/>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0" name="Google Shape;12880;p315"/>
          <p:cNvSpPr txBox="1"/>
          <p:nvPr>
            <p:ph type="title"/>
          </p:nvPr>
        </p:nvSpPr>
        <p:spPr>
          <a:xfrm>
            <a:off x="4988625" y="877725"/>
            <a:ext cx="4258500" cy="84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2400"/>
              <a:t>Echinococcus multilocularis </a:t>
            </a:r>
            <a:endParaRPr i="1" sz="2400"/>
          </a:p>
        </p:txBody>
      </p:sp>
      <p:sp>
        <p:nvSpPr>
          <p:cNvPr id="12881" name="Google Shape;12881;p315"/>
          <p:cNvSpPr txBox="1"/>
          <p:nvPr>
            <p:ph type="title"/>
          </p:nvPr>
        </p:nvSpPr>
        <p:spPr>
          <a:xfrm>
            <a:off x="4988625" y="4264463"/>
            <a:ext cx="4258500" cy="84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Helminth parasite that infects wild mammals and people </a:t>
            </a:r>
            <a:endParaRPr sz="2400"/>
          </a:p>
          <a:p>
            <a:pPr indent="0" lvl="0" marL="0" rtl="0" algn="l">
              <a:spcBef>
                <a:spcPts val="0"/>
              </a:spcBef>
              <a:spcAft>
                <a:spcPts val="0"/>
              </a:spcAft>
              <a:buNone/>
            </a:pPr>
            <a:r>
              <a:t/>
            </a:r>
            <a:endParaRPr sz="1000"/>
          </a:p>
          <a:p>
            <a:pPr indent="0" lvl="0" marL="0" rtl="0" algn="l">
              <a:spcBef>
                <a:spcPts val="0"/>
              </a:spcBef>
              <a:spcAft>
                <a:spcPts val="0"/>
              </a:spcAft>
              <a:buNone/>
            </a:pPr>
            <a:r>
              <a:rPr lang="en" sz="2400"/>
              <a:t>Native to Europe, but spreading</a:t>
            </a:r>
            <a:r>
              <a:rPr lang="en" sz="2400"/>
              <a:t>? </a:t>
            </a:r>
            <a:endParaRPr sz="2400"/>
          </a:p>
          <a:p>
            <a:pPr indent="0" lvl="0" marL="0" rtl="0" algn="l">
              <a:spcBef>
                <a:spcPts val="0"/>
              </a:spcBef>
              <a:spcAft>
                <a:spcPts val="0"/>
              </a:spcAft>
              <a:buNone/>
            </a:pPr>
            <a:r>
              <a:t/>
            </a:r>
            <a:endParaRPr i="1" sz="2400"/>
          </a:p>
        </p:txBody>
      </p:sp>
      <p:pic>
        <p:nvPicPr>
          <p:cNvPr id="12882" name="Google Shape;12882;p315"/>
          <p:cNvPicPr preferRelativeResize="0"/>
          <p:nvPr/>
        </p:nvPicPr>
        <p:blipFill>
          <a:blip r:embed="rId3">
            <a:alphaModFix/>
          </a:blip>
          <a:stretch>
            <a:fillRect/>
          </a:stretch>
        </p:blipFill>
        <p:spPr>
          <a:xfrm>
            <a:off x="780238" y="1599100"/>
            <a:ext cx="3809476" cy="2251050"/>
          </a:xfrm>
          <a:prstGeom prst="rect">
            <a:avLst/>
          </a:prstGeom>
          <a:noFill/>
          <a:ln cap="flat" cmpd="sng" w="9525">
            <a:solidFill>
              <a:schemeClr val="dk1"/>
            </a:solidFill>
            <a:prstDash val="solid"/>
            <a:round/>
            <a:headEnd len="sm" w="sm" type="none"/>
            <a:tailEnd len="sm" w="sm" type="none"/>
          </a:ln>
        </p:spPr>
      </p:pic>
      <p:sp>
        <p:nvSpPr>
          <p:cNvPr id="12883" name="Google Shape;12883;p315"/>
          <p:cNvSpPr txBox="1"/>
          <p:nvPr>
            <p:ph type="title"/>
          </p:nvPr>
        </p:nvSpPr>
        <p:spPr>
          <a:xfrm>
            <a:off x="679800" y="3612500"/>
            <a:ext cx="2364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1200">
                <a:solidFill>
                  <a:srgbClr val="222222"/>
                </a:solidFill>
              </a:rPr>
              <a:t>Eckert and Deplazes 2004</a:t>
            </a:r>
            <a:endParaRPr sz="1800">
              <a:solidFill>
                <a:srgbClr val="222222"/>
              </a:solidFill>
            </a:endParaRPr>
          </a:p>
        </p:txBody>
      </p:sp>
      <p:pic>
        <p:nvPicPr>
          <p:cNvPr id="12884" name="Google Shape;12884;p315"/>
          <p:cNvPicPr preferRelativeResize="0"/>
          <p:nvPr/>
        </p:nvPicPr>
        <p:blipFill>
          <a:blip r:embed="rId4">
            <a:alphaModFix/>
          </a:blip>
          <a:stretch>
            <a:fillRect/>
          </a:stretch>
        </p:blipFill>
        <p:spPr>
          <a:xfrm>
            <a:off x="5030825" y="1864888"/>
            <a:ext cx="3809474" cy="969512"/>
          </a:xfrm>
          <a:prstGeom prst="rect">
            <a:avLst/>
          </a:prstGeom>
          <a:noFill/>
          <a:ln>
            <a:noFill/>
          </a:ln>
        </p:spPr>
      </p:pic>
      <p:sp>
        <p:nvSpPr>
          <p:cNvPr id="12885" name="Google Shape;12885;p315"/>
          <p:cNvSpPr txBox="1"/>
          <p:nvPr>
            <p:ph type="title"/>
          </p:nvPr>
        </p:nvSpPr>
        <p:spPr>
          <a:xfrm>
            <a:off x="4988625" y="1434850"/>
            <a:ext cx="4258500" cy="84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2400">
                <a:solidFill>
                  <a:srgbClr val="1F1F1F"/>
                </a:solidFill>
              </a:rPr>
              <a:t>CDC</a:t>
            </a:r>
            <a:endParaRPr b="0" sz="2400">
              <a:solidFill>
                <a:srgbClr val="1F1F1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9" name="Shape 12889"/>
        <p:cNvGrpSpPr/>
        <p:nvPr/>
      </p:nvGrpSpPr>
      <p:grpSpPr>
        <a:xfrm>
          <a:off x="0" y="0"/>
          <a:ext cx="0" cy="0"/>
          <a:chOff x="0" y="0"/>
          <a:chExt cx="0" cy="0"/>
        </a:xfrm>
      </p:grpSpPr>
      <p:sp>
        <p:nvSpPr>
          <p:cNvPr id="12890" name="Google Shape;12890;p316"/>
          <p:cNvSpPr txBox="1"/>
          <p:nvPr>
            <p:ph type="title"/>
          </p:nvPr>
        </p:nvSpPr>
        <p:spPr>
          <a:xfrm>
            <a:off x="583450" y="468125"/>
            <a:ext cx="8360400" cy="8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What data do we need? </a:t>
            </a:r>
            <a:endParaRPr sz="3200"/>
          </a:p>
        </p:txBody>
      </p:sp>
      <p:pic>
        <p:nvPicPr>
          <p:cNvPr id="12891" name="Google Shape;12891;p316"/>
          <p:cNvPicPr preferRelativeResize="0"/>
          <p:nvPr/>
        </p:nvPicPr>
        <p:blipFill>
          <a:blip r:embed="rId3">
            <a:alphaModFix/>
          </a:blip>
          <a:stretch>
            <a:fillRect/>
          </a:stretch>
        </p:blipFill>
        <p:spPr>
          <a:xfrm>
            <a:off x="305975" y="2162800"/>
            <a:ext cx="4932877" cy="2980700"/>
          </a:xfrm>
          <a:prstGeom prst="rect">
            <a:avLst/>
          </a:prstGeom>
          <a:noFill/>
          <a:ln>
            <a:noFill/>
          </a:ln>
        </p:spPr>
      </p:pic>
      <p:sp>
        <p:nvSpPr>
          <p:cNvPr id="12892" name="Google Shape;12892;p316"/>
          <p:cNvSpPr txBox="1"/>
          <p:nvPr>
            <p:ph type="title"/>
          </p:nvPr>
        </p:nvSpPr>
        <p:spPr>
          <a:xfrm>
            <a:off x="305975" y="1799725"/>
            <a:ext cx="3238500" cy="5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300">
                <a:latin typeface="Open Sans"/>
                <a:ea typeface="Open Sans"/>
                <a:cs typeface="Open Sans"/>
                <a:sym typeface="Open Sans"/>
              </a:rPr>
              <a:t>Laurimaa et al. 2015b</a:t>
            </a:r>
            <a:endParaRPr b="0" sz="1700">
              <a:latin typeface="Open Sans"/>
              <a:ea typeface="Open Sans"/>
              <a:cs typeface="Open Sans"/>
              <a:sym typeface="Open Sans"/>
            </a:endParaRPr>
          </a:p>
          <a:p>
            <a:pPr indent="0" lvl="0" marL="0" rtl="0" algn="l">
              <a:spcBef>
                <a:spcPts val="0"/>
              </a:spcBef>
              <a:spcAft>
                <a:spcPts val="0"/>
              </a:spcAft>
              <a:buNone/>
            </a:pPr>
            <a:r>
              <a:t/>
            </a:r>
            <a:endParaRPr b="0" sz="2400">
              <a:solidFill>
                <a:srgbClr val="1F1F1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6" name="Shape 12896"/>
        <p:cNvGrpSpPr/>
        <p:nvPr/>
      </p:nvGrpSpPr>
      <p:grpSpPr>
        <a:xfrm>
          <a:off x="0" y="0"/>
          <a:ext cx="0" cy="0"/>
          <a:chOff x="0" y="0"/>
          <a:chExt cx="0" cy="0"/>
        </a:xfrm>
      </p:grpSpPr>
      <p:sp>
        <p:nvSpPr>
          <p:cNvPr id="12897" name="Google Shape;12897;p317"/>
          <p:cNvSpPr txBox="1"/>
          <p:nvPr>
            <p:ph type="title"/>
          </p:nvPr>
        </p:nvSpPr>
        <p:spPr>
          <a:xfrm>
            <a:off x="583450" y="468125"/>
            <a:ext cx="8360400" cy="8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What data do we need? </a:t>
            </a:r>
            <a:endParaRPr sz="3200"/>
          </a:p>
        </p:txBody>
      </p:sp>
      <p:pic>
        <p:nvPicPr>
          <p:cNvPr id="12898" name="Google Shape;12898;p317"/>
          <p:cNvPicPr preferRelativeResize="0"/>
          <p:nvPr/>
        </p:nvPicPr>
        <p:blipFill>
          <a:blip r:embed="rId3">
            <a:alphaModFix/>
          </a:blip>
          <a:stretch>
            <a:fillRect/>
          </a:stretch>
        </p:blipFill>
        <p:spPr>
          <a:xfrm>
            <a:off x="305975" y="2162800"/>
            <a:ext cx="4932877" cy="2980700"/>
          </a:xfrm>
          <a:prstGeom prst="rect">
            <a:avLst/>
          </a:prstGeom>
          <a:noFill/>
          <a:ln>
            <a:noFill/>
          </a:ln>
        </p:spPr>
      </p:pic>
      <p:pic>
        <p:nvPicPr>
          <p:cNvPr id="12899" name="Google Shape;12899;p317"/>
          <p:cNvPicPr preferRelativeResize="0"/>
          <p:nvPr/>
        </p:nvPicPr>
        <p:blipFill>
          <a:blip r:embed="rId4">
            <a:alphaModFix/>
          </a:blip>
          <a:stretch>
            <a:fillRect/>
          </a:stretch>
        </p:blipFill>
        <p:spPr>
          <a:xfrm>
            <a:off x="3502050" y="1317125"/>
            <a:ext cx="5353473" cy="2809828"/>
          </a:xfrm>
          <a:prstGeom prst="rect">
            <a:avLst/>
          </a:prstGeom>
          <a:noFill/>
          <a:ln cap="flat" cmpd="sng" w="114300">
            <a:solidFill>
              <a:srgbClr val="FFC800"/>
            </a:solidFill>
            <a:prstDash val="solid"/>
            <a:round/>
            <a:headEnd len="sm" w="sm" type="none"/>
            <a:tailEnd len="sm" w="sm" type="none"/>
          </a:ln>
        </p:spPr>
      </p:pic>
      <p:sp>
        <p:nvSpPr>
          <p:cNvPr id="12900" name="Google Shape;12900;p317"/>
          <p:cNvSpPr txBox="1"/>
          <p:nvPr/>
        </p:nvSpPr>
        <p:spPr>
          <a:xfrm>
            <a:off x="5370700" y="4496700"/>
            <a:ext cx="3352800" cy="64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lt1"/>
                </a:solidFill>
                <a:latin typeface="Roboto"/>
                <a:ea typeface="Roboto"/>
                <a:cs typeface="Roboto"/>
                <a:sym typeface="Roboto"/>
              </a:rPr>
              <a:t>58°23'11.0"N 26°44'07.9"E</a:t>
            </a:r>
            <a:endParaRPr b="1" sz="2000">
              <a:solidFill>
                <a:schemeClr val="lt1"/>
              </a:solidFill>
              <a:latin typeface="Roboto"/>
              <a:ea typeface="Roboto"/>
              <a:cs typeface="Roboto"/>
              <a:sym typeface="Roboto"/>
            </a:endParaRPr>
          </a:p>
          <a:p>
            <a:pPr indent="0" lvl="0" marL="0" rtl="0" algn="l">
              <a:spcBef>
                <a:spcPts val="0"/>
              </a:spcBef>
              <a:spcAft>
                <a:spcPts val="0"/>
              </a:spcAft>
              <a:buNone/>
            </a:pPr>
            <a:r>
              <a:t/>
            </a:r>
            <a:endParaRPr sz="2000">
              <a:solidFill>
                <a:schemeClr val="lt1"/>
              </a:solidFill>
            </a:endParaRPr>
          </a:p>
        </p:txBody>
      </p:sp>
      <p:sp>
        <p:nvSpPr>
          <p:cNvPr id="12901" name="Google Shape;12901;p317"/>
          <p:cNvSpPr txBox="1"/>
          <p:nvPr>
            <p:ph type="title"/>
          </p:nvPr>
        </p:nvSpPr>
        <p:spPr>
          <a:xfrm>
            <a:off x="305975" y="1799725"/>
            <a:ext cx="3238500" cy="5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300">
                <a:latin typeface="Open Sans"/>
                <a:ea typeface="Open Sans"/>
                <a:cs typeface="Open Sans"/>
                <a:sym typeface="Open Sans"/>
              </a:rPr>
              <a:t>Laurimaa et al. 2015b</a:t>
            </a:r>
            <a:endParaRPr b="0" sz="1700">
              <a:latin typeface="Open Sans"/>
              <a:ea typeface="Open Sans"/>
              <a:cs typeface="Open Sans"/>
              <a:sym typeface="Open Sans"/>
            </a:endParaRPr>
          </a:p>
          <a:p>
            <a:pPr indent="0" lvl="0" marL="0" rtl="0" algn="l">
              <a:spcBef>
                <a:spcPts val="0"/>
              </a:spcBef>
              <a:spcAft>
                <a:spcPts val="0"/>
              </a:spcAft>
              <a:buNone/>
            </a:pPr>
            <a:r>
              <a:t/>
            </a:r>
            <a:endParaRPr b="0" sz="2400">
              <a:solidFill>
                <a:srgbClr val="1F1F1F"/>
              </a:solidFill>
            </a:endParaRPr>
          </a:p>
        </p:txBody>
      </p:sp>
      <p:cxnSp>
        <p:nvCxnSpPr>
          <p:cNvPr id="12902" name="Google Shape;12902;p317"/>
          <p:cNvCxnSpPr/>
          <p:nvPr/>
        </p:nvCxnSpPr>
        <p:spPr>
          <a:xfrm flipH="1" rot="10800000">
            <a:off x="6155725" y="2911775"/>
            <a:ext cx="812100" cy="1612500"/>
          </a:xfrm>
          <a:prstGeom prst="straightConnector1">
            <a:avLst/>
          </a:prstGeom>
          <a:noFill/>
          <a:ln cap="flat" cmpd="sng" w="114300">
            <a:solidFill>
              <a:schemeClr val="lt2"/>
            </a:solidFill>
            <a:prstDash val="solid"/>
            <a:round/>
            <a:headEnd len="med" w="med" type="none"/>
            <a:tailEnd len="med" w="med" type="stealth"/>
          </a:ln>
        </p:spPr>
      </p:cxnSp>
      <p:sp>
        <p:nvSpPr>
          <p:cNvPr id="12903" name="Google Shape;12903;p317"/>
          <p:cNvSpPr txBox="1"/>
          <p:nvPr/>
        </p:nvSpPr>
        <p:spPr>
          <a:xfrm>
            <a:off x="6314875" y="411875"/>
            <a:ext cx="2147700" cy="64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900">
                <a:solidFill>
                  <a:schemeClr val="lt1"/>
                </a:solidFill>
                <a:latin typeface="Roboto"/>
                <a:ea typeface="Roboto"/>
                <a:cs typeface="Roboto"/>
                <a:sym typeface="Roboto"/>
              </a:rPr>
              <a:t>GPS points!</a:t>
            </a:r>
            <a:endParaRPr sz="2900">
              <a:solidFill>
                <a:schemeClr val="lt1"/>
              </a:solidFill>
              <a:latin typeface="Roboto"/>
              <a:ea typeface="Roboto"/>
              <a:cs typeface="Roboto"/>
              <a:sym typeface="Roboto"/>
            </a:endParaRPr>
          </a:p>
          <a:p>
            <a:pPr indent="0" lvl="0" marL="0" rtl="0" algn="l">
              <a:spcBef>
                <a:spcPts val="0"/>
              </a:spcBef>
              <a:spcAft>
                <a:spcPts val="0"/>
              </a:spcAft>
              <a:buNone/>
            </a:pPr>
            <a:r>
              <a:t/>
            </a:r>
            <a:endParaRPr sz="20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7" name="Shape 12907"/>
        <p:cNvGrpSpPr/>
        <p:nvPr/>
      </p:nvGrpSpPr>
      <p:grpSpPr>
        <a:xfrm>
          <a:off x="0" y="0"/>
          <a:ext cx="0" cy="0"/>
          <a:chOff x="0" y="0"/>
          <a:chExt cx="0" cy="0"/>
        </a:xfrm>
      </p:grpSpPr>
      <p:sp>
        <p:nvSpPr>
          <p:cNvPr id="12908" name="Google Shape;12908;p3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 Approach </a:t>
            </a:r>
            <a:endParaRPr/>
          </a:p>
        </p:txBody>
      </p:sp>
      <p:sp>
        <p:nvSpPr>
          <p:cNvPr id="12909" name="Google Shape;12909;p318"/>
          <p:cNvSpPr txBox="1"/>
          <p:nvPr>
            <p:ph idx="5" type="subTitle"/>
          </p:nvPr>
        </p:nvSpPr>
        <p:spPr>
          <a:xfrm>
            <a:off x="720000" y="3072150"/>
            <a:ext cx="8749200" cy="377100"/>
          </a:xfrm>
          <a:prstGeom prst="rect">
            <a:avLst/>
          </a:prstGeom>
        </p:spPr>
        <p:txBody>
          <a:bodyPr anchorCtr="0" anchor="b" bIns="91425" lIns="91425" spcFirstLastPara="1" rIns="91425" wrap="square" tIns="91425">
            <a:noAutofit/>
          </a:bodyPr>
          <a:lstStyle/>
          <a:p>
            <a:pPr indent="-381000" lvl="0" marL="457200" rtl="0" algn="l">
              <a:spcBef>
                <a:spcPts val="0"/>
              </a:spcBef>
              <a:spcAft>
                <a:spcPts val="0"/>
              </a:spcAft>
              <a:buSzPts val="2400"/>
              <a:buAutoNum type="arabicParenR"/>
            </a:pPr>
            <a:r>
              <a:rPr lang="en" u="sng"/>
              <a:t>Systematic Review</a:t>
            </a:r>
            <a:r>
              <a:rPr lang="en"/>
              <a:t> + Person &amp; Place </a:t>
            </a:r>
            <a:r>
              <a:rPr lang="en" u="sng"/>
              <a:t>Snowballing</a:t>
            </a:r>
            <a:r>
              <a:rPr lang="en"/>
              <a:t> </a:t>
            </a:r>
            <a:endParaRPr/>
          </a:p>
          <a:p>
            <a:pPr indent="0" lvl="0" marL="3200400" rtl="0" algn="l">
              <a:spcBef>
                <a:spcPts val="0"/>
              </a:spcBef>
              <a:spcAft>
                <a:spcPts val="0"/>
              </a:spcAft>
              <a:buNone/>
            </a:pPr>
            <a:r>
              <a:rPr lang="en" sz="2000"/>
              <a:t>      </a:t>
            </a:r>
            <a:r>
              <a:rPr lang="en" sz="2000"/>
              <a:t>performed by </a:t>
            </a:r>
            <a:r>
              <a:rPr i="1" lang="en" sz="2000"/>
              <a:t>Oksanen et al. 2016 </a:t>
            </a:r>
            <a:endParaRPr sz="2000"/>
          </a:p>
          <a:p>
            <a:pPr indent="457200" lvl="0" marL="2743200" rtl="0" algn="l">
              <a:spcBef>
                <a:spcPts val="0"/>
              </a:spcBef>
              <a:spcAft>
                <a:spcPts val="0"/>
              </a:spcAft>
              <a:buNone/>
            </a:pPr>
            <a:r>
              <a:t/>
            </a:r>
            <a:endParaRPr i="1" sz="2000"/>
          </a:p>
          <a:p>
            <a:pPr indent="-381000" lvl="0" marL="457200" rtl="0" algn="l">
              <a:spcBef>
                <a:spcPts val="0"/>
              </a:spcBef>
              <a:spcAft>
                <a:spcPts val="0"/>
              </a:spcAft>
              <a:buSzPts val="2400"/>
              <a:buAutoNum type="arabicParenR"/>
            </a:pPr>
            <a:r>
              <a:rPr lang="en" u="sng"/>
              <a:t>Systematic Review </a:t>
            </a:r>
            <a:r>
              <a:rPr lang="en"/>
              <a:t>+ Publisher Snowballing </a:t>
            </a:r>
            <a:endParaRPr/>
          </a:p>
          <a:p>
            <a:pPr indent="0" lvl="0" marL="914400" rtl="0" algn="l">
              <a:spcBef>
                <a:spcPts val="0"/>
              </a:spcBef>
              <a:spcAft>
                <a:spcPts val="0"/>
              </a:spcAft>
              <a:buNone/>
            </a:pPr>
            <a:r>
              <a:rPr lang="en" sz="2000"/>
              <a:t>performed by </a:t>
            </a:r>
            <a:r>
              <a:rPr i="1" lang="en" sz="2000"/>
              <a:t>Wardeh et al. 2015 </a:t>
            </a:r>
            <a:r>
              <a:rPr lang="en" sz="2000"/>
              <a:t>and </a:t>
            </a:r>
            <a:r>
              <a:rPr i="1" lang="en" sz="2000"/>
              <a:t>Stephens et al. 2017  </a:t>
            </a:r>
            <a:endParaRPr i="1" sz="2000"/>
          </a:p>
        </p:txBody>
      </p:sp>
      <p:grpSp>
        <p:nvGrpSpPr>
          <p:cNvPr id="12910" name="Google Shape;12910;p318"/>
          <p:cNvGrpSpPr/>
          <p:nvPr/>
        </p:nvGrpSpPr>
        <p:grpSpPr>
          <a:xfrm rot="10800000">
            <a:off x="5732672" y="3782379"/>
            <a:ext cx="3419805" cy="1365419"/>
            <a:chOff x="427042" y="2728586"/>
            <a:chExt cx="1246239" cy="497584"/>
          </a:xfrm>
        </p:grpSpPr>
        <p:sp>
          <p:nvSpPr>
            <p:cNvPr id="12911" name="Google Shape;12911;p318"/>
            <p:cNvSpPr/>
            <p:nvPr/>
          </p:nvSpPr>
          <p:spPr>
            <a:xfrm>
              <a:off x="427042" y="2728587"/>
              <a:ext cx="1246239" cy="497583"/>
            </a:xfrm>
            <a:custGeom>
              <a:rect b="b" l="l" r="r" t="t"/>
              <a:pathLst>
                <a:path extrusionOk="0" h="15084" w="37782">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2" name="Google Shape;12912;p318"/>
            <p:cNvSpPr/>
            <p:nvPr/>
          </p:nvSpPr>
          <p:spPr>
            <a:xfrm>
              <a:off x="427043" y="2728586"/>
              <a:ext cx="1046375" cy="453437"/>
            </a:xfrm>
            <a:custGeom>
              <a:rect b="b" l="l" r="r" t="t"/>
              <a:pathLst>
                <a:path extrusionOk="0" h="13213" w="30491">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13" name="Google Shape;12913;p318"/>
          <p:cNvGrpSpPr/>
          <p:nvPr/>
        </p:nvGrpSpPr>
        <p:grpSpPr>
          <a:xfrm>
            <a:off x="6784961" y="4389433"/>
            <a:ext cx="852549" cy="820557"/>
            <a:chOff x="2575018" y="3855622"/>
            <a:chExt cx="397385" cy="382473"/>
          </a:xfrm>
        </p:grpSpPr>
        <p:sp>
          <p:nvSpPr>
            <p:cNvPr id="12914" name="Google Shape;12914;p318"/>
            <p:cNvSpPr/>
            <p:nvPr/>
          </p:nvSpPr>
          <p:spPr>
            <a:xfrm>
              <a:off x="2575018" y="3855622"/>
              <a:ext cx="397385" cy="382473"/>
            </a:xfrm>
            <a:custGeom>
              <a:rect b="b" l="l" r="r" t="t"/>
              <a:pathLst>
                <a:path extrusionOk="0" h="9721" w="10100">
                  <a:moveTo>
                    <a:pt x="9998" y="3857"/>
                  </a:moveTo>
                  <a:cubicBezTo>
                    <a:pt x="9923" y="4303"/>
                    <a:pt x="9731" y="4730"/>
                    <a:pt x="9450" y="5085"/>
                  </a:cubicBezTo>
                  <a:cubicBezTo>
                    <a:pt x="8966" y="5692"/>
                    <a:pt x="8247" y="6060"/>
                    <a:pt x="7644" y="6551"/>
                  </a:cubicBezTo>
                  <a:cubicBezTo>
                    <a:pt x="7232" y="6887"/>
                    <a:pt x="6849" y="7330"/>
                    <a:pt x="6701" y="7851"/>
                  </a:cubicBezTo>
                  <a:cubicBezTo>
                    <a:pt x="6605" y="8189"/>
                    <a:pt x="6794" y="8563"/>
                    <a:pt x="6685" y="8898"/>
                  </a:cubicBezTo>
                  <a:cubicBezTo>
                    <a:pt x="6556" y="9300"/>
                    <a:pt x="5886" y="9468"/>
                    <a:pt x="5532" y="9605"/>
                  </a:cubicBezTo>
                  <a:cubicBezTo>
                    <a:pt x="5377" y="9665"/>
                    <a:pt x="5212" y="9721"/>
                    <a:pt x="5049" y="9698"/>
                  </a:cubicBezTo>
                  <a:cubicBezTo>
                    <a:pt x="4707" y="9654"/>
                    <a:pt x="4505" y="9311"/>
                    <a:pt x="4291" y="9041"/>
                  </a:cubicBezTo>
                  <a:cubicBezTo>
                    <a:pt x="4223" y="8954"/>
                    <a:pt x="4151" y="8875"/>
                    <a:pt x="4074" y="8799"/>
                  </a:cubicBezTo>
                  <a:cubicBezTo>
                    <a:pt x="3425" y="8159"/>
                    <a:pt x="2500" y="7909"/>
                    <a:pt x="1604" y="7872"/>
                  </a:cubicBezTo>
                  <a:cubicBezTo>
                    <a:pt x="1549" y="7869"/>
                    <a:pt x="1496" y="7867"/>
                    <a:pt x="1443" y="7863"/>
                  </a:cubicBezTo>
                  <a:cubicBezTo>
                    <a:pt x="1141" y="7843"/>
                    <a:pt x="836" y="7793"/>
                    <a:pt x="587" y="7627"/>
                  </a:cubicBezTo>
                  <a:cubicBezTo>
                    <a:pt x="0" y="7237"/>
                    <a:pt x="168" y="6346"/>
                    <a:pt x="767" y="6063"/>
                  </a:cubicBezTo>
                  <a:cubicBezTo>
                    <a:pt x="1857" y="5551"/>
                    <a:pt x="2761" y="7160"/>
                    <a:pt x="3667" y="7472"/>
                  </a:cubicBezTo>
                  <a:cubicBezTo>
                    <a:pt x="3705" y="7486"/>
                    <a:pt x="3746" y="7498"/>
                    <a:pt x="3785" y="7484"/>
                  </a:cubicBezTo>
                  <a:cubicBezTo>
                    <a:pt x="3907" y="7445"/>
                    <a:pt x="3834" y="7258"/>
                    <a:pt x="3742" y="7165"/>
                  </a:cubicBezTo>
                  <a:cubicBezTo>
                    <a:pt x="2815" y="6224"/>
                    <a:pt x="1866" y="5451"/>
                    <a:pt x="835" y="4644"/>
                  </a:cubicBezTo>
                  <a:cubicBezTo>
                    <a:pt x="490" y="4372"/>
                    <a:pt x="191" y="3970"/>
                    <a:pt x="237" y="3533"/>
                  </a:cubicBezTo>
                  <a:cubicBezTo>
                    <a:pt x="278" y="3143"/>
                    <a:pt x="600" y="2820"/>
                    <a:pt x="971" y="2691"/>
                  </a:cubicBezTo>
                  <a:cubicBezTo>
                    <a:pt x="2535" y="2153"/>
                    <a:pt x="2744" y="3616"/>
                    <a:pt x="3106" y="4677"/>
                  </a:cubicBezTo>
                  <a:cubicBezTo>
                    <a:pt x="3246" y="5085"/>
                    <a:pt x="3412" y="5606"/>
                    <a:pt x="3823" y="5824"/>
                  </a:cubicBezTo>
                  <a:cubicBezTo>
                    <a:pt x="3868" y="5849"/>
                    <a:pt x="3920" y="5868"/>
                    <a:pt x="3970" y="5860"/>
                  </a:cubicBezTo>
                  <a:cubicBezTo>
                    <a:pt x="4099" y="5835"/>
                    <a:pt x="4116" y="5658"/>
                    <a:pt x="4099" y="5525"/>
                  </a:cubicBezTo>
                  <a:cubicBezTo>
                    <a:pt x="3990" y="4685"/>
                    <a:pt x="3768" y="3864"/>
                    <a:pt x="3609" y="3031"/>
                  </a:cubicBezTo>
                  <a:cubicBezTo>
                    <a:pt x="3475" y="2339"/>
                    <a:pt x="3413" y="1604"/>
                    <a:pt x="3594" y="913"/>
                  </a:cubicBezTo>
                  <a:cubicBezTo>
                    <a:pt x="3697" y="525"/>
                    <a:pt x="3968" y="254"/>
                    <a:pt x="4302" y="124"/>
                  </a:cubicBezTo>
                  <a:cubicBezTo>
                    <a:pt x="4623" y="0"/>
                    <a:pt x="4999" y="8"/>
                    <a:pt x="5339" y="172"/>
                  </a:cubicBezTo>
                  <a:cubicBezTo>
                    <a:pt x="6487" y="728"/>
                    <a:pt x="5294" y="2312"/>
                    <a:pt x="5081" y="3085"/>
                  </a:cubicBezTo>
                  <a:cubicBezTo>
                    <a:pt x="4845" y="3949"/>
                    <a:pt x="5049" y="4952"/>
                    <a:pt x="5403" y="5756"/>
                  </a:cubicBezTo>
                  <a:cubicBezTo>
                    <a:pt x="5438" y="5835"/>
                    <a:pt x="5492" y="5927"/>
                    <a:pt x="5580" y="5929"/>
                  </a:cubicBezTo>
                  <a:lnTo>
                    <a:pt x="5584" y="5929"/>
                  </a:lnTo>
                  <a:cubicBezTo>
                    <a:pt x="5677" y="5928"/>
                    <a:pt x="5735" y="5829"/>
                    <a:pt x="5767" y="5740"/>
                  </a:cubicBezTo>
                  <a:cubicBezTo>
                    <a:pt x="5944" y="5264"/>
                    <a:pt x="6027" y="4616"/>
                    <a:pt x="5958" y="4107"/>
                  </a:cubicBezTo>
                  <a:cubicBezTo>
                    <a:pt x="5914" y="3802"/>
                    <a:pt x="5472" y="3045"/>
                    <a:pt x="6150" y="3070"/>
                  </a:cubicBezTo>
                  <a:cubicBezTo>
                    <a:pt x="6474" y="3081"/>
                    <a:pt x="6666" y="3559"/>
                    <a:pt x="6732" y="3819"/>
                  </a:cubicBezTo>
                  <a:cubicBezTo>
                    <a:pt x="6895" y="4459"/>
                    <a:pt x="6922" y="5094"/>
                    <a:pt x="6581" y="5689"/>
                  </a:cubicBezTo>
                  <a:cubicBezTo>
                    <a:pt x="6541" y="5757"/>
                    <a:pt x="6498" y="5825"/>
                    <a:pt x="6483" y="5903"/>
                  </a:cubicBezTo>
                  <a:cubicBezTo>
                    <a:pt x="6431" y="6175"/>
                    <a:pt x="6701" y="6143"/>
                    <a:pt x="6841" y="6016"/>
                  </a:cubicBezTo>
                  <a:cubicBezTo>
                    <a:pt x="7707" y="5228"/>
                    <a:pt x="7379" y="4218"/>
                    <a:pt x="7475" y="3205"/>
                  </a:cubicBezTo>
                  <a:cubicBezTo>
                    <a:pt x="7538" y="2526"/>
                    <a:pt x="8044" y="2084"/>
                    <a:pt x="8625" y="2042"/>
                  </a:cubicBezTo>
                  <a:cubicBezTo>
                    <a:pt x="8896" y="2022"/>
                    <a:pt x="9182" y="2088"/>
                    <a:pt x="9448" y="2256"/>
                  </a:cubicBezTo>
                  <a:cubicBezTo>
                    <a:pt x="9955" y="2576"/>
                    <a:pt x="10100" y="3268"/>
                    <a:pt x="10000" y="38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5" name="Google Shape;12915;p318"/>
            <p:cNvSpPr/>
            <p:nvPr/>
          </p:nvSpPr>
          <p:spPr>
            <a:xfrm>
              <a:off x="2620382" y="3990378"/>
              <a:ext cx="32578" cy="29037"/>
            </a:xfrm>
            <a:custGeom>
              <a:rect b="b" l="l" r="r" t="t"/>
              <a:pathLst>
                <a:path extrusionOk="0" h="738" w="828">
                  <a:moveTo>
                    <a:pt x="442" y="1"/>
                  </a:moveTo>
                  <a:cubicBezTo>
                    <a:pt x="378" y="1"/>
                    <a:pt x="313" y="15"/>
                    <a:pt x="252" y="47"/>
                  </a:cubicBezTo>
                  <a:cubicBezTo>
                    <a:pt x="0" y="179"/>
                    <a:pt x="13" y="548"/>
                    <a:pt x="250" y="686"/>
                  </a:cubicBezTo>
                  <a:cubicBezTo>
                    <a:pt x="310" y="721"/>
                    <a:pt x="375" y="738"/>
                    <a:pt x="439" y="738"/>
                  </a:cubicBezTo>
                  <a:cubicBezTo>
                    <a:pt x="638" y="738"/>
                    <a:pt x="827" y="583"/>
                    <a:pt x="827" y="369"/>
                  </a:cubicBezTo>
                  <a:cubicBezTo>
                    <a:pt x="827" y="145"/>
                    <a:pt x="642" y="1"/>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6" name="Google Shape;12916;p318"/>
            <p:cNvSpPr/>
            <p:nvPr/>
          </p:nvSpPr>
          <p:spPr>
            <a:xfrm>
              <a:off x="2888948" y="3955873"/>
              <a:ext cx="32617" cy="29037"/>
            </a:xfrm>
            <a:custGeom>
              <a:rect b="b" l="l" r="r" t="t"/>
              <a:pathLst>
                <a:path extrusionOk="0" h="738" w="829">
                  <a:moveTo>
                    <a:pt x="444" y="1"/>
                  </a:moveTo>
                  <a:cubicBezTo>
                    <a:pt x="380" y="1"/>
                    <a:pt x="315" y="16"/>
                    <a:pt x="253" y="48"/>
                  </a:cubicBezTo>
                  <a:cubicBezTo>
                    <a:pt x="1" y="179"/>
                    <a:pt x="13" y="547"/>
                    <a:pt x="251" y="687"/>
                  </a:cubicBezTo>
                  <a:cubicBezTo>
                    <a:pt x="311" y="721"/>
                    <a:pt x="375" y="737"/>
                    <a:pt x="439" y="737"/>
                  </a:cubicBezTo>
                  <a:cubicBezTo>
                    <a:pt x="638" y="737"/>
                    <a:pt x="828" y="583"/>
                    <a:pt x="828" y="370"/>
                  </a:cubicBezTo>
                  <a:cubicBezTo>
                    <a:pt x="828" y="145"/>
                    <a:pt x="643" y="1"/>
                    <a:pt x="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7" name="Google Shape;12917;p318"/>
            <p:cNvSpPr/>
            <p:nvPr/>
          </p:nvSpPr>
          <p:spPr>
            <a:xfrm>
              <a:off x="2799676" y="4117737"/>
              <a:ext cx="32538" cy="29037"/>
            </a:xfrm>
            <a:custGeom>
              <a:rect b="b" l="l" r="r" t="t"/>
              <a:pathLst>
                <a:path extrusionOk="0" h="738" w="827">
                  <a:moveTo>
                    <a:pt x="442" y="0"/>
                  </a:moveTo>
                  <a:cubicBezTo>
                    <a:pt x="378" y="0"/>
                    <a:pt x="313" y="15"/>
                    <a:pt x="251" y="47"/>
                  </a:cubicBezTo>
                  <a:cubicBezTo>
                    <a:pt x="0" y="178"/>
                    <a:pt x="12" y="547"/>
                    <a:pt x="250" y="686"/>
                  </a:cubicBezTo>
                  <a:cubicBezTo>
                    <a:pt x="310" y="721"/>
                    <a:pt x="375" y="737"/>
                    <a:pt x="439" y="737"/>
                  </a:cubicBezTo>
                  <a:cubicBezTo>
                    <a:pt x="637" y="737"/>
                    <a:pt x="826" y="583"/>
                    <a:pt x="826" y="369"/>
                  </a:cubicBezTo>
                  <a:cubicBezTo>
                    <a:pt x="826" y="145"/>
                    <a:pt x="641" y="0"/>
                    <a:pt x="4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8" name="Google Shape;12918;p318"/>
            <p:cNvSpPr/>
            <p:nvPr/>
          </p:nvSpPr>
          <p:spPr>
            <a:xfrm>
              <a:off x="2731452" y="3893747"/>
              <a:ext cx="37063" cy="29312"/>
            </a:xfrm>
            <a:custGeom>
              <a:rect b="b" l="l" r="r" t="t"/>
              <a:pathLst>
                <a:path extrusionOk="0" h="745" w="942">
                  <a:moveTo>
                    <a:pt x="442" y="1"/>
                  </a:moveTo>
                  <a:cubicBezTo>
                    <a:pt x="163" y="1"/>
                    <a:pt x="1" y="326"/>
                    <a:pt x="140" y="560"/>
                  </a:cubicBezTo>
                  <a:cubicBezTo>
                    <a:pt x="214" y="683"/>
                    <a:pt x="344" y="744"/>
                    <a:pt x="474" y="744"/>
                  </a:cubicBezTo>
                  <a:cubicBezTo>
                    <a:pt x="603" y="744"/>
                    <a:pt x="731" y="683"/>
                    <a:pt x="799" y="559"/>
                  </a:cubicBezTo>
                  <a:cubicBezTo>
                    <a:pt x="942" y="300"/>
                    <a:pt x="734" y="7"/>
                    <a:pt x="450" y="1"/>
                  </a:cubicBezTo>
                  <a:cubicBezTo>
                    <a:pt x="447" y="1"/>
                    <a:pt x="445" y="1"/>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9" name="Google Shape;12919;p318"/>
            <p:cNvSpPr/>
            <p:nvPr/>
          </p:nvSpPr>
          <p:spPr>
            <a:xfrm>
              <a:off x="2635609" y="3970391"/>
              <a:ext cx="14361" cy="10781"/>
            </a:xfrm>
            <a:custGeom>
              <a:rect b="b" l="l" r="r" t="t"/>
              <a:pathLst>
                <a:path extrusionOk="0" h="274" w="365">
                  <a:moveTo>
                    <a:pt x="225" y="0"/>
                  </a:moveTo>
                  <a:cubicBezTo>
                    <a:pt x="93" y="0"/>
                    <a:pt x="1" y="179"/>
                    <a:pt x="136" y="256"/>
                  </a:cubicBezTo>
                  <a:cubicBezTo>
                    <a:pt x="158" y="268"/>
                    <a:pt x="181" y="273"/>
                    <a:pt x="203" y="273"/>
                  </a:cubicBezTo>
                  <a:cubicBezTo>
                    <a:pt x="278" y="273"/>
                    <a:pt x="346" y="209"/>
                    <a:pt x="356" y="135"/>
                  </a:cubicBezTo>
                  <a:cubicBezTo>
                    <a:pt x="365" y="79"/>
                    <a:pt x="340" y="23"/>
                    <a:pt x="260" y="4"/>
                  </a:cubicBezTo>
                  <a:cubicBezTo>
                    <a:pt x="248" y="2"/>
                    <a:pt x="237" y="0"/>
                    <a:pt x="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0" name="Google Shape;12920;p318"/>
            <p:cNvSpPr/>
            <p:nvPr/>
          </p:nvSpPr>
          <p:spPr>
            <a:xfrm>
              <a:off x="2761747" y="3920305"/>
              <a:ext cx="17745" cy="15266"/>
            </a:xfrm>
            <a:custGeom>
              <a:rect b="b" l="l" r="r" t="t"/>
              <a:pathLst>
                <a:path extrusionOk="0" h="388" w="451">
                  <a:moveTo>
                    <a:pt x="194" y="0"/>
                  </a:moveTo>
                  <a:cubicBezTo>
                    <a:pt x="136" y="0"/>
                    <a:pt x="82" y="31"/>
                    <a:pt x="51" y="112"/>
                  </a:cubicBezTo>
                  <a:cubicBezTo>
                    <a:pt x="1" y="249"/>
                    <a:pt x="115" y="387"/>
                    <a:pt x="233" y="387"/>
                  </a:cubicBezTo>
                  <a:cubicBezTo>
                    <a:pt x="278" y="387"/>
                    <a:pt x="325" y="366"/>
                    <a:pt x="362" y="316"/>
                  </a:cubicBezTo>
                  <a:cubicBezTo>
                    <a:pt x="450" y="197"/>
                    <a:pt x="364" y="41"/>
                    <a:pt x="241" y="7"/>
                  </a:cubicBezTo>
                  <a:cubicBezTo>
                    <a:pt x="225" y="2"/>
                    <a:pt x="209"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1" name="Google Shape;12921;p318"/>
            <p:cNvSpPr/>
            <p:nvPr/>
          </p:nvSpPr>
          <p:spPr>
            <a:xfrm>
              <a:off x="2917040" y="3983807"/>
              <a:ext cx="17705" cy="15266"/>
            </a:xfrm>
            <a:custGeom>
              <a:rect b="b" l="l" r="r" t="t"/>
              <a:pathLst>
                <a:path extrusionOk="0" h="388" w="450">
                  <a:moveTo>
                    <a:pt x="193" y="1"/>
                  </a:moveTo>
                  <a:cubicBezTo>
                    <a:pt x="134" y="1"/>
                    <a:pt x="80" y="32"/>
                    <a:pt x="51" y="113"/>
                  </a:cubicBezTo>
                  <a:cubicBezTo>
                    <a:pt x="0" y="250"/>
                    <a:pt x="114" y="388"/>
                    <a:pt x="232" y="388"/>
                  </a:cubicBezTo>
                  <a:cubicBezTo>
                    <a:pt x="278" y="388"/>
                    <a:pt x="324" y="367"/>
                    <a:pt x="362" y="317"/>
                  </a:cubicBezTo>
                  <a:cubicBezTo>
                    <a:pt x="450" y="198"/>
                    <a:pt x="363" y="42"/>
                    <a:pt x="240" y="7"/>
                  </a:cubicBezTo>
                  <a:cubicBezTo>
                    <a:pt x="224" y="3"/>
                    <a:pt x="208"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2" name="Google Shape;12922;p318"/>
            <p:cNvSpPr/>
            <p:nvPr/>
          </p:nvSpPr>
          <p:spPr>
            <a:xfrm>
              <a:off x="2811164" y="3994470"/>
              <a:ext cx="18492" cy="14597"/>
            </a:xfrm>
            <a:custGeom>
              <a:rect b="b" l="l" r="r" t="t"/>
              <a:pathLst>
                <a:path extrusionOk="0" h="371" w="470">
                  <a:moveTo>
                    <a:pt x="298" y="0"/>
                  </a:moveTo>
                  <a:cubicBezTo>
                    <a:pt x="295" y="0"/>
                    <a:pt x="292" y="0"/>
                    <a:pt x="289" y="0"/>
                  </a:cubicBezTo>
                  <a:cubicBezTo>
                    <a:pt x="86" y="6"/>
                    <a:pt x="0" y="309"/>
                    <a:pt x="217" y="364"/>
                  </a:cubicBezTo>
                  <a:cubicBezTo>
                    <a:pt x="233" y="368"/>
                    <a:pt x="249" y="370"/>
                    <a:pt x="264" y="370"/>
                  </a:cubicBezTo>
                  <a:cubicBezTo>
                    <a:pt x="383" y="370"/>
                    <a:pt x="469" y="249"/>
                    <a:pt x="457" y="136"/>
                  </a:cubicBezTo>
                  <a:cubicBezTo>
                    <a:pt x="449" y="62"/>
                    <a:pt x="401" y="0"/>
                    <a:pt x="2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3" name="Google Shape;12923;p318"/>
            <p:cNvSpPr/>
            <p:nvPr/>
          </p:nvSpPr>
          <p:spPr>
            <a:xfrm>
              <a:off x="2831859" y="4114983"/>
              <a:ext cx="18492" cy="14597"/>
            </a:xfrm>
            <a:custGeom>
              <a:rect b="b" l="l" r="r" t="t"/>
              <a:pathLst>
                <a:path extrusionOk="0" h="371" w="470">
                  <a:moveTo>
                    <a:pt x="298" y="1"/>
                  </a:moveTo>
                  <a:cubicBezTo>
                    <a:pt x="295" y="1"/>
                    <a:pt x="292" y="1"/>
                    <a:pt x="289" y="1"/>
                  </a:cubicBezTo>
                  <a:cubicBezTo>
                    <a:pt x="86" y="7"/>
                    <a:pt x="1" y="308"/>
                    <a:pt x="217" y="365"/>
                  </a:cubicBezTo>
                  <a:cubicBezTo>
                    <a:pt x="233" y="369"/>
                    <a:pt x="249" y="371"/>
                    <a:pt x="264" y="371"/>
                  </a:cubicBezTo>
                  <a:cubicBezTo>
                    <a:pt x="383" y="371"/>
                    <a:pt x="470" y="249"/>
                    <a:pt x="458" y="137"/>
                  </a:cubicBezTo>
                  <a:cubicBezTo>
                    <a:pt x="449" y="62"/>
                    <a:pt x="401" y="1"/>
                    <a:pt x="2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4" name="Google Shape;12924;p318"/>
            <p:cNvSpPr/>
            <p:nvPr/>
          </p:nvSpPr>
          <p:spPr>
            <a:xfrm>
              <a:off x="2744790" y="3865891"/>
              <a:ext cx="13141" cy="11410"/>
            </a:xfrm>
            <a:custGeom>
              <a:rect b="b" l="l" r="r" t="t"/>
              <a:pathLst>
                <a:path extrusionOk="0" h="290" w="334">
                  <a:moveTo>
                    <a:pt x="194" y="1"/>
                  </a:moveTo>
                  <a:cubicBezTo>
                    <a:pt x="179" y="1"/>
                    <a:pt x="162" y="4"/>
                    <a:pt x="143" y="10"/>
                  </a:cubicBezTo>
                  <a:cubicBezTo>
                    <a:pt x="1" y="60"/>
                    <a:pt x="6" y="289"/>
                    <a:pt x="165" y="289"/>
                  </a:cubicBezTo>
                  <a:cubicBezTo>
                    <a:pt x="168" y="289"/>
                    <a:pt x="171" y="289"/>
                    <a:pt x="174" y="289"/>
                  </a:cubicBezTo>
                  <a:cubicBezTo>
                    <a:pt x="284" y="284"/>
                    <a:pt x="334" y="159"/>
                    <a:pt x="296" y="71"/>
                  </a:cubicBezTo>
                  <a:cubicBezTo>
                    <a:pt x="278" y="31"/>
                    <a:pt x="243"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5" name="Google Shape;12925;p318"/>
            <p:cNvSpPr/>
            <p:nvPr/>
          </p:nvSpPr>
          <p:spPr>
            <a:xfrm>
              <a:off x="2651543" y="3981132"/>
              <a:ext cx="7161" cy="5430"/>
            </a:xfrm>
            <a:custGeom>
              <a:rect b="b" l="l" r="r" t="t"/>
              <a:pathLst>
                <a:path extrusionOk="0" h="138" w="182">
                  <a:moveTo>
                    <a:pt x="113" y="0"/>
                  </a:moveTo>
                  <a:cubicBezTo>
                    <a:pt x="47" y="0"/>
                    <a:pt x="0" y="90"/>
                    <a:pt x="68" y="129"/>
                  </a:cubicBezTo>
                  <a:cubicBezTo>
                    <a:pt x="79" y="135"/>
                    <a:pt x="90" y="138"/>
                    <a:pt x="101" y="138"/>
                  </a:cubicBezTo>
                  <a:cubicBezTo>
                    <a:pt x="138" y="138"/>
                    <a:pt x="172" y="105"/>
                    <a:pt x="178" y="68"/>
                  </a:cubicBezTo>
                  <a:cubicBezTo>
                    <a:pt x="182" y="40"/>
                    <a:pt x="169" y="12"/>
                    <a:pt x="130" y="2"/>
                  </a:cubicBezTo>
                  <a:cubicBezTo>
                    <a:pt x="124" y="1"/>
                    <a:pt x="118"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6" name="Google Shape;12926;p318"/>
            <p:cNvSpPr/>
            <p:nvPr/>
          </p:nvSpPr>
          <p:spPr>
            <a:xfrm>
              <a:off x="2663504" y="4069658"/>
              <a:ext cx="7200" cy="5430"/>
            </a:xfrm>
            <a:custGeom>
              <a:rect b="b" l="l" r="r" t="t"/>
              <a:pathLst>
                <a:path extrusionOk="0" h="138" w="183">
                  <a:moveTo>
                    <a:pt x="113" y="0"/>
                  </a:moveTo>
                  <a:cubicBezTo>
                    <a:pt x="46" y="0"/>
                    <a:pt x="1" y="90"/>
                    <a:pt x="68" y="129"/>
                  </a:cubicBezTo>
                  <a:cubicBezTo>
                    <a:pt x="79" y="135"/>
                    <a:pt x="90" y="138"/>
                    <a:pt x="101" y="138"/>
                  </a:cubicBezTo>
                  <a:cubicBezTo>
                    <a:pt x="139" y="138"/>
                    <a:pt x="172" y="106"/>
                    <a:pt x="177" y="69"/>
                  </a:cubicBezTo>
                  <a:cubicBezTo>
                    <a:pt x="182" y="41"/>
                    <a:pt x="170" y="12"/>
                    <a:pt x="130" y="2"/>
                  </a:cubicBezTo>
                  <a:cubicBezTo>
                    <a:pt x="124" y="1"/>
                    <a:pt x="119"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7" name="Google Shape;12927;p318"/>
            <p:cNvSpPr/>
            <p:nvPr/>
          </p:nvSpPr>
          <p:spPr>
            <a:xfrm>
              <a:off x="2770875" y="3908383"/>
              <a:ext cx="7200" cy="5430"/>
            </a:xfrm>
            <a:custGeom>
              <a:rect b="b" l="l" r="r" t="t"/>
              <a:pathLst>
                <a:path extrusionOk="0" h="138" w="183">
                  <a:moveTo>
                    <a:pt x="113" y="1"/>
                  </a:moveTo>
                  <a:cubicBezTo>
                    <a:pt x="47" y="1"/>
                    <a:pt x="1" y="90"/>
                    <a:pt x="68" y="128"/>
                  </a:cubicBezTo>
                  <a:cubicBezTo>
                    <a:pt x="80" y="134"/>
                    <a:pt x="91" y="137"/>
                    <a:pt x="102" y="137"/>
                  </a:cubicBezTo>
                  <a:cubicBezTo>
                    <a:pt x="139" y="137"/>
                    <a:pt x="173" y="105"/>
                    <a:pt x="179" y="68"/>
                  </a:cubicBezTo>
                  <a:cubicBezTo>
                    <a:pt x="182" y="40"/>
                    <a:pt x="170" y="11"/>
                    <a:pt x="130" y="3"/>
                  </a:cubicBezTo>
                  <a:cubicBezTo>
                    <a:pt x="125" y="1"/>
                    <a:pt x="119"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8" name="Google Shape;12928;p318"/>
            <p:cNvSpPr/>
            <p:nvPr/>
          </p:nvSpPr>
          <p:spPr>
            <a:xfrm>
              <a:off x="2937972" y="4008280"/>
              <a:ext cx="17745" cy="15266"/>
            </a:xfrm>
            <a:custGeom>
              <a:rect b="b" l="l" r="r" t="t"/>
              <a:pathLst>
                <a:path extrusionOk="0" h="388" w="451">
                  <a:moveTo>
                    <a:pt x="192" y="0"/>
                  </a:moveTo>
                  <a:cubicBezTo>
                    <a:pt x="134" y="0"/>
                    <a:pt x="80" y="32"/>
                    <a:pt x="51" y="111"/>
                  </a:cubicBezTo>
                  <a:cubicBezTo>
                    <a:pt x="1" y="249"/>
                    <a:pt x="114" y="387"/>
                    <a:pt x="231" y="387"/>
                  </a:cubicBezTo>
                  <a:cubicBezTo>
                    <a:pt x="277" y="387"/>
                    <a:pt x="324" y="366"/>
                    <a:pt x="361" y="315"/>
                  </a:cubicBezTo>
                  <a:cubicBezTo>
                    <a:pt x="450" y="198"/>
                    <a:pt x="363" y="42"/>
                    <a:pt x="241" y="7"/>
                  </a:cubicBezTo>
                  <a:cubicBezTo>
                    <a:pt x="225" y="2"/>
                    <a:pt x="208" y="0"/>
                    <a:pt x="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9" name="Google Shape;12929;p318"/>
            <p:cNvSpPr/>
            <p:nvPr/>
          </p:nvSpPr>
          <p:spPr>
            <a:xfrm>
              <a:off x="2947139" y="3996358"/>
              <a:ext cx="7161" cy="5390"/>
            </a:xfrm>
            <a:custGeom>
              <a:rect b="b" l="l" r="r" t="t"/>
              <a:pathLst>
                <a:path extrusionOk="0" h="137" w="182">
                  <a:moveTo>
                    <a:pt x="111" y="1"/>
                  </a:moveTo>
                  <a:cubicBezTo>
                    <a:pt x="45" y="1"/>
                    <a:pt x="0" y="89"/>
                    <a:pt x="67" y="128"/>
                  </a:cubicBezTo>
                  <a:cubicBezTo>
                    <a:pt x="78" y="134"/>
                    <a:pt x="89" y="137"/>
                    <a:pt x="100" y="137"/>
                  </a:cubicBezTo>
                  <a:cubicBezTo>
                    <a:pt x="138" y="137"/>
                    <a:pt x="172" y="105"/>
                    <a:pt x="177" y="69"/>
                  </a:cubicBezTo>
                  <a:cubicBezTo>
                    <a:pt x="181" y="40"/>
                    <a:pt x="169" y="12"/>
                    <a:pt x="129" y="3"/>
                  </a:cubicBezTo>
                  <a:cubicBezTo>
                    <a:pt x="123" y="1"/>
                    <a:pt x="117" y="1"/>
                    <a:pt x="1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0" name="Google Shape;12930;p318"/>
            <p:cNvSpPr/>
            <p:nvPr/>
          </p:nvSpPr>
          <p:spPr>
            <a:xfrm>
              <a:off x="2935257" y="4040661"/>
              <a:ext cx="7239" cy="5430"/>
            </a:xfrm>
            <a:custGeom>
              <a:rect b="b" l="l" r="r" t="t"/>
              <a:pathLst>
                <a:path extrusionOk="0" h="138" w="184">
                  <a:moveTo>
                    <a:pt x="113" y="1"/>
                  </a:moveTo>
                  <a:cubicBezTo>
                    <a:pt x="47" y="1"/>
                    <a:pt x="1" y="90"/>
                    <a:pt x="68" y="129"/>
                  </a:cubicBezTo>
                  <a:cubicBezTo>
                    <a:pt x="80" y="135"/>
                    <a:pt x="91" y="138"/>
                    <a:pt x="102" y="138"/>
                  </a:cubicBezTo>
                  <a:cubicBezTo>
                    <a:pt x="140" y="138"/>
                    <a:pt x="173" y="106"/>
                    <a:pt x="179" y="69"/>
                  </a:cubicBezTo>
                  <a:cubicBezTo>
                    <a:pt x="184" y="41"/>
                    <a:pt x="170" y="12"/>
                    <a:pt x="130" y="3"/>
                  </a:cubicBezTo>
                  <a:cubicBezTo>
                    <a:pt x="125" y="1"/>
                    <a:pt x="119"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1" name="Google Shape;12931;p318"/>
            <p:cNvSpPr/>
            <p:nvPr/>
          </p:nvSpPr>
          <p:spPr>
            <a:xfrm>
              <a:off x="2924201" y="3959138"/>
              <a:ext cx="7239" cy="5430"/>
            </a:xfrm>
            <a:custGeom>
              <a:rect b="b" l="l" r="r" t="t"/>
              <a:pathLst>
                <a:path extrusionOk="0" h="138" w="184">
                  <a:moveTo>
                    <a:pt x="114" y="1"/>
                  </a:moveTo>
                  <a:cubicBezTo>
                    <a:pt x="47" y="1"/>
                    <a:pt x="1" y="90"/>
                    <a:pt x="69" y="128"/>
                  </a:cubicBezTo>
                  <a:cubicBezTo>
                    <a:pt x="81" y="135"/>
                    <a:pt x="92" y="137"/>
                    <a:pt x="103" y="137"/>
                  </a:cubicBezTo>
                  <a:cubicBezTo>
                    <a:pt x="140" y="137"/>
                    <a:pt x="174" y="105"/>
                    <a:pt x="178" y="69"/>
                  </a:cubicBezTo>
                  <a:cubicBezTo>
                    <a:pt x="183" y="40"/>
                    <a:pt x="171" y="12"/>
                    <a:pt x="131" y="3"/>
                  </a:cubicBezTo>
                  <a:cubicBezTo>
                    <a:pt x="126" y="2"/>
                    <a:pt x="120" y="1"/>
                    <a:pt x="1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2" name="Google Shape;12932;p318"/>
            <p:cNvSpPr/>
            <p:nvPr/>
          </p:nvSpPr>
          <p:spPr>
            <a:xfrm>
              <a:off x="2831073" y="4006313"/>
              <a:ext cx="7161" cy="5430"/>
            </a:xfrm>
            <a:custGeom>
              <a:rect b="b" l="l" r="r" t="t"/>
              <a:pathLst>
                <a:path extrusionOk="0" h="138" w="182">
                  <a:moveTo>
                    <a:pt x="112" y="1"/>
                  </a:moveTo>
                  <a:cubicBezTo>
                    <a:pt x="46" y="1"/>
                    <a:pt x="0" y="90"/>
                    <a:pt x="68" y="129"/>
                  </a:cubicBezTo>
                  <a:cubicBezTo>
                    <a:pt x="79" y="135"/>
                    <a:pt x="90" y="138"/>
                    <a:pt x="101" y="138"/>
                  </a:cubicBezTo>
                  <a:cubicBezTo>
                    <a:pt x="138" y="138"/>
                    <a:pt x="172" y="106"/>
                    <a:pt x="177" y="69"/>
                  </a:cubicBezTo>
                  <a:cubicBezTo>
                    <a:pt x="182" y="41"/>
                    <a:pt x="169" y="13"/>
                    <a:pt x="130"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3" name="Google Shape;12933;p318"/>
            <p:cNvSpPr/>
            <p:nvPr/>
          </p:nvSpPr>
          <p:spPr>
            <a:xfrm>
              <a:off x="2628645" y="4033815"/>
              <a:ext cx="18256" cy="13771"/>
            </a:xfrm>
            <a:custGeom>
              <a:rect b="b" l="l" r="r" t="t"/>
              <a:pathLst>
                <a:path extrusionOk="0" h="350" w="464">
                  <a:moveTo>
                    <a:pt x="238" y="0"/>
                  </a:moveTo>
                  <a:cubicBezTo>
                    <a:pt x="116" y="0"/>
                    <a:pt x="1" y="101"/>
                    <a:pt x="63" y="241"/>
                  </a:cubicBezTo>
                  <a:cubicBezTo>
                    <a:pt x="95" y="316"/>
                    <a:pt x="164" y="350"/>
                    <a:pt x="235" y="350"/>
                  </a:cubicBezTo>
                  <a:cubicBezTo>
                    <a:pt x="293" y="350"/>
                    <a:pt x="351" y="328"/>
                    <a:pt x="391" y="288"/>
                  </a:cubicBezTo>
                  <a:cubicBezTo>
                    <a:pt x="445" y="235"/>
                    <a:pt x="464" y="154"/>
                    <a:pt x="393" y="71"/>
                  </a:cubicBezTo>
                  <a:cubicBezTo>
                    <a:pt x="352" y="22"/>
                    <a:pt x="294" y="0"/>
                    <a:pt x="2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4" name="Google Shape;12934;p318"/>
            <p:cNvSpPr/>
            <p:nvPr/>
          </p:nvSpPr>
          <p:spPr>
            <a:xfrm>
              <a:off x="2673340" y="4069658"/>
              <a:ext cx="18217" cy="13771"/>
            </a:xfrm>
            <a:custGeom>
              <a:rect b="b" l="l" r="r" t="t"/>
              <a:pathLst>
                <a:path extrusionOk="0" h="350" w="463">
                  <a:moveTo>
                    <a:pt x="237" y="1"/>
                  </a:moveTo>
                  <a:cubicBezTo>
                    <a:pt x="116" y="1"/>
                    <a:pt x="0" y="101"/>
                    <a:pt x="61" y="241"/>
                  </a:cubicBezTo>
                  <a:cubicBezTo>
                    <a:pt x="94" y="316"/>
                    <a:pt x="163" y="350"/>
                    <a:pt x="234" y="350"/>
                  </a:cubicBezTo>
                  <a:cubicBezTo>
                    <a:pt x="291" y="350"/>
                    <a:pt x="349" y="328"/>
                    <a:pt x="390" y="288"/>
                  </a:cubicBezTo>
                  <a:cubicBezTo>
                    <a:pt x="445" y="234"/>
                    <a:pt x="462" y="155"/>
                    <a:pt x="393" y="72"/>
                  </a:cubicBezTo>
                  <a:cubicBezTo>
                    <a:pt x="351" y="22"/>
                    <a:pt x="294" y="1"/>
                    <a:pt x="2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5" name="Google Shape;12935;p318"/>
            <p:cNvSpPr/>
            <p:nvPr/>
          </p:nvSpPr>
          <p:spPr>
            <a:xfrm>
              <a:off x="2617235" y="4027952"/>
              <a:ext cx="6728" cy="5902"/>
            </a:xfrm>
            <a:custGeom>
              <a:rect b="b" l="l" r="r" t="t"/>
              <a:pathLst>
                <a:path extrusionOk="0" h="150" w="171">
                  <a:moveTo>
                    <a:pt x="84" y="1"/>
                  </a:moveTo>
                  <a:cubicBezTo>
                    <a:pt x="73" y="1"/>
                    <a:pt x="61" y="4"/>
                    <a:pt x="49" y="11"/>
                  </a:cubicBezTo>
                  <a:cubicBezTo>
                    <a:pt x="1" y="40"/>
                    <a:pt x="8" y="106"/>
                    <a:pt x="47" y="136"/>
                  </a:cubicBezTo>
                  <a:cubicBezTo>
                    <a:pt x="57" y="145"/>
                    <a:pt x="70" y="150"/>
                    <a:pt x="82" y="150"/>
                  </a:cubicBezTo>
                  <a:cubicBezTo>
                    <a:pt x="97" y="150"/>
                    <a:pt x="113" y="143"/>
                    <a:pt x="127" y="127"/>
                  </a:cubicBezTo>
                  <a:cubicBezTo>
                    <a:pt x="171" y="80"/>
                    <a:pt x="137"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6" name="Google Shape;12936;p318"/>
            <p:cNvSpPr/>
            <p:nvPr/>
          </p:nvSpPr>
          <p:spPr>
            <a:xfrm>
              <a:off x="2763360" y="3956463"/>
              <a:ext cx="7161" cy="5390"/>
            </a:xfrm>
            <a:custGeom>
              <a:rect b="b" l="l" r="r" t="t"/>
              <a:pathLst>
                <a:path extrusionOk="0" h="137" w="182">
                  <a:moveTo>
                    <a:pt x="112" y="1"/>
                  </a:moveTo>
                  <a:cubicBezTo>
                    <a:pt x="45" y="1"/>
                    <a:pt x="0" y="90"/>
                    <a:pt x="67" y="128"/>
                  </a:cubicBezTo>
                  <a:cubicBezTo>
                    <a:pt x="78" y="134"/>
                    <a:pt x="90" y="137"/>
                    <a:pt x="101" y="137"/>
                  </a:cubicBezTo>
                  <a:cubicBezTo>
                    <a:pt x="138" y="137"/>
                    <a:pt x="172" y="105"/>
                    <a:pt x="178" y="68"/>
                  </a:cubicBezTo>
                  <a:cubicBezTo>
                    <a:pt x="181" y="40"/>
                    <a:pt x="169" y="11"/>
                    <a:pt x="129"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7" name="Google Shape;12937;p318"/>
            <p:cNvSpPr/>
            <p:nvPr/>
          </p:nvSpPr>
          <p:spPr>
            <a:xfrm>
              <a:off x="2894496" y="3993644"/>
              <a:ext cx="7161" cy="5430"/>
            </a:xfrm>
            <a:custGeom>
              <a:rect b="b" l="l" r="r" t="t"/>
              <a:pathLst>
                <a:path extrusionOk="0" h="138" w="182">
                  <a:moveTo>
                    <a:pt x="113" y="1"/>
                  </a:moveTo>
                  <a:cubicBezTo>
                    <a:pt x="47" y="1"/>
                    <a:pt x="1" y="90"/>
                    <a:pt x="68" y="129"/>
                  </a:cubicBezTo>
                  <a:cubicBezTo>
                    <a:pt x="79" y="135"/>
                    <a:pt x="90" y="138"/>
                    <a:pt x="101" y="138"/>
                  </a:cubicBezTo>
                  <a:cubicBezTo>
                    <a:pt x="138" y="138"/>
                    <a:pt x="172" y="106"/>
                    <a:pt x="178" y="70"/>
                  </a:cubicBezTo>
                  <a:cubicBezTo>
                    <a:pt x="182" y="41"/>
                    <a:pt x="169" y="13"/>
                    <a:pt x="130" y="3"/>
                  </a:cubicBezTo>
                  <a:cubicBezTo>
                    <a:pt x="124" y="1"/>
                    <a:pt x="118"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8" name="Google Shape;12938;p318"/>
            <p:cNvSpPr/>
            <p:nvPr/>
          </p:nvSpPr>
          <p:spPr>
            <a:xfrm>
              <a:off x="2825013" y="4043375"/>
              <a:ext cx="7200" cy="5390"/>
            </a:xfrm>
            <a:custGeom>
              <a:rect b="b" l="l" r="r" t="t"/>
              <a:pathLst>
                <a:path extrusionOk="0" h="137" w="183">
                  <a:moveTo>
                    <a:pt x="113" y="1"/>
                  </a:moveTo>
                  <a:cubicBezTo>
                    <a:pt x="46" y="1"/>
                    <a:pt x="1" y="90"/>
                    <a:pt x="68" y="128"/>
                  </a:cubicBezTo>
                  <a:cubicBezTo>
                    <a:pt x="79" y="134"/>
                    <a:pt x="90" y="137"/>
                    <a:pt x="101" y="137"/>
                  </a:cubicBezTo>
                  <a:cubicBezTo>
                    <a:pt x="139" y="137"/>
                    <a:pt x="172" y="105"/>
                    <a:pt x="177" y="69"/>
                  </a:cubicBezTo>
                  <a:cubicBezTo>
                    <a:pt x="182" y="40"/>
                    <a:pt x="170" y="12"/>
                    <a:pt x="130" y="3"/>
                  </a:cubicBezTo>
                  <a:cubicBezTo>
                    <a:pt x="124" y="2"/>
                    <a:pt x="118"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9" name="Google Shape;12939;p318"/>
            <p:cNvSpPr/>
            <p:nvPr/>
          </p:nvSpPr>
          <p:spPr>
            <a:xfrm>
              <a:off x="2820646" y="4157397"/>
              <a:ext cx="7161" cy="5390"/>
            </a:xfrm>
            <a:custGeom>
              <a:rect b="b" l="l" r="r" t="t"/>
              <a:pathLst>
                <a:path extrusionOk="0" h="137" w="182">
                  <a:moveTo>
                    <a:pt x="112" y="1"/>
                  </a:moveTo>
                  <a:cubicBezTo>
                    <a:pt x="46" y="1"/>
                    <a:pt x="0" y="90"/>
                    <a:pt x="68" y="128"/>
                  </a:cubicBezTo>
                  <a:cubicBezTo>
                    <a:pt x="79" y="134"/>
                    <a:pt x="90" y="136"/>
                    <a:pt x="101" y="136"/>
                  </a:cubicBezTo>
                  <a:cubicBezTo>
                    <a:pt x="138" y="136"/>
                    <a:pt x="172" y="105"/>
                    <a:pt x="178" y="68"/>
                  </a:cubicBezTo>
                  <a:cubicBezTo>
                    <a:pt x="182" y="40"/>
                    <a:pt x="169" y="11"/>
                    <a:pt x="130"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0" name="Google Shape;12940;p318"/>
            <p:cNvSpPr/>
            <p:nvPr/>
          </p:nvSpPr>
          <p:spPr>
            <a:xfrm>
              <a:off x="2735859" y="3877026"/>
              <a:ext cx="7161" cy="5390"/>
            </a:xfrm>
            <a:custGeom>
              <a:rect b="b" l="l" r="r" t="t"/>
              <a:pathLst>
                <a:path extrusionOk="0" h="137" w="182">
                  <a:moveTo>
                    <a:pt x="113" y="0"/>
                  </a:moveTo>
                  <a:cubicBezTo>
                    <a:pt x="46" y="0"/>
                    <a:pt x="1" y="90"/>
                    <a:pt x="68" y="127"/>
                  </a:cubicBezTo>
                  <a:cubicBezTo>
                    <a:pt x="79" y="134"/>
                    <a:pt x="91" y="137"/>
                    <a:pt x="102" y="137"/>
                  </a:cubicBezTo>
                  <a:cubicBezTo>
                    <a:pt x="139" y="137"/>
                    <a:pt x="173" y="105"/>
                    <a:pt x="178" y="68"/>
                  </a:cubicBezTo>
                  <a:cubicBezTo>
                    <a:pt x="182" y="39"/>
                    <a:pt x="170" y="11"/>
                    <a:pt x="130" y="2"/>
                  </a:cubicBezTo>
                  <a:cubicBezTo>
                    <a:pt x="124" y="1"/>
                    <a:pt x="118"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4" name="Shape 12944"/>
        <p:cNvGrpSpPr/>
        <p:nvPr/>
      </p:nvGrpSpPr>
      <p:grpSpPr>
        <a:xfrm>
          <a:off x="0" y="0"/>
          <a:ext cx="0" cy="0"/>
          <a:chOff x="0" y="0"/>
          <a:chExt cx="0" cy="0"/>
        </a:xfrm>
      </p:grpSpPr>
      <p:sp>
        <p:nvSpPr>
          <p:cNvPr id="12945" name="Google Shape;12945;p319"/>
          <p:cNvSpPr txBox="1"/>
          <p:nvPr>
            <p:ph idx="5" type="subTitle"/>
          </p:nvPr>
        </p:nvSpPr>
        <p:spPr>
          <a:xfrm>
            <a:off x="778850" y="1436100"/>
            <a:ext cx="8749200" cy="377100"/>
          </a:xfrm>
          <a:prstGeom prst="rect">
            <a:avLst/>
          </a:prstGeom>
        </p:spPr>
        <p:txBody>
          <a:bodyPr anchorCtr="0" anchor="b" bIns="91425" lIns="91425" spcFirstLastPara="1" rIns="91425" wrap="square" tIns="91425">
            <a:noAutofit/>
          </a:bodyPr>
          <a:lstStyle/>
          <a:p>
            <a:pPr indent="-381000" lvl="0" marL="457200" rtl="0" algn="l">
              <a:spcBef>
                <a:spcPts val="0"/>
              </a:spcBef>
              <a:spcAft>
                <a:spcPts val="0"/>
              </a:spcAft>
              <a:buSzPts val="2400"/>
              <a:buAutoNum type="arabicParenR"/>
            </a:pPr>
            <a:r>
              <a:rPr lang="en" u="sng"/>
              <a:t>Systematic Review</a:t>
            </a:r>
            <a:r>
              <a:rPr lang="en"/>
              <a:t> + Person &amp; Place Snowballing </a:t>
            </a:r>
            <a:endParaRPr/>
          </a:p>
          <a:p>
            <a:pPr indent="0" lvl="0" marL="3200400" rtl="0" algn="l">
              <a:spcBef>
                <a:spcPts val="0"/>
              </a:spcBef>
              <a:spcAft>
                <a:spcPts val="0"/>
              </a:spcAft>
              <a:buNone/>
            </a:pPr>
            <a:r>
              <a:rPr lang="en" sz="2000"/>
              <a:t>      performed by </a:t>
            </a:r>
            <a:r>
              <a:rPr i="1" lang="en" sz="2000"/>
              <a:t>Oksanen et al. 2016 </a:t>
            </a:r>
            <a:endParaRPr sz="2000"/>
          </a:p>
          <a:p>
            <a:pPr indent="457200" lvl="0" marL="2743200" rtl="0" algn="l">
              <a:spcBef>
                <a:spcPts val="0"/>
              </a:spcBef>
              <a:spcAft>
                <a:spcPts val="0"/>
              </a:spcAft>
              <a:buNone/>
            </a:pPr>
            <a:r>
              <a:t/>
            </a:r>
            <a:endParaRPr i="1" sz="2000"/>
          </a:p>
          <a:p>
            <a:pPr indent="0" lvl="0" marL="914400" rtl="0" algn="l">
              <a:spcBef>
                <a:spcPts val="0"/>
              </a:spcBef>
              <a:spcAft>
                <a:spcPts val="0"/>
              </a:spcAft>
              <a:buNone/>
            </a:pPr>
            <a:r>
              <a:rPr i="1" lang="en" sz="2000"/>
              <a:t> </a:t>
            </a:r>
            <a:endParaRPr i="1" sz="2000"/>
          </a:p>
        </p:txBody>
      </p:sp>
      <p:grpSp>
        <p:nvGrpSpPr>
          <p:cNvPr id="12946" name="Google Shape;12946;p319"/>
          <p:cNvGrpSpPr/>
          <p:nvPr/>
        </p:nvGrpSpPr>
        <p:grpSpPr>
          <a:xfrm rot="10800000">
            <a:off x="5732672" y="3782379"/>
            <a:ext cx="3419805" cy="1365419"/>
            <a:chOff x="427042" y="2728586"/>
            <a:chExt cx="1246239" cy="497584"/>
          </a:xfrm>
        </p:grpSpPr>
        <p:sp>
          <p:nvSpPr>
            <p:cNvPr id="12947" name="Google Shape;12947;p319"/>
            <p:cNvSpPr/>
            <p:nvPr/>
          </p:nvSpPr>
          <p:spPr>
            <a:xfrm>
              <a:off x="427042" y="2728587"/>
              <a:ext cx="1246239" cy="497583"/>
            </a:xfrm>
            <a:custGeom>
              <a:rect b="b" l="l" r="r" t="t"/>
              <a:pathLst>
                <a:path extrusionOk="0" h="15084" w="37782">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8" name="Google Shape;12948;p319"/>
            <p:cNvSpPr/>
            <p:nvPr/>
          </p:nvSpPr>
          <p:spPr>
            <a:xfrm>
              <a:off x="427043" y="2728586"/>
              <a:ext cx="1046375" cy="453437"/>
            </a:xfrm>
            <a:custGeom>
              <a:rect b="b" l="l" r="r" t="t"/>
              <a:pathLst>
                <a:path extrusionOk="0" h="13213" w="30491">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9" name="Google Shape;12949;p319"/>
          <p:cNvGrpSpPr/>
          <p:nvPr/>
        </p:nvGrpSpPr>
        <p:grpSpPr>
          <a:xfrm>
            <a:off x="6784961" y="4389433"/>
            <a:ext cx="852549" cy="820557"/>
            <a:chOff x="2575018" y="3855622"/>
            <a:chExt cx="397385" cy="382473"/>
          </a:xfrm>
        </p:grpSpPr>
        <p:sp>
          <p:nvSpPr>
            <p:cNvPr id="12950" name="Google Shape;12950;p319"/>
            <p:cNvSpPr/>
            <p:nvPr/>
          </p:nvSpPr>
          <p:spPr>
            <a:xfrm>
              <a:off x="2575018" y="3855622"/>
              <a:ext cx="397385" cy="382473"/>
            </a:xfrm>
            <a:custGeom>
              <a:rect b="b" l="l" r="r" t="t"/>
              <a:pathLst>
                <a:path extrusionOk="0" h="9721" w="10100">
                  <a:moveTo>
                    <a:pt x="9998" y="3857"/>
                  </a:moveTo>
                  <a:cubicBezTo>
                    <a:pt x="9923" y="4303"/>
                    <a:pt x="9731" y="4730"/>
                    <a:pt x="9450" y="5085"/>
                  </a:cubicBezTo>
                  <a:cubicBezTo>
                    <a:pt x="8966" y="5692"/>
                    <a:pt x="8247" y="6060"/>
                    <a:pt x="7644" y="6551"/>
                  </a:cubicBezTo>
                  <a:cubicBezTo>
                    <a:pt x="7232" y="6887"/>
                    <a:pt x="6849" y="7330"/>
                    <a:pt x="6701" y="7851"/>
                  </a:cubicBezTo>
                  <a:cubicBezTo>
                    <a:pt x="6605" y="8189"/>
                    <a:pt x="6794" y="8563"/>
                    <a:pt x="6685" y="8898"/>
                  </a:cubicBezTo>
                  <a:cubicBezTo>
                    <a:pt x="6556" y="9300"/>
                    <a:pt x="5886" y="9468"/>
                    <a:pt x="5532" y="9605"/>
                  </a:cubicBezTo>
                  <a:cubicBezTo>
                    <a:pt x="5377" y="9665"/>
                    <a:pt x="5212" y="9721"/>
                    <a:pt x="5049" y="9698"/>
                  </a:cubicBezTo>
                  <a:cubicBezTo>
                    <a:pt x="4707" y="9654"/>
                    <a:pt x="4505" y="9311"/>
                    <a:pt x="4291" y="9041"/>
                  </a:cubicBezTo>
                  <a:cubicBezTo>
                    <a:pt x="4223" y="8954"/>
                    <a:pt x="4151" y="8875"/>
                    <a:pt x="4074" y="8799"/>
                  </a:cubicBezTo>
                  <a:cubicBezTo>
                    <a:pt x="3425" y="8159"/>
                    <a:pt x="2500" y="7909"/>
                    <a:pt x="1604" y="7872"/>
                  </a:cubicBezTo>
                  <a:cubicBezTo>
                    <a:pt x="1549" y="7869"/>
                    <a:pt x="1496" y="7867"/>
                    <a:pt x="1443" y="7863"/>
                  </a:cubicBezTo>
                  <a:cubicBezTo>
                    <a:pt x="1141" y="7843"/>
                    <a:pt x="836" y="7793"/>
                    <a:pt x="587" y="7627"/>
                  </a:cubicBezTo>
                  <a:cubicBezTo>
                    <a:pt x="0" y="7237"/>
                    <a:pt x="168" y="6346"/>
                    <a:pt x="767" y="6063"/>
                  </a:cubicBezTo>
                  <a:cubicBezTo>
                    <a:pt x="1857" y="5551"/>
                    <a:pt x="2761" y="7160"/>
                    <a:pt x="3667" y="7472"/>
                  </a:cubicBezTo>
                  <a:cubicBezTo>
                    <a:pt x="3705" y="7486"/>
                    <a:pt x="3746" y="7498"/>
                    <a:pt x="3785" y="7484"/>
                  </a:cubicBezTo>
                  <a:cubicBezTo>
                    <a:pt x="3907" y="7445"/>
                    <a:pt x="3834" y="7258"/>
                    <a:pt x="3742" y="7165"/>
                  </a:cubicBezTo>
                  <a:cubicBezTo>
                    <a:pt x="2815" y="6224"/>
                    <a:pt x="1866" y="5451"/>
                    <a:pt x="835" y="4644"/>
                  </a:cubicBezTo>
                  <a:cubicBezTo>
                    <a:pt x="490" y="4372"/>
                    <a:pt x="191" y="3970"/>
                    <a:pt x="237" y="3533"/>
                  </a:cubicBezTo>
                  <a:cubicBezTo>
                    <a:pt x="278" y="3143"/>
                    <a:pt x="600" y="2820"/>
                    <a:pt x="971" y="2691"/>
                  </a:cubicBezTo>
                  <a:cubicBezTo>
                    <a:pt x="2535" y="2153"/>
                    <a:pt x="2744" y="3616"/>
                    <a:pt x="3106" y="4677"/>
                  </a:cubicBezTo>
                  <a:cubicBezTo>
                    <a:pt x="3246" y="5085"/>
                    <a:pt x="3412" y="5606"/>
                    <a:pt x="3823" y="5824"/>
                  </a:cubicBezTo>
                  <a:cubicBezTo>
                    <a:pt x="3868" y="5849"/>
                    <a:pt x="3920" y="5868"/>
                    <a:pt x="3970" y="5860"/>
                  </a:cubicBezTo>
                  <a:cubicBezTo>
                    <a:pt x="4099" y="5835"/>
                    <a:pt x="4116" y="5658"/>
                    <a:pt x="4099" y="5525"/>
                  </a:cubicBezTo>
                  <a:cubicBezTo>
                    <a:pt x="3990" y="4685"/>
                    <a:pt x="3768" y="3864"/>
                    <a:pt x="3609" y="3031"/>
                  </a:cubicBezTo>
                  <a:cubicBezTo>
                    <a:pt x="3475" y="2339"/>
                    <a:pt x="3413" y="1604"/>
                    <a:pt x="3594" y="913"/>
                  </a:cubicBezTo>
                  <a:cubicBezTo>
                    <a:pt x="3697" y="525"/>
                    <a:pt x="3968" y="254"/>
                    <a:pt x="4302" y="124"/>
                  </a:cubicBezTo>
                  <a:cubicBezTo>
                    <a:pt x="4623" y="0"/>
                    <a:pt x="4999" y="8"/>
                    <a:pt x="5339" y="172"/>
                  </a:cubicBezTo>
                  <a:cubicBezTo>
                    <a:pt x="6487" y="728"/>
                    <a:pt x="5294" y="2312"/>
                    <a:pt x="5081" y="3085"/>
                  </a:cubicBezTo>
                  <a:cubicBezTo>
                    <a:pt x="4845" y="3949"/>
                    <a:pt x="5049" y="4952"/>
                    <a:pt x="5403" y="5756"/>
                  </a:cubicBezTo>
                  <a:cubicBezTo>
                    <a:pt x="5438" y="5835"/>
                    <a:pt x="5492" y="5927"/>
                    <a:pt x="5580" y="5929"/>
                  </a:cubicBezTo>
                  <a:lnTo>
                    <a:pt x="5584" y="5929"/>
                  </a:lnTo>
                  <a:cubicBezTo>
                    <a:pt x="5677" y="5928"/>
                    <a:pt x="5735" y="5829"/>
                    <a:pt x="5767" y="5740"/>
                  </a:cubicBezTo>
                  <a:cubicBezTo>
                    <a:pt x="5944" y="5264"/>
                    <a:pt x="6027" y="4616"/>
                    <a:pt x="5958" y="4107"/>
                  </a:cubicBezTo>
                  <a:cubicBezTo>
                    <a:pt x="5914" y="3802"/>
                    <a:pt x="5472" y="3045"/>
                    <a:pt x="6150" y="3070"/>
                  </a:cubicBezTo>
                  <a:cubicBezTo>
                    <a:pt x="6474" y="3081"/>
                    <a:pt x="6666" y="3559"/>
                    <a:pt x="6732" y="3819"/>
                  </a:cubicBezTo>
                  <a:cubicBezTo>
                    <a:pt x="6895" y="4459"/>
                    <a:pt x="6922" y="5094"/>
                    <a:pt x="6581" y="5689"/>
                  </a:cubicBezTo>
                  <a:cubicBezTo>
                    <a:pt x="6541" y="5757"/>
                    <a:pt x="6498" y="5825"/>
                    <a:pt x="6483" y="5903"/>
                  </a:cubicBezTo>
                  <a:cubicBezTo>
                    <a:pt x="6431" y="6175"/>
                    <a:pt x="6701" y="6143"/>
                    <a:pt x="6841" y="6016"/>
                  </a:cubicBezTo>
                  <a:cubicBezTo>
                    <a:pt x="7707" y="5228"/>
                    <a:pt x="7379" y="4218"/>
                    <a:pt x="7475" y="3205"/>
                  </a:cubicBezTo>
                  <a:cubicBezTo>
                    <a:pt x="7538" y="2526"/>
                    <a:pt x="8044" y="2084"/>
                    <a:pt x="8625" y="2042"/>
                  </a:cubicBezTo>
                  <a:cubicBezTo>
                    <a:pt x="8896" y="2022"/>
                    <a:pt x="9182" y="2088"/>
                    <a:pt x="9448" y="2256"/>
                  </a:cubicBezTo>
                  <a:cubicBezTo>
                    <a:pt x="9955" y="2576"/>
                    <a:pt x="10100" y="3268"/>
                    <a:pt x="10000" y="38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1" name="Google Shape;12951;p319"/>
            <p:cNvSpPr/>
            <p:nvPr/>
          </p:nvSpPr>
          <p:spPr>
            <a:xfrm>
              <a:off x="2620382" y="3990378"/>
              <a:ext cx="32578" cy="29037"/>
            </a:xfrm>
            <a:custGeom>
              <a:rect b="b" l="l" r="r" t="t"/>
              <a:pathLst>
                <a:path extrusionOk="0" h="738" w="828">
                  <a:moveTo>
                    <a:pt x="442" y="1"/>
                  </a:moveTo>
                  <a:cubicBezTo>
                    <a:pt x="378" y="1"/>
                    <a:pt x="313" y="15"/>
                    <a:pt x="252" y="47"/>
                  </a:cubicBezTo>
                  <a:cubicBezTo>
                    <a:pt x="0" y="179"/>
                    <a:pt x="13" y="548"/>
                    <a:pt x="250" y="686"/>
                  </a:cubicBezTo>
                  <a:cubicBezTo>
                    <a:pt x="310" y="721"/>
                    <a:pt x="375" y="738"/>
                    <a:pt x="439" y="738"/>
                  </a:cubicBezTo>
                  <a:cubicBezTo>
                    <a:pt x="638" y="738"/>
                    <a:pt x="827" y="583"/>
                    <a:pt x="827" y="369"/>
                  </a:cubicBezTo>
                  <a:cubicBezTo>
                    <a:pt x="827" y="145"/>
                    <a:pt x="642" y="1"/>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2" name="Google Shape;12952;p319"/>
            <p:cNvSpPr/>
            <p:nvPr/>
          </p:nvSpPr>
          <p:spPr>
            <a:xfrm>
              <a:off x="2888948" y="3955873"/>
              <a:ext cx="32617" cy="29037"/>
            </a:xfrm>
            <a:custGeom>
              <a:rect b="b" l="l" r="r" t="t"/>
              <a:pathLst>
                <a:path extrusionOk="0" h="738" w="829">
                  <a:moveTo>
                    <a:pt x="444" y="1"/>
                  </a:moveTo>
                  <a:cubicBezTo>
                    <a:pt x="380" y="1"/>
                    <a:pt x="315" y="16"/>
                    <a:pt x="253" y="48"/>
                  </a:cubicBezTo>
                  <a:cubicBezTo>
                    <a:pt x="1" y="179"/>
                    <a:pt x="13" y="547"/>
                    <a:pt x="251" y="687"/>
                  </a:cubicBezTo>
                  <a:cubicBezTo>
                    <a:pt x="311" y="721"/>
                    <a:pt x="375" y="737"/>
                    <a:pt x="439" y="737"/>
                  </a:cubicBezTo>
                  <a:cubicBezTo>
                    <a:pt x="638" y="737"/>
                    <a:pt x="828" y="583"/>
                    <a:pt x="828" y="370"/>
                  </a:cubicBezTo>
                  <a:cubicBezTo>
                    <a:pt x="828" y="145"/>
                    <a:pt x="643" y="1"/>
                    <a:pt x="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3" name="Google Shape;12953;p319"/>
            <p:cNvSpPr/>
            <p:nvPr/>
          </p:nvSpPr>
          <p:spPr>
            <a:xfrm>
              <a:off x="2799676" y="4117737"/>
              <a:ext cx="32538" cy="29037"/>
            </a:xfrm>
            <a:custGeom>
              <a:rect b="b" l="l" r="r" t="t"/>
              <a:pathLst>
                <a:path extrusionOk="0" h="738" w="827">
                  <a:moveTo>
                    <a:pt x="442" y="0"/>
                  </a:moveTo>
                  <a:cubicBezTo>
                    <a:pt x="378" y="0"/>
                    <a:pt x="313" y="15"/>
                    <a:pt x="251" y="47"/>
                  </a:cubicBezTo>
                  <a:cubicBezTo>
                    <a:pt x="0" y="178"/>
                    <a:pt x="12" y="547"/>
                    <a:pt x="250" y="686"/>
                  </a:cubicBezTo>
                  <a:cubicBezTo>
                    <a:pt x="310" y="721"/>
                    <a:pt x="375" y="737"/>
                    <a:pt x="439" y="737"/>
                  </a:cubicBezTo>
                  <a:cubicBezTo>
                    <a:pt x="637" y="737"/>
                    <a:pt x="826" y="583"/>
                    <a:pt x="826" y="369"/>
                  </a:cubicBezTo>
                  <a:cubicBezTo>
                    <a:pt x="826" y="145"/>
                    <a:pt x="641" y="0"/>
                    <a:pt x="4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4" name="Google Shape;12954;p319"/>
            <p:cNvSpPr/>
            <p:nvPr/>
          </p:nvSpPr>
          <p:spPr>
            <a:xfrm>
              <a:off x="2731452" y="3893747"/>
              <a:ext cx="37063" cy="29312"/>
            </a:xfrm>
            <a:custGeom>
              <a:rect b="b" l="l" r="r" t="t"/>
              <a:pathLst>
                <a:path extrusionOk="0" h="745" w="942">
                  <a:moveTo>
                    <a:pt x="442" y="1"/>
                  </a:moveTo>
                  <a:cubicBezTo>
                    <a:pt x="163" y="1"/>
                    <a:pt x="1" y="326"/>
                    <a:pt x="140" y="560"/>
                  </a:cubicBezTo>
                  <a:cubicBezTo>
                    <a:pt x="214" y="683"/>
                    <a:pt x="344" y="744"/>
                    <a:pt x="474" y="744"/>
                  </a:cubicBezTo>
                  <a:cubicBezTo>
                    <a:pt x="603" y="744"/>
                    <a:pt x="731" y="683"/>
                    <a:pt x="799" y="559"/>
                  </a:cubicBezTo>
                  <a:cubicBezTo>
                    <a:pt x="942" y="300"/>
                    <a:pt x="734" y="7"/>
                    <a:pt x="450" y="1"/>
                  </a:cubicBezTo>
                  <a:cubicBezTo>
                    <a:pt x="447" y="1"/>
                    <a:pt x="445" y="1"/>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5" name="Google Shape;12955;p319"/>
            <p:cNvSpPr/>
            <p:nvPr/>
          </p:nvSpPr>
          <p:spPr>
            <a:xfrm>
              <a:off x="2635609" y="3970391"/>
              <a:ext cx="14361" cy="10781"/>
            </a:xfrm>
            <a:custGeom>
              <a:rect b="b" l="l" r="r" t="t"/>
              <a:pathLst>
                <a:path extrusionOk="0" h="274" w="365">
                  <a:moveTo>
                    <a:pt x="225" y="0"/>
                  </a:moveTo>
                  <a:cubicBezTo>
                    <a:pt x="93" y="0"/>
                    <a:pt x="1" y="179"/>
                    <a:pt x="136" y="256"/>
                  </a:cubicBezTo>
                  <a:cubicBezTo>
                    <a:pt x="158" y="268"/>
                    <a:pt x="181" y="273"/>
                    <a:pt x="203" y="273"/>
                  </a:cubicBezTo>
                  <a:cubicBezTo>
                    <a:pt x="278" y="273"/>
                    <a:pt x="346" y="209"/>
                    <a:pt x="356" y="135"/>
                  </a:cubicBezTo>
                  <a:cubicBezTo>
                    <a:pt x="365" y="79"/>
                    <a:pt x="340" y="23"/>
                    <a:pt x="260" y="4"/>
                  </a:cubicBezTo>
                  <a:cubicBezTo>
                    <a:pt x="248" y="2"/>
                    <a:pt x="237" y="0"/>
                    <a:pt x="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6" name="Google Shape;12956;p319"/>
            <p:cNvSpPr/>
            <p:nvPr/>
          </p:nvSpPr>
          <p:spPr>
            <a:xfrm>
              <a:off x="2761747" y="3920305"/>
              <a:ext cx="17745" cy="15266"/>
            </a:xfrm>
            <a:custGeom>
              <a:rect b="b" l="l" r="r" t="t"/>
              <a:pathLst>
                <a:path extrusionOk="0" h="388" w="451">
                  <a:moveTo>
                    <a:pt x="194" y="0"/>
                  </a:moveTo>
                  <a:cubicBezTo>
                    <a:pt x="136" y="0"/>
                    <a:pt x="82" y="31"/>
                    <a:pt x="51" y="112"/>
                  </a:cubicBezTo>
                  <a:cubicBezTo>
                    <a:pt x="1" y="249"/>
                    <a:pt x="115" y="387"/>
                    <a:pt x="233" y="387"/>
                  </a:cubicBezTo>
                  <a:cubicBezTo>
                    <a:pt x="278" y="387"/>
                    <a:pt x="325" y="366"/>
                    <a:pt x="362" y="316"/>
                  </a:cubicBezTo>
                  <a:cubicBezTo>
                    <a:pt x="450" y="197"/>
                    <a:pt x="364" y="41"/>
                    <a:pt x="241" y="7"/>
                  </a:cubicBezTo>
                  <a:cubicBezTo>
                    <a:pt x="225" y="2"/>
                    <a:pt x="209"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7" name="Google Shape;12957;p319"/>
            <p:cNvSpPr/>
            <p:nvPr/>
          </p:nvSpPr>
          <p:spPr>
            <a:xfrm>
              <a:off x="2917040" y="3983807"/>
              <a:ext cx="17705" cy="15266"/>
            </a:xfrm>
            <a:custGeom>
              <a:rect b="b" l="l" r="r" t="t"/>
              <a:pathLst>
                <a:path extrusionOk="0" h="388" w="450">
                  <a:moveTo>
                    <a:pt x="193" y="1"/>
                  </a:moveTo>
                  <a:cubicBezTo>
                    <a:pt x="134" y="1"/>
                    <a:pt x="80" y="32"/>
                    <a:pt x="51" y="113"/>
                  </a:cubicBezTo>
                  <a:cubicBezTo>
                    <a:pt x="0" y="250"/>
                    <a:pt x="114" y="388"/>
                    <a:pt x="232" y="388"/>
                  </a:cubicBezTo>
                  <a:cubicBezTo>
                    <a:pt x="278" y="388"/>
                    <a:pt x="324" y="367"/>
                    <a:pt x="362" y="317"/>
                  </a:cubicBezTo>
                  <a:cubicBezTo>
                    <a:pt x="450" y="198"/>
                    <a:pt x="363" y="42"/>
                    <a:pt x="240" y="7"/>
                  </a:cubicBezTo>
                  <a:cubicBezTo>
                    <a:pt x="224" y="3"/>
                    <a:pt x="208"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8" name="Google Shape;12958;p319"/>
            <p:cNvSpPr/>
            <p:nvPr/>
          </p:nvSpPr>
          <p:spPr>
            <a:xfrm>
              <a:off x="2811164" y="3994470"/>
              <a:ext cx="18492" cy="14597"/>
            </a:xfrm>
            <a:custGeom>
              <a:rect b="b" l="l" r="r" t="t"/>
              <a:pathLst>
                <a:path extrusionOk="0" h="371" w="470">
                  <a:moveTo>
                    <a:pt x="298" y="0"/>
                  </a:moveTo>
                  <a:cubicBezTo>
                    <a:pt x="295" y="0"/>
                    <a:pt x="292" y="0"/>
                    <a:pt x="289" y="0"/>
                  </a:cubicBezTo>
                  <a:cubicBezTo>
                    <a:pt x="86" y="6"/>
                    <a:pt x="0" y="309"/>
                    <a:pt x="217" y="364"/>
                  </a:cubicBezTo>
                  <a:cubicBezTo>
                    <a:pt x="233" y="368"/>
                    <a:pt x="249" y="370"/>
                    <a:pt x="264" y="370"/>
                  </a:cubicBezTo>
                  <a:cubicBezTo>
                    <a:pt x="383" y="370"/>
                    <a:pt x="469" y="249"/>
                    <a:pt x="457" y="136"/>
                  </a:cubicBezTo>
                  <a:cubicBezTo>
                    <a:pt x="449" y="62"/>
                    <a:pt x="401" y="0"/>
                    <a:pt x="2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9" name="Google Shape;12959;p319"/>
            <p:cNvSpPr/>
            <p:nvPr/>
          </p:nvSpPr>
          <p:spPr>
            <a:xfrm>
              <a:off x="2831859" y="4114983"/>
              <a:ext cx="18492" cy="14597"/>
            </a:xfrm>
            <a:custGeom>
              <a:rect b="b" l="l" r="r" t="t"/>
              <a:pathLst>
                <a:path extrusionOk="0" h="371" w="470">
                  <a:moveTo>
                    <a:pt x="298" y="1"/>
                  </a:moveTo>
                  <a:cubicBezTo>
                    <a:pt x="295" y="1"/>
                    <a:pt x="292" y="1"/>
                    <a:pt x="289" y="1"/>
                  </a:cubicBezTo>
                  <a:cubicBezTo>
                    <a:pt x="86" y="7"/>
                    <a:pt x="1" y="308"/>
                    <a:pt x="217" y="365"/>
                  </a:cubicBezTo>
                  <a:cubicBezTo>
                    <a:pt x="233" y="369"/>
                    <a:pt x="249" y="371"/>
                    <a:pt x="264" y="371"/>
                  </a:cubicBezTo>
                  <a:cubicBezTo>
                    <a:pt x="383" y="371"/>
                    <a:pt x="470" y="249"/>
                    <a:pt x="458" y="137"/>
                  </a:cubicBezTo>
                  <a:cubicBezTo>
                    <a:pt x="449" y="62"/>
                    <a:pt x="401" y="1"/>
                    <a:pt x="2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0" name="Google Shape;12960;p319"/>
            <p:cNvSpPr/>
            <p:nvPr/>
          </p:nvSpPr>
          <p:spPr>
            <a:xfrm>
              <a:off x="2744790" y="3865891"/>
              <a:ext cx="13141" cy="11410"/>
            </a:xfrm>
            <a:custGeom>
              <a:rect b="b" l="l" r="r" t="t"/>
              <a:pathLst>
                <a:path extrusionOk="0" h="290" w="334">
                  <a:moveTo>
                    <a:pt x="194" y="1"/>
                  </a:moveTo>
                  <a:cubicBezTo>
                    <a:pt x="179" y="1"/>
                    <a:pt x="162" y="4"/>
                    <a:pt x="143" y="10"/>
                  </a:cubicBezTo>
                  <a:cubicBezTo>
                    <a:pt x="1" y="60"/>
                    <a:pt x="6" y="289"/>
                    <a:pt x="165" y="289"/>
                  </a:cubicBezTo>
                  <a:cubicBezTo>
                    <a:pt x="168" y="289"/>
                    <a:pt x="171" y="289"/>
                    <a:pt x="174" y="289"/>
                  </a:cubicBezTo>
                  <a:cubicBezTo>
                    <a:pt x="284" y="284"/>
                    <a:pt x="334" y="159"/>
                    <a:pt x="296" y="71"/>
                  </a:cubicBezTo>
                  <a:cubicBezTo>
                    <a:pt x="278" y="31"/>
                    <a:pt x="243"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1" name="Google Shape;12961;p319"/>
            <p:cNvSpPr/>
            <p:nvPr/>
          </p:nvSpPr>
          <p:spPr>
            <a:xfrm>
              <a:off x="2651543" y="3981132"/>
              <a:ext cx="7161" cy="5430"/>
            </a:xfrm>
            <a:custGeom>
              <a:rect b="b" l="l" r="r" t="t"/>
              <a:pathLst>
                <a:path extrusionOk="0" h="138" w="182">
                  <a:moveTo>
                    <a:pt x="113" y="0"/>
                  </a:moveTo>
                  <a:cubicBezTo>
                    <a:pt x="47" y="0"/>
                    <a:pt x="0" y="90"/>
                    <a:pt x="68" y="129"/>
                  </a:cubicBezTo>
                  <a:cubicBezTo>
                    <a:pt x="79" y="135"/>
                    <a:pt x="90" y="138"/>
                    <a:pt x="101" y="138"/>
                  </a:cubicBezTo>
                  <a:cubicBezTo>
                    <a:pt x="138" y="138"/>
                    <a:pt x="172" y="105"/>
                    <a:pt x="178" y="68"/>
                  </a:cubicBezTo>
                  <a:cubicBezTo>
                    <a:pt x="182" y="40"/>
                    <a:pt x="169" y="12"/>
                    <a:pt x="130" y="2"/>
                  </a:cubicBezTo>
                  <a:cubicBezTo>
                    <a:pt x="124" y="1"/>
                    <a:pt x="118"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2" name="Google Shape;12962;p319"/>
            <p:cNvSpPr/>
            <p:nvPr/>
          </p:nvSpPr>
          <p:spPr>
            <a:xfrm>
              <a:off x="2663504" y="4069658"/>
              <a:ext cx="7200" cy="5430"/>
            </a:xfrm>
            <a:custGeom>
              <a:rect b="b" l="l" r="r" t="t"/>
              <a:pathLst>
                <a:path extrusionOk="0" h="138" w="183">
                  <a:moveTo>
                    <a:pt x="113" y="0"/>
                  </a:moveTo>
                  <a:cubicBezTo>
                    <a:pt x="46" y="0"/>
                    <a:pt x="1" y="90"/>
                    <a:pt x="68" y="129"/>
                  </a:cubicBezTo>
                  <a:cubicBezTo>
                    <a:pt x="79" y="135"/>
                    <a:pt x="90" y="138"/>
                    <a:pt x="101" y="138"/>
                  </a:cubicBezTo>
                  <a:cubicBezTo>
                    <a:pt x="139" y="138"/>
                    <a:pt x="172" y="106"/>
                    <a:pt x="177" y="69"/>
                  </a:cubicBezTo>
                  <a:cubicBezTo>
                    <a:pt x="182" y="41"/>
                    <a:pt x="170" y="12"/>
                    <a:pt x="130" y="2"/>
                  </a:cubicBezTo>
                  <a:cubicBezTo>
                    <a:pt x="124" y="1"/>
                    <a:pt x="119"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3" name="Google Shape;12963;p319"/>
            <p:cNvSpPr/>
            <p:nvPr/>
          </p:nvSpPr>
          <p:spPr>
            <a:xfrm>
              <a:off x="2770875" y="3908383"/>
              <a:ext cx="7200" cy="5430"/>
            </a:xfrm>
            <a:custGeom>
              <a:rect b="b" l="l" r="r" t="t"/>
              <a:pathLst>
                <a:path extrusionOk="0" h="138" w="183">
                  <a:moveTo>
                    <a:pt x="113" y="1"/>
                  </a:moveTo>
                  <a:cubicBezTo>
                    <a:pt x="47" y="1"/>
                    <a:pt x="1" y="90"/>
                    <a:pt x="68" y="128"/>
                  </a:cubicBezTo>
                  <a:cubicBezTo>
                    <a:pt x="80" y="134"/>
                    <a:pt x="91" y="137"/>
                    <a:pt x="102" y="137"/>
                  </a:cubicBezTo>
                  <a:cubicBezTo>
                    <a:pt x="139" y="137"/>
                    <a:pt x="173" y="105"/>
                    <a:pt x="179" y="68"/>
                  </a:cubicBezTo>
                  <a:cubicBezTo>
                    <a:pt x="182" y="40"/>
                    <a:pt x="170" y="11"/>
                    <a:pt x="130" y="3"/>
                  </a:cubicBezTo>
                  <a:cubicBezTo>
                    <a:pt x="125" y="1"/>
                    <a:pt x="119"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4" name="Google Shape;12964;p319"/>
            <p:cNvSpPr/>
            <p:nvPr/>
          </p:nvSpPr>
          <p:spPr>
            <a:xfrm>
              <a:off x="2937972" y="4008280"/>
              <a:ext cx="17745" cy="15266"/>
            </a:xfrm>
            <a:custGeom>
              <a:rect b="b" l="l" r="r" t="t"/>
              <a:pathLst>
                <a:path extrusionOk="0" h="388" w="451">
                  <a:moveTo>
                    <a:pt x="192" y="0"/>
                  </a:moveTo>
                  <a:cubicBezTo>
                    <a:pt x="134" y="0"/>
                    <a:pt x="80" y="32"/>
                    <a:pt x="51" y="111"/>
                  </a:cubicBezTo>
                  <a:cubicBezTo>
                    <a:pt x="1" y="249"/>
                    <a:pt x="114" y="387"/>
                    <a:pt x="231" y="387"/>
                  </a:cubicBezTo>
                  <a:cubicBezTo>
                    <a:pt x="277" y="387"/>
                    <a:pt x="324" y="366"/>
                    <a:pt x="361" y="315"/>
                  </a:cubicBezTo>
                  <a:cubicBezTo>
                    <a:pt x="450" y="198"/>
                    <a:pt x="363" y="42"/>
                    <a:pt x="241" y="7"/>
                  </a:cubicBezTo>
                  <a:cubicBezTo>
                    <a:pt x="225" y="2"/>
                    <a:pt x="208" y="0"/>
                    <a:pt x="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5" name="Google Shape;12965;p319"/>
            <p:cNvSpPr/>
            <p:nvPr/>
          </p:nvSpPr>
          <p:spPr>
            <a:xfrm>
              <a:off x="2947139" y="3996358"/>
              <a:ext cx="7161" cy="5390"/>
            </a:xfrm>
            <a:custGeom>
              <a:rect b="b" l="l" r="r" t="t"/>
              <a:pathLst>
                <a:path extrusionOk="0" h="137" w="182">
                  <a:moveTo>
                    <a:pt x="111" y="1"/>
                  </a:moveTo>
                  <a:cubicBezTo>
                    <a:pt x="45" y="1"/>
                    <a:pt x="0" y="89"/>
                    <a:pt x="67" y="128"/>
                  </a:cubicBezTo>
                  <a:cubicBezTo>
                    <a:pt x="78" y="134"/>
                    <a:pt x="89" y="137"/>
                    <a:pt x="100" y="137"/>
                  </a:cubicBezTo>
                  <a:cubicBezTo>
                    <a:pt x="138" y="137"/>
                    <a:pt x="172" y="105"/>
                    <a:pt x="177" y="69"/>
                  </a:cubicBezTo>
                  <a:cubicBezTo>
                    <a:pt x="181" y="40"/>
                    <a:pt x="169" y="12"/>
                    <a:pt x="129" y="3"/>
                  </a:cubicBezTo>
                  <a:cubicBezTo>
                    <a:pt x="123" y="1"/>
                    <a:pt x="117" y="1"/>
                    <a:pt x="1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6" name="Google Shape;12966;p319"/>
            <p:cNvSpPr/>
            <p:nvPr/>
          </p:nvSpPr>
          <p:spPr>
            <a:xfrm>
              <a:off x="2935257" y="4040661"/>
              <a:ext cx="7239" cy="5430"/>
            </a:xfrm>
            <a:custGeom>
              <a:rect b="b" l="l" r="r" t="t"/>
              <a:pathLst>
                <a:path extrusionOk="0" h="138" w="184">
                  <a:moveTo>
                    <a:pt x="113" y="1"/>
                  </a:moveTo>
                  <a:cubicBezTo>
                    <a:pt x="47" y="1"/>
                    <a:pt x="1" y="90"/>
                    <a:pt x="68" y="129"/>
                  </a:cubicBezTo>
                  <a:cubicBezTo>
                    <a:pt x="80" y="135"/>
                    <a:pt x="91" y="138"/>
                    <a:pt x="102" y="138"/>
                  </a:cubicBezTo>
                  <a:cubicBezTo>
                    <a:pt x="140" y="138"/>
                    <a:pt x="173" y="106"/>
                    <a:pt x="179" y="69"/>
                  </a:cubicBezTo>
                  <a:cubicBezTo>
                    <a:pt x="184" y="41"/>
                    <a:pt x="170" y="12"/>
                    <a:pt x="130" y="3"/>
                  </a:cubicBezTo>
                  <a:cubicBezTo>
                    <a:pt x="125" y="1"/>
                    <a:pt x="119"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7" name="Google Shape;12967;p319"/>
            <p:cNvSpPr/>
            <p:nvPr/>
          </p:nvSpPr>
          <p:spPr>
            <a:xfrm>
              <a:off x="2924201" y="3959138"/>
              <a:ext cx="7239" cy="5430"/>
            </a:xfrm>
            <a:custGeom>
              <a:rect b="b" l="l" r="r" t="t"/>
              <a:pathLst>
                <a:path extrusionOk="0" h="138" w="184">
                  <a:moveTo>
                    <a:pt x="114" y="1"/>
                  </a:moveTo>
                  <a:cubicBezTo>
                    <a:pt x="47" y="1"/>
                    <a:pt x="1" y="90"/>
                    <a:pt x="69" y="128"/>
                  </a:cubicBezTo>
                  <a:cubicBezTo>
                    <a:pt x="81" y="135"/>
                    <a:pt x="92" y="137"/>
                    <a:pt x="103" y="137"/>
                  </a:cubicBezTo>
                  <a:cubicBezTo>
                    <a:pt x="140" y="137"/>
                    <a:pt x="174" y="105"/>
                    <a:pt x="178" y="69"/>
                  </a:cubicBezTo>
                  <a:cubicBezTo>
                    <a:pt x="183" y="40"/>
                    <a:pt x="171" y="12"/>
                    <a:pt x="131" y="3"/>
                  </a:cubicBezTo>
                  <a:cubicBezTo>
                    <a:pt x="126" y="2"/>
                    <a:pt x="120" y="1"/>
                    <a:pt x="1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8" name="Google Shape;12968;p319"/>
            <p:cNvSpPr/>
            <p:nvPr/>
          </p:nvSpPr>
          <p:spPr>
            <a:xfrm>
              <a:off x="2831073" y="4006313"/>
              <a:ext cx="7161" cy="5430"/>
            </a:xfrm>
            <a:custGeom>
              <a:rect b="b" l="l" r="r" t="t"/>
              <a:pathLst>
                <a:path extrusionOk="0" h="138" w="182">
                  <a:moveTo>
                    <a:pt x="112" y="1"/>
                  </a:moveTo>
                  <a:cubicBezTo>
                    <a:pt x="46" y="1"/>
                    <a:pt x="0" y="90"/>
                    <a:pt x="68" y="129"/>
                  </a:cubicBezTo>
                  <a:cubicBezTo>
                    <a:pt x="79" y="135"/>
                    <a:pt x="90" y="138"/>
                    <a:pt x="101" y="138"/>
                  </a:cubicBezTo>
                  <a:cubicBezTo>
                    <a:pt x="138" y="138"/>
                    <a:pt x="172" y="106"/>
                    <a:pt x="177" y="69"/>
                  </a:cubicBezTo>
                  <a:cubicBezTo>
                    <a:pt x="182" y="41"/>
                    <a:pt x="169" y="13"/>
                    <a:pt x="130"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9" name="Google Shape;12969;p319"/>
            <p:cNvSpPr/>
            <p:nvPr/>
          </p:nvSpPr>
          <p:spPr>
            <a:xfrm>
              <a:off x="2628645" y="4033815"/>
              <a:ext cx="18256" cy="13771"/>
            </a:xfrm>
            <a:custGeom>
              <a:rect b="b" l="l" r="r" t="t"/>
              <a:pathLst>
                <a:path extrusionOk="0" h="350" w="464">
                  <a:moveTo>
                    <a:pt x="238" y="0"/>
                  </a:moveTo>
                  <a:cubicBezTo>
                    <a:pt x="116" y="0"/>
                    <a:pt x="1" y="101"/>
                    <a:pt x="63" y="241"/>
                  </a:cubicBezTo>
                  <a:cubicBezTo>
                    <a:pt x="95" y="316"/>
                    <a:pt x="164" y="350"/>
                    <a:pt x="235" y="350"/>
                  </a:cubicBezTo>
                  <a:cubicBezTo>
                    <a:pt x="293" y="350"/>
                    <a:pt x="351" y="328"/>
                    <a:pt x="391" y="288"/>
                  </a:cubicBezTo>
                  <a:cubicBezTo>
                    <a:pt x="445" y="235"/>
                    <a:pt x="464" y="154"/>
                    <a:pt x="393" y="71"/>
                  </a:cubicBezTo>
                  <a:cubicBezTo>
                    <a:pt x="352" y="22"/>
                    <a:pt x="294" y="0"/>
                    <a:pt x="2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0" name="Google Shape;12970;p319"/>
            <p:cNvSpPr/>
            <p:nvPr/>
          </p:nvSpPr>
          <p:spPr>
            <a:xfrm>
              <a:off x="2673340" y="4069658"/>
              <a:ext cx="18217" cy="13771"/>
            </a:xfrm>
            <a:custGeom>
              <a:rect b="b" l="l" r="r" t="t"/>
              <a:pathLst>
                <a:path extrusionOk="0" h="350" w="463">
                  <a:moveTo>
                    <a:pt x="237" y="1"/>
                  </a:moveTo>
                  <a:cubicBezTo>
                    <a:pt x="116" y="1"/>
                    <a:pt x="0" y="101"/>
                    <a:pt x="61" y="241"/>
                  </a:cubicBezTo>
                  <a:cubicBezTo>
                    <a:pt x="94" y="316"/>
                    <a:pt x="163" y="350"/>
                    <a:pt x="234" y="350"/>
                  </a:cubicBezTo>
                  <a:cubicBezTo>
                    <a:pt x="291" y="350"/>
                    <a:pt x="349" y="328"/>
                    <a:pt x="390" y="288"/>
                  </a:cubicBezTo>
                  <a:cubicBezTo>
                    <a:pt x="445" y="234"/>
                    <a:pt x="462" y="155"/>
                    <a:pt x="393" y="72"/>
                  </a:cubicBezTo>
                  <a:cubicBezTo>
                    <a:pt x="351" y="22"/>
                    <a:pt x="294" y="1"/>
                    <a:pt x="2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1" name="Google Shape;12971;p319"/>
            <p:cNvSpPr/>
            <p:nvPr/>
          </p:nvSpPr>
          <p:spPr>
            <a:xfrm>
              <a:off x="2617235" y="4027952"/>
              <a:ext cx="6728" cy="5902"/>
            </a:xfrm>
            <a:custGeom>
              <a:rect b="b" l="l" r="r" t="t"/>
              <a:pathLst>
                <a:path extrusionOk="0" h="150" w="171">
                  <a:moveTo>
                    <a:pt x="84" y="1"/>
                  </a:moveTo>
                  <a:cubicBezTo>
                    <a:pt x="73" y="1"/>
                    <a:pt x="61" y="4"/>
                    <a:pt x="49" y="11"/>
                  </a:cubicBezTo>
                  <a:cubicBezTo>
                    <a:pt x="1" y="40"/>
                    <a:pt x="8" y="106"/>
                    <a:pt x="47" y="136"/>
                  </a:cubicBezTo>
                  <a:cubicBezTo>
                    <a:pt x="57" y="145"/>
                    <a:pt x="70" y="150"/>
                    <a:pt x="82" y="150"/>
                  </a:cubicBezTo>
                  <a:cubicBezTo>
                    <a:pt x="97" y="150"/>
                    <a:pt x="113" y="143"/>
                    <a:pt x="127" y="127"/>
                  </a:cubicBezTo>
                  <a:cubicBezTo>
                    <a:pt x="171" y="80"/>
                    <a:pt x="137"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2" name="Google Shape;12972;p319"/>
            <p:cNvSpPr/>
            <p:nvPr/>
          </p:nvSpPr>
          <p:spPr>
            <a:xfrm>
              <a:off x="2763360" y="3956463"/>
              <a:ext cx="7161" cy="5390"/>
            </a:xfrm>
            <a:custGeom>
              <a:rect b="b" l="l" r="r" t="t"/>
              <a:pathLst>
                <a:path extrusionOk="0" h="137" w="182">
                  <a:moveTo>
                    <a:pt x="112" y="1"/>
                  </a:moveTo>
                  <a:cubicBezTo>
                    <a:pt x="45" y="1"/>
                    <a:pt x="0" y="90"/>
                    <a:pt x="67" y="128"/>
                  </a:cubicBezTo>
                  <a:cubicBezTo>
                    <a:pt x="78" y="134"/>
                    <a:pt x="90" y="137"/>
                    <a:pt x="101" y="137"/>
                  </a:cubicBezTo>
                  <a:cubicBezTo>
                    <a:pt x="138" y="137"/>
                    <a:pt x="172" y="105"/>
                    <a:pt x="178" y="68"/>
                  </a:cubicBezTo>
                  <a:cubicBezTo>
                    <a:pt x="181" y="40"/>
                    <a:pt x="169" y="11"/>
                    <a:pt x="129"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3" name="Google Shape;12973;p319"/>
            <p:cNvSpPr/>
            <p:nvPr/>
          </p:nvSpPr>
          <p:spPr>
            <a:xfrm>
              <a:off x="2894496" y="3993644"/>
              <a:ext cx="7161" cy="5430"/>
            </a:xfrm>
            <a:custGeom>
              <a:rect b="b" l="l" r="r" t="t"/>
              <a:pathLst>
                <a:path extrusionOk="0" h="138" w="182">
                  <a:moveTo>
                    <a:pt x="113" y="1"/>
                  </a:moveTo>
                  <a:cubicBezTo>
                    <a:pt x="47" y="1"/>
                    <a:pt x="1" y="90"/>
                    <a:pt x="68" y="129"/>
                  </a:cubicBezTo>
                  <a:cubicBezTo>
                    <a:pt x="79" y="135"/>
                    <a:pt x="90" y="138"/>
                    <a:pt x="101" y="138"/>
                  </a:cubicBezTo>
                  <a:cubicBezTo>
                    <a:pt x="138" y="138"/>
                    <a:pt x="172" y="106"/>
                    <a:pt x="178" y="70"/>
                  </a:cubicBezTo>
                  <a:cubicBezTo>
                    <a:pt x="182" y="41"/>
                    <a:pt x="169" y="13"/>
                    <a:pt x="130" y="3"/>
                  </a:cubicBezTo>
                  <a:cubicBezTo>
                    <a:pt x="124" y="1"/>
                    <a:pt x="118"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4" name="Google Shape;12974;p319"/>
            <p:cNvSpPr/>
            <p:nvPr/>
          </p:nvSpPr>
          <p:spPr>
            <a:xfrm>
              <a:off x="2825013" y="4043375"/>
              <a:ext cx="7200" cy="5390"/>
            </a:xfrm>
            <a:custGeom>
              <a:rect b="b" l="l" r="r" t="t"/>
              <a:pathLst>
                <a:path extrusionOk="0" h="137" w="183">
                  <a:moveTo>
                    <a:pt x="113" y="1"/>
                  </a:moveTo>
                  <a:cubicBezTo>
                    <a:pt x="46" y="1"/>
                    <a:pt x="1" y="90"/>
                    <a:pt x="68" y="128"/>
                  </a:cubicBezTo>
                  <a:cubicBezTo>
                    <a:pt x="79" y="134"/>
                    <a:pt x="90" y="137"/>
                    <a:pt x="101" y="137"/>
                  </a:cubicBezTo>
                  <a:cubicBezTo>
                    <a:pt x="139" y="137"/>
                    <a:pt x="172" y="105"/>
                    <a:pt x="177" y="69"/>
                  </a:cubicBezTo>
                  <a:cubicBezTo>
                    <a:pt x="182" y="40"/>
                    <a:pt x="170" y="12"/>
                    <a:pt x="130" y="3"/>
                  </a:cubicBezTo>
                  <a:cubicBezTo>
                    <a:pt x="124" y="2"/>
                    <a:pt x="118"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5" name="Google Shape;12975;p319"/>
            <p:cNvSpPr/>
            <p:nvPr/>
          </p:nvSpPr>
          <p:spPr>
            <a:xfrm>
              <a:off x="2820646" y="4157397"/>
              <a:ext cx="7161" cy="5390"/>
            </a:xfrm>
            <a:custGeom>
              <a:rect b="b" l="l" r="r" t="t"/>
              <a:pathLst>
                <a:path extrusionOk="0" h="137" w="182">
                  <a:moveTo>
                    <a:pt x="112" y="1"/>
                  </a:moveTo>
                  <a:cubicBezTo>
                    <a:pt x="46" y="1"/>
                    <a:pt x="0" y="90"/>
                    <a:pt x="68" y="128"/>
                  </a:cubicBezTo>
                  <a:cubicBezTo>
                    <a:pt x="79" y="134"/>
                    <a:pt x="90" y="136"/>
                    <a:pt x="101" y="136"/>
                  </a:cubicBezTo>
                  <a:cubicBezTo>
                    <a:pt x="138" y="136"/>
                    <a:pt x="172" y="105"/>
                    <a:pt x="178" y="68"/>
                  </a:cubicBezTo>
                  <a:cubicBezTo>
                    <a:pt x="182" y="40"/>
                    <a:pt x="169" y="11"/>
                    <a:pt x="130"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6" name="Google Shape;12976;p319"/>
            <p:cNvSpPr/>
            <p:nvPr/>
          </p:nvSpPr>
          <p:spPr>
            <a:xfrm>
              <a:off x="2735859" y="3877026"/>
              <a:ext cx="7161" cy="5390"/>
            </a:xfrm>
            <a:custGeom>
              <a:rect b="b" l="l" r="r" t="t"/>
              <a:pathLst>
                <a:path extrusionOk="0" h="137" w="182">
                  <a:moveTo>
                    <a:pt x="113" y="0"/>
                  </a:moveTo>
                  <a:cubicBezTo>
                    <a:pt x="46" y="0"/>
                    <a:pt x="1" y="90"/>
                    <a:pt x="68" y="127"/>
                  </a:cubicBezTo>
                  <a:cubicBezTo>
                    <a:pt x="79" y="134"/>
                    <a:pt x="91" y="137"/>
                    <a:pt x="102" y="137"/>
                  </a:cubicBezTo>
                  <a:cubicBezTo>
                    <a:pt x="139" y="137"/>
                    <a:pt x="173" y="105"/>
                    <a:pt x="178" y="68"/>
                  </a:cubicBezTo>
                  <a:cubicBezTo>
                    <a:pt x="182" y="39"/>
                    <a:pt x="170" y="11"/>
                    <a:pt x="130" y="2"/>
                  </a:cubicBezTo>
                  <a:cubicBezTo>
                    <a:pt x="124" y="1"/>
                    <a:pt x="118"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77" name="Google Shape;12977;p319"/>
          <p:cNvSpPr txBox="1"/>
          <p:nvPr>
            <p:ph idx="4294967295" type="body"/>
          </p:nvPr>
        </p:nvSpPr>
        <p:spPr>
          <a:xfrm>
            <a:off x="623400" y="1329025"/>
            <a:ext cx="8520600" cy="3416400"/>
          </a:xfrm>
          <a:prstGeom prst="rect">
            <a:avLst/>
          </a:prstGeom>
        </p:spPr>
        <p:txBody>
          <a:bodyPr anchorCtr="0" anchor="t" bIns="91425" lIns="91425" spcFirstLastPara="1" rIns="91425" wrap="square" tIns="91425">
            <a:noAutofit/>
          </a:bodyPr>
          <a:lstStyle/>
          <a:p>
            <a:pPr indent="-318770" lvl="0" marL="457200" rtl="0" algn="l">
              <a:lnSpc>
                <a:spcPct val="95000"/>
              </a:lnSpc>
              <a:spcBef>
                <a:spcPts val="0"/>
              </a:spcBef>
              <a:spcAft>
                <a:spcPts val="0"/>
              </a:spcAft>
              <a:buSzPts val="1420"/>
              <a:buAutoNum type="alphaUcPeriod"/>
            </a:pPr>
            <a:r>
              <a:rPr lang="en" sz="1420"/>
              <a:t>Library Search (two rounds: 2013 &amp; 2015)</a:t>
            </a:r>
            <a:r>
              <a:rPr baseline="30000" lang="en" sz="1420"/>
              <a:t>1</a:t>
            </a:r>
            <a:r>
              <a:rPr lang="en" sz="1420"/>
              <a:t> </a:t>
            </a:r>
            <a:endParaRPr sz="1420"/>
          </a:p>
          <a:p>
            <a:pPr indent="0" lvl="0" marL="0" rtl="0" algn="l">
              <a:lnSpc>
                <a:spcPct val="95000"/>
              </a:lnSpc>
              <a:spcBef>
                <a:spcPts val="1600"/>
              </a:spcBef>
              <a:spcAft>
                <a:spcPts val="0"/>
              </a:spcAft>
              <a:buSzPts val="770"/>
              <a:buNone/>
            </a:pPr>
            <a:r>
              <a:rPr i="1" lang="en" sz="1420"/>
              <a:t>Library databases</a:t>
            </a:r>
            <a:r>
              <a:rPr b="1" lang="en" sz="1420"/>
              <a:t>: </a:t>
            </a:r>
            <a:r>
              <a:rPr lang="en" sz="1420"/>
              <a:t>MEDLINE, EMBASE, SciSearch, BIOSIS, CABI, Google Scholar accessed through </a:t>
            </a:r>
            <a:r>
              <a:rPr lang="en" sz="1420" u="sng"/>
              <a:t>Documentation Service at Superiore di Sanità, Rome, Italy.</a:t>
            </a:r>
            <a:endParaRPr sz="1420"/>
          </a:p>
          <a:p>
            <a:pPr indent="0" lvl="0" marL="0" rtl="0" algn="l">
              <a:lnSpc>
                <a:spcPct val="95000"/>
              </a:lnSpc>
              <a:spcBef>
                <a:spcPts val="1600"/>
              </a:spcBef>
              <a:spcAft>
                <a:spcPts val="0"/>
              </a:spcAft>
              <a:buSzPts val="770"/>
              <a:buNone/>
            </a:pPr>
            <a:r>
              <a:rPr i="1" lang="en" sz="1420"/>
              <a:t>Search terms</a:t>
            </a:r>
            <a:r>
              <a:rPr b="1" lang="en" sz="1420"/>
              <a:t>: </a:t>
            </a:r>
            <a:r>
              <a:rPr lang="en" sz="1420"/>
              <a:t>collated keywords then performed database searches </a:t>
            </a:r>
            <a:endParaRPr sz="1420"/>
          </a:p>
          <a:p>
            <a:pPr indent="0" lvl="0" marL="0" rtl="0" algn="l">
              <a:lnSpc>
                <a:spcPct val="95000"/>
              </a:lnSpc>
              <a:spcBef>
                <a:spcPts val="1600"/>
              </a:spcBef>
              <a:spcAft>
                <a:spcPts val="0"/>
              </a:spcAft>
              <a:buSzPts val="770"/>
              <a:buNone/>
            </a:pPr>
            <a:r>
              <a:rPr lang="en" sz="1420"/>
              <a:t>[Echinococcus multilocularis OR (Echinococcus AND Multilocularis) OR E# Multilocularis OR Alveolar Echinococcosis OR A# Echinococcosis] AND (Dog OR Dogs OR Cat OR Cats OR Canis OR Felis OR Canid? OR Felid? OR Wolf OR Animal OR Animals OR Fox OR FOxes OR Vulpes OR Ferret OR Ferrets OR Rodent OR Rodents OR Rodentia OR Nutria# OR Muskrat# OR Jackal# OR Arvicolid? OR Arvicolinae OR Worm Burden OR Host OR Hosts OR Hosted) AND (Occurrence# OR Geographic? Distribut? OR Geographic? Diffus? OR Incidence# OR Frequency OR Epidemic Outbreak# OR Endemic Outbreak# OR Preva- lence# OR Epidemiology)].</a:t>
            </a:r>
            <a:endParaRPr sz="1420"/>
          </a:p>
          <a:p>
            <a:pPr indent="0" lvl="0" marL="0" rtl="0" algn="l">
              <a:lnSpc>
                <a:spcPct val="95000"/>
              </a:lnSpc>
              <a:spcBef>
                <a:spcPts val="1600"/>
              </a:spcBef>
              <a:spcAft>
                <a:spcPts val="0"/>
              </a:spcAft>
              <a:buSzPts val="770"/>
              <a:buNone/>
            </a:pPr>
            <a:r>
              <a:t/>
            </a:r>
            <a:endParaRPr sz="1420">
              <a:latin typeface="Times New Roman"/>
              <a:ea typeface="Times New Roman"/>
              <a:cs typeface="Times New Roman"/>
              <a:sym typeface="Times New Roman"/>
            </a:endParaRPr>
          </a:p>
          <a:p>
            <a:pPr indent="0" lvl="0" marL="0" rtl="0" algn="l">
              <a:lnSpc>
                <a:spcPct val="95000"/>
              </a:lnSpc>
              <a:spcBef>
                <a:spcPts val="1600"/>
              </a:spcBef>
              <a:spcAft>
                <a:spcPts val="1600"/>
              </a:spcAft>
              <a:buSzPts val="770"/>
              <a:buNone/>
            </a:pPr>
            <a:r>
              <a:t/>
            </a:r>
            <a:endParaRPr sz="112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1" name="Shape 12981"/>
        <p:cNvGrpSpPr/>
        <p:nvPr/>
      </p:nvGrpSpPr>
      <p:grpSpPr>
        <a:xfrm>
          <a:off x="0" y="0"/>
          <a:ext cx="0" cy="0"/>
          <a:chOff x="0" y="0"/>
          <a:chExt cx="0" cy="0"/>
        </a:xfrm>
      </p:grpSpPr>
      <p:sp>
        <p:nvSpPr>
          <p:cNvPr id="12982" name="Google Shape;12982;p320"/>
          <p:cNvSpPr txBox="1"/>
          <p:nvPr>
            <p:ph idx="5" type="subTitle"/>
          </p:nvPr>
        </p:nvSpPr>
        <p:spPr>
          <a:xfrm>
            <a:off x="778850" y="1436100"/>
            <a:ext cx="8749200" cy="377100"/>
          </a:xfrm>
          <a:prstGeom prst="rect">
            <a:avLst/>
          </a:prstGeom>
        </p:spPr>
        <p:txBody>
          <a:bodyPr anchorCtr="0" anchor="b" bIns="91425" lIns="91425" spcFirstLastPara="1" rIns="91425" wrap="square" tIns="91425">
            <a:noAutofit/>
          </a:bodyPr>
          <a:lstStyle/>
          <a:p>
            <a:pPr indent="-381000" lvl="0" marL="457200" rtl="0" algn="l">
              <a:spcBef>
                <a:spcPts val="0"/>
              </a:spcBef>
              <a:spcAft>
                <a:spcPts val="0"/>
              </a:spcAft>
              <a:buSzPts val="2400"/>
              <a:buAutoNum type="arabicParenR"/>
            </a:pPr>
            <a:r>
              <a:rPr lang="en"/>
              <a:t>Systematic Review + </a:t>
            </a:r>
            <a:r>
              <a:rPr lang="en"/>
              <a:t>Person &amp; Place</a:t>
            </a:r>
            <a:r>
              <a:rPr lang="en"/>
              <a:t> </a:t>
            </a:r>
            <a:r>
              <a:rPr lang="en" u="sng"/>
              <a:t>Snowballing</a:t>
            </a:r>
            <a:r>
              <a:rPr lang="en"/>
              <a:t> </a:t>
            </a:r>
            <a:endParaRPr/>
          </a:p>
          <a:p>
            <a:pPr indent="0" lvl="0" marL="3200400" rtl="0" algn="l">
              <a:spcBef>
                <a:spcPts val="0"/>
              </a:spcBef>
              <a:spcAft>
                <a:spcPts val="0"/>
              </a:spcAft>
              <a:buNone/>
            </a:pPr>
            <a:r>
              <a:rPr lang="en" sz="2000"/>
              <a:t>      performed by </a:t>
            </a:r>
            <a:r>
              <a:rPr i="1" lang="en" sz="2000"/>
              <a:t>Oksanen et al. 2016 </a:t>
            </a:r>
            <a:endParaRPr sz="2000"/>
          </a:p>
          <a:p>
            <a:pPr indent="457200" lvl="0" marL="2743200" rtl="0" algn="l">
              <a:spcBef>
                <a:spcPts val="0"/>
              </a:spcBef>
              <a:spcAft>
                <a:spcPts val="0"/>
              </a:spcAft>
              <a:buNone/>
            </a:pPr>
            <a:r>
              <a:t/>
            </a:r>
            <a:endParaRPr i="1" sz="2000"/>
          </a:p>
          <a:p>
            <a:pPr indent="0" lvl="0" marL="914400" rtl="0" algn="l">
              <a:spcBef>
                <a:spcPts val="0"/>
              </a:spcBef>
              <a:spcAft>
                <a:spcPts val="0"/>
              </a:spcAft>
              <a:buNone/>
            </a:pPr>
            <a:r>
              <a:rPr i="1" lang="en" sz="2000"/>
              <a:t> </a:t>
            </a:r>
            <a:endParaRPr i="1" sz="2000"/>
          </a:p>
        </p:txBody>
      </p:sp>
      <p:grpSp>
        <p:nvGrpSpPr>
          <p:cNvPr id="12983" name="Google Shape;12983;p320"/>
          <p:cNvGrpSpPr/>
          <p:nvPr/>
        </p:nvGrpSpPr>
        <p:grpSpPr>
          <a:xfrm rot="10800000">
            <a:off x="5732672" y="3782379"/>
            <a:ext cx="3419805" cy="1365419"/>
            <a:chOff x="427042" y="2728586"/>
            <a:chExt cx="1246239" cy="497584"/>
          </a:xfrm>
        </p:grpSpPr>
        <p:sp>
          <p:nvSpPr>
            <p:cNvPr id="12984" name="Google Shape;12984;p320"/>
            <p:cNvSpPr/>
            <p:nvPr/>
          </p:nvSpPr>
          <p:spPr>
            <a:xfrm>
              <a:off x="427042" y="2728587"/>
              <a:ext cx="1246239" cy="497583"/>
            </a:xfrm>
            <a:custGeom>
              <a:rect b="b" l="l" r="r" t="t"/>
              <a:pathLst>
                <a:path extrusionOk="0" h="15084" w="37782">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5" name="Google Shape;12985;p320"/>
            <p:cNvSpPr/>
            <p:nvPr/>
          </p:nvSpPr>
          <p:spPr>
            <a:xfrm>
              <a:off x="427043" y="2728586"/>
              <a:ext cx="1046375" cy="453437"/>
            </a:xfrm>
            <a:custGeom>
              <a:rect b="b" l="l" r="r" t="t"/>
              <a:pathLst>
                <a:path extrusionOk="0" h="13213" w="30491">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6" name="Google Shape;12986;p320"/>
          <p:cNvGrpSpPr/>
          <p:nvPr/>
        </p:nvGrpSpPr>
        <p:grpSpPr>
          <a:xfrm>
            <a:off x="6784961" y="4389433"/>
            <a:ext cx="852549" cy="820557"/>
            <a:chOff x="2575018" y="3855622"/>
            <a:chExt cx="397385" cy="382473"/>
          </a:xfrm>
        </p:grpSpPr>
        <p:sp>
          <p:nvSpPr>
            <p:cNvPr id="12987" name="Google Shape;12987;p320"/>
            <p:cNvSpPr/>
            <p:nvPr/>
          </p:nvSpPr>
          <p:spPr>
            <a:xfrm>
              <a:off x="2575018" y="3855622"/>
              <a:ext cx="397385" cy="382473"/>
            </a:xfrm>
            <a:custGeom>
              <a:rect b="b" l="l" r="r" t="t"/>
              <a:pathLst>
                <a:path extrusionOk="0" h="9721" w="10100">
                  <a:moveTo>
                    <a:pt x="9998" y="3857"/>
                  </a:moveTo>
                  <a:cubicBezTo>
                    <a:pt x="9923" y="4303"/>
                    <a:pt x="9731" y="4730"/>
                    <a:pt x="9450" y="5085"/>
                  </a:cubicBezTo>
                  <a:cubicBezTo>
                    <a:pt x="8966" y="5692"/>
                    <a:pt x="8247" y="6060"/>
                    <a:pt x="7644" y="6551"/>
                  </a:cubicBezTo>
                  <a:cubicBezTo>
                    <a:pt x="7232" y="6887"/>
                    <a:pt x="6849" y="7330"/>
                    <a:pt x="6701" y="7851"/>
                  </a:cubicBezTo>
                  <a:cubicBezTo>
                    <a:pt x="6605" y="8189"/>
                    <a:pt x="6794" y="8563"/>
                    <a:pt x="6685" y="8898"/>
                  </a:cubicBezTo>
                  <a:cubicBezTo>
                    <a:pt x="6556" y="9300"/>
                    <a:pt x="5886" y="9468"/>
                    <a:pt x="5532" y="9605"/>
                  </a:cubicBezTo>
                  <a:cubicBezTo>
                    <a:pt x="5377" y="9665"/>
                    <a:pt x="5212" y="9721"/>
                    <a:pt x="5049" y="9698"/>
                  </a:cubicBezTo>
                  <a:cubicBezTo>
                    <a:pt x="4707" y="9654"/>
                    <a:pt x="4505" y="9311"/>
                    <a:pt x="4291" y="9041"/>
                  </a:cubicBezTo>
                  <a:cubicBezTo>
                    <a:pt x="4223" y="8954"/>
                    <a:pt x="4151" y="8875"/>
                    <a:pt x="4074" y="8799"/>
                  </a:cubicBezTo>
                  <a:cubicBezTo>
                    <a:pt x="3425" y="8159"/>
                    <a:pt x="2500" y="7909"/>
                    <a:pt x="1604" y="7872"/>
                  </a:cubicBezTo>
                  <a:cubicBezTo>
                    <a:pt x="1549" y="7869"/>
                    <a:pt x="1496" y="7867"/>
                    <a:pt x="1443" y="7863"/>
                  </a:cubicBezTo>
                  <a:cubicBezTo>
                    <a:pt x="1141" y="7843"/>
                    <a:pt x="836" y="7793"/>
                    <a:pt x="587" y="7627"/>
                  </a:cubicBezTo>
                  <a:cubicBezTo>
                    <a:pt x="0" y="7237"/>
                    <a:pt x="168" y="6346"/>
                    <a:pt x="767" y="6063"/>
                  </a:cubicBezTo>
                  <a:cubicBezTo>
                    <a:pt x="1857" y="5551"/>
                    <a:pt x="2761" y="7160"/>
                    <a:pt x="3667" y="7472"/>
                  </a:cubicBezTo>
                  <a:cubicBezTo>
                    <a:pt x="3705" y="7486"/>
                    <a:pt x="3746" y="7498"/>
                    <a:pt x="3785" y="7484"/>
                  </a:cubicBezTo>
                  <a:cubicBezTo>
                    <a:pt x="3907" y="7445"/>
                    <a:pt x="3834" y="7258"/>
                    <a:pt x="3742" y="7165"/>
                  </a:cubicBezTo>
                  <a:cubicBezTo>
                    <a:pt x="2815" y="6224"/>
                    <a:pt x="1866" y="5451"/>
                    <a:pt x="835" y="4644"/>
                  </a:cubicBezTo>
                  <a:cubicBezTo>
                    <a:pt x="490" y="4372"/>
                    <a:pt x="191" y="3970"/>
                    <a:pt x="237" y="3533"/>
                  </a:cubicBezTo>
                  <a:cubicBezTo>
                    <a:pt x="278" y="3143"/>
                    <a:pt x="600" y="2820"/>
                    <a:pt x="971" y="2691"/>
                  </a:cubicBezTo>
                  <a:cubicBezTo>
                    <a:pt x="2535" y="2153"/>
                    <a:pt x="2744" y="3616"/>
                    <a:pt x="3106" y="4677"/>
                  </a:cubicBezTo>
                  <a:cubicBezTo>
                    <a:pt x="3246" y="5085"/>
                    <a:pt x="3412" y="5606"/>
                    <a:pt x="3823" y="5824"/>
                  </a:cubicBezTo>
                  <a:cubicBezTo>
                    <a:pt x="3868" y="5849"/>
                    <a:pt x="3920" y="5868"/>
                    <a:pt x="3970" y="5860"/>
                  </a:cubicBezTo>
                  <a:cubicBezTo>
                    <a:pt x="4099" y="5835"/>
                    <a:pt x="4116" y="5658"/>
                    <a:pt x="4099" y="5525"/>
                  </a:cubicBezTo>
                  <a:cubicBezTo>
                    <a:pt x="3990" y="4685"/>
                    <a:pt x="3768" y="3864"/>
                    <a:pt x="3609" y="3031"/>
                  </a:cubicBezTo>
                  <a:cubicBezTo>
                    <a:pt x="3475" y="2339"/>
                    <a:pt x="3413" y="1604"/>
                    <a:pt x="3594" y="913"/>
                  </a:cubicBezTo>
                  <a:cubicBezTo>
                    <a:pt x="3697" y="525"/>
                    <a:pt x="3968" y="254"/>
                    <a:pt x="4302" y="124"/>
                  </a:cubicBezTo>
                  <a:cubicBezTo>
                    <a:pt x="4623" y="0"/>
                    <a:pt x="4999" y="8"/>
                    <a:pt x="5339" y="172"/>
                  </a:cubicBezTo>
                  <a:cubicBezTo>
                    <a:pt x="6487" y="728"/>
                    <a:pt x="5294" y="2312"/>
                    <a:pt x="5081" y="3085"/>
                  </a:cubicBezTo>
                  <a:cubicBezTo>
                    <a:pt x="4845" y="3949"/>
                    <a:pt x="5049" y="4952"/>
                    <a:pt x="5403" y="5756"/>
                  </a:cubicBezTo>
                  <a:cubicBezTo>
                    <a:pt x="5438" y="5835"/>
                    <a:pt x="5492" y="5927"/>
                    <a:pt x="5580" y="5929"/>
                  </a:cubicBezTo>
                  <a:lnTo>
                    <a:pt x="5584" y="5929"/>
                  </a:lnTo>
                  <a:cubicBezTo>
                    <a:pt x="5677" y="5928"/>
                    <a:pt x="5735" y="5829"/>
                    <a:pt x="5767" y="5740"/>
                  </a:cubicBezTo>
                  <a:cubicBezTo>
                    <a:pt x="5944" y="5264"/>
                    <a:pt x="6027" y="4616"/>
                    <a:pt x="5958" y="4107"/>
                  </a:cubicBezTo>
                  <a:cubicBezTo>
                    <a:pt x="5914" y="3802"/>
                    <a:pt x="5472" y="3045"/>
                    <a:pt x="6150" y="3070"/>
                  </a:cubicBezTo>
                  <a:cubicBezTo>
                    <a:pt x="6474" y="3081"/>
                    <a:pt x="6666" y="3559"/>
                    <a:pt x="6732" y="3819"/>
                  </a:cubicBezTo>
                  <a:cubicBezTo>
                    <a:pt x="6895" y="4459"/>
                    <a:pt x="6922" y="5094"/>
                    <a:pt x="6581" y="5689"/>
                  </a:cubicBezTo>
                  <a:cubicBezTo>
                    <a:pt x="6541" y="5757"/>
                    <a:pt x="6498" y="5825"/>
                    <a:pt x="6483" y="5903"/>
                  </a:cubicBezTo>
                  <a:cubicBezTo>
                    <a:pt x="6431" y="6175"/>
                    <a:pt x="6701" y="6143"/>
                    <a:pt x="6841" y="6016"/>
                  </a:cubicBezTo>
                  <a:cubicBezTo>
                    <a:pt x="7707" y="5228"/>
                    <a:pt x="7379" y="4218"/>
                    <a:pt x="7475" y="3205"/>
                  </a:cubicBezTo>
                  <a:cubicBezTo>
                    <a:pt x="7538" y="2526"/>
                    <a:pt x="8044" y="2084"/>
                    <a:pt x="8625" y="2042"/>
                  </a:cubicBezTo>
                  <a:cubicBezTo>
                    <a:pt x="8896" y="2022"/>
                    <a:pt x="9182" y="2088"/>
                    <a:pt x="9448" y="2256"/>
                  </a:cubicBezTo>
                  <a:cubicBezTo>
                    <a:pt x="9955" y="2576"/>
                    <a:pt x="10100" y="3268"/>
                    <a:pt x="10000" y="38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8" name="Google Shape;12988;p320"/>
            <p:cNvSpPr/>
            <p:nvPr/>
          </p:nvSpPr>
          <p:spPr>
            <a:xfrm>
              <a:off x="2620382" y="3990378"/>
              <a:ext cx="32578" cy="29037"/>
            </a:xfrm>
            <a:custGeom>
              <a:rect b="b" l="l" r="r" t="t"/>
              <a:pathLst>
                <a:path extrusionOk="0" h="738" w="828">
                  <a:moveTo>
                    <a:pt x="442" y="1"/>
                  </a:moveTo>
                  <a:cubicBezTo>
                    <a:pt x="378" y="1"/>
                    <a:pt x="313" y="15"/>
                    <a:pt x="252" y="47"/>
                  </a:cubicBezTo>
                  <a:cubicBezTo>
                    <a:pt x="0" y="179"/>
                    <a:pt x="13" y="548"/>
                    <a:pt x="250" y="686"/>
                  </a:cubicBezTo>
                  <a:cubicBezTo>
                    <a:pt x="310" y="721"/>
                    <a:pt x="375" y="738"/>
                    <a:pt x="439" y="738"/>
                  </a:cubicBezTo>
                  <a:cubicBezTo>
                    <a:pt x="638" y="738"/>
                    <a:pt x="827" y="583"/>
                    <a:pt x="827" y="369"/>
                  </a:cubicBezTo>
                  <a:cubicBezTo>
                    <a:pt x="827" y="145"/>
                    <a:pt x="642" y="1"/>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9" name="Google Shape;12989;p320"/>
            <p:cNvSpPr/>
            <p:nvPr/>
          </p:nvSpPr>
          <p:spPr>
            <a:xfrm>
              <a:off x="2888948" y="3955873"/>
              <a:ext cx="32617" cy="29037"/>
            </a:xfrm>
            <a:custGeom>
              <a:rect b="b" l="l" r="r" t="t"/>
              <a:pathLst>
                <a:path extrusionOk="0" h="738" w="829">
                  <a:moveTo>
                    <a:pt x="444" y="1"/>
                  </a:moveTo>
                  <a:cubicBezTo>
                    <a:pt x="380" y="1"/>
                    <a:pt x="315" y="16"/>
                    <a:pt x="253" y="48"/>
                  </a:cubicBezTo>
                  <a:cubicBezTo>
                    <a:pt x="1" y="179"/>
                    <a:pt x="13" y="547"/>
                    <a:pt x="251" y="687"/>
                  </a:cubicBezTo>
                  <a:cubicBezTo>
                    <a:pt x="311" y="721"/>
                    <a:pt x="375" y="737"/>
                    <a:pt x="439" y="737"/>
                  </a:cubicBezTo>
                  <a:cubicBezTo>
                    <a:pt x="638" y="737"/>
                    <a:pt x="828" y="583"/>
                    <a:pt x="828" y="370"/>
                  </a:cubicBezTo>
                  <a:cubicBezTo>
                    <a:pt x="828" y="145"/>
                    <a:pt x="643" y="1"/>
                    <a:pt x="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0" name="Google Shape;12990;p320"/>
            <p:cNvSpPr/>
            <p:nvPr/>
          </p:nvSpPr>
          <p:spPr>
            <a:xfrm>
              <a:off x="2799676" y="4117737"/>
              <a:ext cx="32538" cy="29037"/>
            </a:xfrm>
            <a:custGeom>
              <a:rect b="b" l="l" r="r" t="t"/>
              <a:pathLst>
                <a:path extrusionOk="0" h="738" w="827">
                  <a:moveTo>
                    <a:pt x="442" y="0"/>
                  </a:moveTo>
                  <a:cubicBezTo>
                    <a:pt x="378" y="0"/>
                    <a:pt x="313" y="15"/>
                    <a:pt x="251" y="47"/>
                  </a:cubicBezTo>
                  <a:cubicBezTo>
                    <a:pt x="0" y="178"/>
                    <a:pt x="12" y="547"/>
                    <a:pt x="250" y="686"/>
                  </a:cubicBezTo>
                  <a:cubicBezTo>
                    <a:pt x="310" y="721"/>
                    <a:pt x="375" y="737"/>
                    <a:pt x="439" y="737"/>
                  </a:cubicBezTo>
                  <a:cubicBezTo>
                    <a:pt x="637" y="737"/>
                    <a:pt x="826" y="583"/>
                    <a:pt x="826" y="369"/>
                  </a:cubicBezTo>
                  <a:cubicBezTo>
                    <a:pt x="826" y="145"/>
                    <a:pt x="641" y="0"/>
                    <a:pt x="4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1" name="Google Shape;12991;p320"/>
            <p:cNvSpPr/>
            <p:nvPr/>
          </p:nvSpPr>
          <p:spPr>
            <a:xfrm>
              <a:off x="2731452" y="3893747"/>
              <a:ext cx="37063" cy="29312"/>
            </a:xfrm>
            <a:custGeom>
              <a:rect b="b" l="l" r="r" t="t"/>
              <a:pathLst>
                <a:path extrusionOk="0" h="745" w="942">
                  <a:moveTo>
                    <a:pt x="442" y="1"/>
                  </a:moveTo>
                  <a:cubicBezTo>
                    <a:pt x="163" y="1"/>
                    <a:pt x="1" y="326"/>
                    <a:pt x="140" y="560"/>
                  </a:cubicBezTo>
                  <a:cubicBezTo>
                    <a:pt x="214" y="683"/>
                    <a:pt x="344" y="744"/>
                    <a:pt x="474" y="744"/>
                  </a:cubicBezTo>
                  <a:cubicBezTo>
                    <a:pt x="603" y="744"/>
                    <a:pt x="731" y="683"/>
                    <a:pt x="799" y="559"/>
                  </a:cubicBezTo>
                  <a:cubicBezTo>
                    <a:pt x="942" y="300"/>
                    <a:pt x="734" y="7"/>
                    <a:pt x="450" y="1"/>
                  </a:cubicBezTo>
                  <a:cubicBezTo>
                    <a:pt x="447" y="1"/>
                    <a:pt x="445" y="1"/>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2" name="Google Shape;12992;p320"/>
            <p:cNvSpPr/>
            <p:nvPr/>
          </p:nvSpPr>
          <p:spPr>
            <a:xfrm>
              <a:off x="2635609" y="3970391"/>
              <a:ext cx="14361" cy="10781"/>
            </a:xfrm>
            <a:custGeom>
              <a:rect b="b" l="l" r="r" t="t"/>
              <a:pathLst>
                <a:path extrusionOk="0" h="274" w="365">
                  <a:moveTo>
                    <a:pt x="225" y="0"/>
                  </a:moveTo>
                  <a:cubicBezTo>
                    <a:pt x="93" y="0"/>
                    <a:pt x="1" y="179"/>
                    <a:pt x="136" y="256"/>
                  </a:cubicBezTo>
                  <a:cubicBezTo>
                    <a:pt x="158" y="268"/>
                    <a:pt x="181" y="273"/>
                    <a:pt x="203" y="273"/>
                  </a:cubicBezTo>
                  <a:cubicBezTo>
                    <a:pt x="278" y="273"/>
                    <a:pt x="346" y="209"/>
                    <a:pt x="356" y="135"/>
                  </a:cubicBezTo>
                  <a:cubicBezTo>
                    <a:pt x="365" y="79"/>
                    <a:pt x="340" y="23"/>
                    <a:pt x="260" y="4"/>
                  </a:cubicBezTo>
                  <a:cubicBezTo>
                    <a:pt x="248" y="2"/>
                    <a:pt x="237" y="0"/>
                    <a:pt x="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3" name="Google Shape;12993;p320"/>
            <p:cNvSpPr/>
            <p:nvPr/>
          </p:nvSpPr>
          <p:spPr>
            <a:xfrm>
              <a:off x="2761747" y="3920305"/>
              <a:ext cx="17745" cy="15266"/>
            </a:xfrm>
            <a:custGeom>
              <a:rect b="b" l="l" r="r" t="t"/>
              <a:pathLst>
                <a:path extrusionOk="0" h="388" w="451">
                  <a:moveTo>
                    <a:pt x="194" y="0"/>
                  </a:moveTo>
                  <a:cubicBezTo>
                    <a:pt x="136" y="0"/>
                    <a:pt x="82" y="31"/>
                    <a:pt x="51" y="112"/>
                  </a:cubicBezTo>
                  <a:cubicBezTo>
                    <a:pt x="1" y="249"/>
                    <a:pt x="115" y="387"/>
                    <a:pt x="233" y="387"/>
                  </a:cubicBezTo>
                  <a:cubicBezTo>
                    <a:pt x="278" y="387"/>
                    <a:pt x="325" y="366"/>
                    <a:pt x="362" y="316"/>
                  </a:cubicBezTo>
                  <a:cubicBezTo>
                    <a:pt x="450" y="197"/>
                    <a:pt x="364" y="41"/>
                    <a:pt x="241" y="7"/>
                  </a:cubicBezTo>
                  <a:cubicBezTo>
                    <a:pt x="225" y="2"/>
                    <a:pt x="209"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4" name="Google Shape;12994;p320"/>
            <p:cNvSpPr/>
            <p:nvPr/>
          </p:nvSpPr>
          <p:spPr>
            <a:xfrm>
              <a:off x="2917040" y="3983807"/>
              <a:ext cx="17705" cy="15266"/>
            </a:xfrm>
            <a:custGeom>
              <a:rect b="b" l="l" r="r" t="t"/>
              <a:pathLst>
                <a:path extrusionOk="0" h="388" w="450">
                  <a:moveTo>
                    <a:pt x="193" y="1"/>
                  </a:moveTo>
                  <a:cubicBezTo>
                    <a:pt x="134" y="1"/>
                    <a:pt x="80" y="32"/>
                    <a:pt x="51" y="113"/>
                  </a:cubicBezTo>
                  <a:cubicBezTo>
                    <a:pt x="0" y="250"/>
                    <a:pt x="114" y="388"/>
                    <a:pt x="232" y="388"/>
                  </a:cubicBezTo>
                  <a:cubicBezTo>
                    <a:pt x="278" y="388"/>
                    <a:pt x="324" y="367"/>
                    <a:pt x="362" y="317"/>
                  </a:cubicBezTo>
                  <a:cubicBezTo>
                    <a:pt x="450" y="198"/>
                    <a:pt x="363" y="42"/>
                    <a:pt x="240" y="7"/>
                  </a:cubicBezTo>
                  <a:cubicBezTo>
                    <a:pt x="224" y="3"/>
                    <a:pt x="208"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5" name="Google Shape;12995;p320"/>
            <p:cNvSpPr/>
            <p:nvPr/>
          </p:nvSpPr>
          <p:spPr>
            <a:xfrm>
              <a:off x="2811164" y="3994470"/>
              <a:ext cx="18492" cy="14597"/>
            </a:xfrm>
            <a:custGeom>
              <a:rect b="b" l="l" r="r" t="t"/>
              <a:pathLst>
                <a:path extrusionOk="0" h="371" w="470">
                  <a:moveTo>
                    <a:pt x="298" y="0"/>
                  </a:moveTo>
                  <a:cubicBezTo>
                    <a:pt x="295" y="0"/>
                    <a:pt x="292" y="0"/>
                    <a:pt x="289" y="0"/>
                  </a:cubicBezTo>
                  <a:cubicBezTo>
                    <a:pt x="86" y="6"/>
                    <a:pt x="0" y="309"/>
                    <a:pt x="217" y="364"/>
                  </a:cubicBezTo>
                  <a:cubicBezTo>
                    <a:pt x="233" y="368"/>
                    <a:pt x="249" y="370"/>
                    <a:pt x="264" y="370"/>
                  </a:cubicBezTo>
                  <a:cubicBezTo>
                    <a:pt x="383" y="370"/>
                    <a:pt x="469" y="249"/>
                    <a:pt x="457" y="136"/>
                  </a:cubicBezTo>
                  <a:cubicBezTo>
                    <a:pt x="449" y="62"/>
                    <a:pt x="401" y="0"/>
                    <a:pt x="2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6" name="Google Shape;12996;p320"/>
            <p:cNvSpPr/>
            <p:nvPr/>
          </p:nvSpPr>
          <p:spPr>
            <a:xfrm>
              <a:off x="2831859" y="4114983"/>
              <a:ext cx="18492" cy="14597"/>
            </a:xfrm>
            <a:custGeom>
              <a:rect b="b" l="l" r="r" t="t"/>
              <a:pathLst>
                <a:path extrusionOk="0" h="371" w="470">
                  <a:moveTo>
                    <a:pt x="298" y="1"/>
                  </a:moveTo>
                  <a:cubicBezTo>
                    <a:pt x="295" y="1"/>
                    <a:pt x="292" y="1"/>
                    <a:pt x="289" y="1"/>
                  </a:cubicBezTo>
                  <a:cubicBezTo>
                    <a:pt x="86" y="7"/>
                    <a:pt x="1" y="308"/>
                    <a:pt x="217" y="365"/>
                  </a:cubicBezTo>
                  <a:cubicBezTo>
                    <a:pt x="233" y="369"/>
                    <a:pt x="249" y="371"/>
                    <a:pt x="264" y="371"/>
                  </a:cubicBezTo>
                  <a:cubicBezTo>
                    <a:pt x="383" y="371"/>
                    <a:pt x="470" y="249"/>
                    <a:pt x="458" y="137"/>
                  </a:cubicBezTo>
                  <a:cubicBezTo>
                    <a:pt x="449" y="62"/>
                    <a:pt x="401" y="1"/>
                    <a:pt x="2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7" name="Google Shape;12997;p320"/>
            <p:cNvSpPr/>
            <p:nvPr/>
          </p:nvSpPr>
          <p:spPr>
            <a:xfrm>
              <a:off x="2744790" y="3865891"/>
              <a:ext cx="13141" cy="11410"/>
            </a:xfrm>
            <a:custGeom>
              <a:rect b="b" l="l" r="r" t="t"/>
              <a:pathLst>
                <a:path extrusionOk="0" h="290" w="334">
                  <a:moveTo>
                    <a:pt x="194" y="1"/>
                  </a:moveTo>
                  <a:cubicBezTo>
                    <a:pt x="179" y="1"/>
                    <a:pt x="162" y="4"/>
                    <a:pt x="143" y="10"/>
                  </a:cubicBezTo>
                  <a:cubicBezTo>
                    <a:pt x="1" y="60"/>
                    <a:pt x="6" y="289"/>
                    <a:pt x="165" y="289"/>
                  </a:cubicBezTo>
                  <a:cubicBezTo>
                    <a:pt x="168" y="289"/>
                    <a:pt x="171" y="289"/>
                    <a:pt x="174" y="289"/>
                  </a:cubicBezTo>
                  <a:cubicBezTo>
                    <a:pt x="284" y="284"/>
                    <a:pt x="334" y="159"/>
                    <a:pt x="296" y="71"/>
                  </a:cubicBezTo>
                  <a:cubicBezTo>
                    <a:pt x="278" y="31"/>
                    <a:pt x="243"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8" name="Google Shape;12998;p320"/>
            <p:cNvSpPr/>
            <p:nvPr/>
          </p:nvSpPr>
          <p:spPr>
            <a:xfrm>
              <a:off x="2651543" y="3981132"/>
              <a:ext cx="7161" cy="5430"/>
            </a:xfrm>
            <a:custGeom>
              <a:rect b="b" l="l" r="r" t="t"/>
              <a:pathLst>
                <a:path extrusionOk="0" h="138" w="182">
                  <a:moveTo>
                    <a:pt x="113" y="0"/>
                  </a:moveTo>
                  <a:cubicBezTo>
                    <a:pt x="47" y="0"/>
                    <a:pt x="0" y="90"/>
                    <a:pt x="68" y="129"/>
                  </a:cubicBezTo>
                  <a:cubicBezTo>
                    <a:pt x="79" y="135"/>
                    <a:pt x="90" y="138"/>
                    <a:pt x="101" y="138"/>
                  </a:cubicBezTo>
                  <a:cubicBezTo>
                    <a:pt x="138" y="138"/>
                    <a:pt x="172" y="105"/>
                    <a:pt x="178" y="68"/>
                  </a:cubicBezTo>
                  <a:cubicBezTo>
                    <a:pt x="182" y="40"/>
                    <a:pt x="169" y="12"/>
                    <a:pt x="130" y="2"/>
                  </a:cubicBezTo>
                  <a:cubicBezTo>
                    <a:pt x="124" y="1"/>
                    <a:pt x="118"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9" name="Google Shape;12999;p320"/>
            <p:cNvSpPr/>
            <p:nvPr/>
          </p:nvSpPr>
          <p:spPr>
            <a:xfrm>
              <a:off x="2663504" y="4069658"/>
              <a:ext cx="7200" cy="5430"/>
            </a:xfrm>
            <a:custGeom>
              <a:rect b="b" l="l" r="r" t="t"/>
              <a:pathLst>
                <a:path extrusionOk="0" h="138" w="183">
                  <a:moveTo>
                    <a:pt x="113" y="0"/>
                  </a:moveTo>
                  <a:cubicBezTo>
                    <a:pt x="46" y="0"/>
                    <a:pt x="1" y="90"/>
                    <a:pt x="68" y="129"/>
                  </a:cubicBezTo>
                  <a:cubicBezTo>
                    <a:pt x="79" y="135"/>
                    <a:pt x="90" y="138"/>
                    <a:pt x="101" y="138"/>
                  </a:cubicBezTo>
                  <a:cubicBezTo>
                    <a:pt x="139" y="138"/>
                    <a:pt x="172" y="106"/>
                    <a:pt x="177" y="69"/>
                  </a:cubicBezTo>
                  <a:cubicBezTo>
                    <a:pt x="182" y="41"/>
                    <a:pt x="170" y="12"/>
                    <a:pt x="130" y="2"/>
                  </a:cubicBezTo>
                  <a:cubicBezTo>
                    <a:pt x="124" y="1"/>
                    <a:pt x="119"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0" name="Google Shape;13000;p320"/>
            <p:cNvSpPr/>
            <p:nvPr/>
          </p:nvSpPr>
          <p:spPr>
            <a:xfrm>
              <a:off x="2770875" y="3908383"/>
              <a:ext cx="7200" cy="5430"/>
            </a:xfrm>
            <a:custGeom>
              <a:rect b="b" l="l" r="r" t="t"/>
              <a:pathLst>
                <a:path extrusionOk="0" h="138" w="183">
                  <a:moveTo>
                    <a:pt x="113" y="1"/>
                  </a:moveTo>
                  <a:cubicBezTo>
                    <a:pt x="47" y="1"/>
                    <a:pt x="1" y="90"/>
                    <a:pt x="68" y="128"/>
                  </a:cubicBezTo>
                  <a:cubicBezTo>
                    <a:pt x="80" y="134"/>
                    <a:pt x="91" y="137"/>
                    <a:pt x="102" y="137"/>
                  </a:cubicBezTo>
                  <a:cubicBezTo>
                    <a:pt x="139" y="137"/>
                    <a:pt x="173" y="105"/>
                    <a:pt x="179" y="68"/>
                  </a:cubicBezTo>
                  <a:cubicBezTo>
                    <a:pt x="182" y="40"/>
                    <a:pt x="170" y="11"/>
                    <a:pt x="130" y="3"/>
                  </a:cubicBezTo>
                  <a:cubicBezTo>
                    <a:pt x="125" y="1"/>
                    <a:pt x="119"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1" name="Google Shape;13001;p320"/>
            <p:cNvSpPr/>
            <p:nvPr/>
          </p:nvSpPr>
          <p:spPr>
            <a:xfrm>
              <a:off x="2937972" y="4008280"/>
              <a:ext cx="17745" cy="15266"/>
            </a:xfrm>
            <a:custGeom>
              <a:rect b="b" l="l" r="r" t="t"/>
              <a:pathLst>
                <a:path extrusionOk="0" h="388" w="451">
                  <a:moveTo>
                    <a:pt x="192" y="0"/>
                  </a:moveTo>
                  <a:cubicBezTo>
                    <a:pt x="134" y="0"/>
                    <a:pt x="80" y="32"/>
                    <a:pt x="51" y="111"/>
                  </a:cubicBezTo>
                  <a:cubicBezTo>
                    <a:pt x="1" y="249"/>
                    <a:pt x="114" y="387"/>
                    <a:pt x="231" y="387"/>
                  </a:cubicBezTo>
                  <a:cubicBezTo>
                    <a:pt x="277" y="387"/>
                    <a:pt x="324" y="366"/>
                    <a:pt x="361" y="315"/>
                  </a:cubicBezTo>
                  <a:cubicBezTo>
                    <a:pt x="450" y="198"/>
                    <a:pt x="363" y="42"/>
                    <a:pt x="241" y="7"/>
                  </a:cubicBezTo>
                  <a:cubicBezTo>
                    <a:pt x="225" y="2"/>
                    <a:pt x="208" y="0"/>
                    <a:pt x="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2" name="Google Shape;13002;p320"/>
            <p:cNvSpPr/>
            <p:nvPr/>
          </p:nvSpPr>
          <p:spPr>
            <a:xfrm>
              <a:off x="2947139" y="3996358"/>
              <a:ext cx="7161" cy="5390"/>
            </a:xfrm>
            <a:custGeom>
              <a:rect b="b" l="l" r="r" t="t"/>
              <a:pathLst>
                <a:path extrusionOk="0" h="137" w="182">
                  <a:moveTo>
                    <a:pt x="111" y="1"/>
                  </a:moveTo>
                  <a:cubicBezTo>
                    <a:pt x="45" y="1"/>
                    <a:pt x="0" y="89"/>
                    <a:pt x="67" y="128"/>
                  </a:cubicBezTo>
                  <a:cubicBezTo>
                    <a:pt x="78" y="134"/>
                    <a:pt x="89" y="137"/>
                    <a:pt x="100" y="137"/>
                  </a:cubicBezTo>
                  <a:cubicBezTo>
                    <a:pt x="138" y="137"/>
                    <a:pt x="172" y="105"/>
                    <a:pt x="177" y="69"/>
                  </a:cubicBezTo>
                  <a:cubicBezTo>
                    <a:pt x="181" y="40"/>
                    <a:pt x="169" y="12"/>
                    <a:pt x="129" y="3"/>
                  </a:cubicBezTo>
                  <a:cubicBezTo>
                    <a:pt x="123" y="1"/>
                    <a:pt x="117" y="1"/>
                    <a:pt x="1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3" name="Google Shape;13003;p320"/>
            <p:cNvSpPr/>
            <p:nvPr/>
          </p:nvSpPr>
          <p:spPr>
            <a:xfrm>
              <a:off x="2935257" y="4040661"/>
              <a:ext cx="7239" cy="5430"/>
            </a:xfrm>
            <a:custGeom>
              <a:rect b="b" l="l" r="r" t="t"/>
              <a:pathLst>
                <a:path extrusionOk="0" h="138" w="184">
                  <a:moveTo>
                    <a:pt x="113" y="1"/>
                  </a:moveTo>
                  <a:cubicBezTo>
                    <a:pt x="47" y="1"/>
                    <a:pt x="1" y="90"/>
                    <a:pt x="68" y="129"/>
                  </a:cubicBezTo>
                  <a:cubicBezTo>
                    <a:pt x="80" y="135"/>
                    <a:pt x="91" y="138"/>
                    <a:pt x="102" y="138"/>
                  </a:cubicBezTo>
                  <a:cubicBezTo>
                    <a:pt x="140" y="138"/>
                    <a:pt x="173" y="106"/>
                    <a:pt x="179" y="69"/>
                  </a:cubicBezTo>
                  <a:cubicBezTo>
                    <a:pt x="184" y="41"/>
                    <a:pt x="170" y="12"/>
                    <a:pt x="130" y="3"/>
                  </a:cubicBezTo>
                  <a:cubicBezTo>
                    <a:pt x="125" y="1"/>
                    <a:pt x="119"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4" name="Google Shape;13004;p320"/>
            <p:cNvSpPr/>
            <p:nvPr/>
          </p:nvSpPr>
          <p:spPr>
            <a:xfrm>
              <a:off x="2924201" y="3959138"/>
              <a:ext cx="7239" cy="5430"/>
            </a:xfrm>
            <a:custGeom>
              <a:rect b="b" l="l" r="r" t="t"/>
              <a:pathLst>
                <a:path extrusionOk="0" h="138" w="184">
                  <a:moveTo>
                    <a:pt x="114" y="1"/>
                  </a:moveTo>
                  <a:cubicBezTo>
                    <a:pt x="47" y="1"/>
                    <a:pt x="1" y="90"/>
                    <a:pt x="69" y="128"/>
                  </a:cubicBezTo>
                  <a:cubicBezTo>
                    <a:pt x="81" y="135"/>
                    <a:pt x="92" y="137"/>
                    <a:pt x="103" y="137"/>
                  </a:cubicBezTo>
                  <a:cubicBezTo>
                    <a:pt x="140" y="137"/>
                    <a:pt x="174" y="105"/>
                    <a:pt x="178" y="69"/>
                  </a:cubicBezTo>
                  <a:cubicBezTo>
                    <a:pt x="183" y="40"/>
                    <a:pt x="171" y="12"/>
                    <a:pt x="131" y="3"/>
                  </a:cubicBezTo>
                  <a:cubicBezTo>
                    <a:pt x="126" y="2"/>
                    <a:pt x="120" y="1"/>
                    <a:pt x="1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5" name="Google Shape;13005;p320"/>
            <p:cNvSpPr/>
            <p:nvPr/>
          </p:nvSpPr>
          <p:spPr>
            <a:xfrm>
              <a:off x="2831073" y="4006313"/>
              <a:ext cx="7161" cy="5430"/>
            </a:xfrm>
            <a:custGeom>
              <a:rect b="b" l="l" r="r" t="t"/>
              <a:pathLst>
                <a:path extrusionOk="0" h="138" w="182">
                  <a:moveTo>
                    <a:pt x="112" y="1"/>
                  </a:moveTo>
                  <a:cubicBezTo>
                    <a:pt x="46" y="1"/>
                    <a:pt x="0" y="90"/>
                    <a:pt x="68" y="129"/>
                  </a:cubicBezTo>
                  <a:cubicBezTo>
                    <a:pt x="79" y="135"/>
                    <a:pt x="90" y="138"/>
                    <a:pt x="101" y="138"/>
                  </a:cubicBezTo>
                  <a:cubicBezTo>
                    <a:pt x="138" y="138"/>
                    <a:pt x="172" y="106"/>
                    <a:pt x="177" y="69"/>
                  </a:cubicBezTo>
                  <a:cubicBezTo>
                    <a:pt x="182" y="41"/>
                    <a:pt x="169" y="13"/>
                    <a:pt x="130"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6" name="Google Shape;13006;p320"/>
            <p:cNvSpPr/>
            <p:nvPr/>
          </p:nvSpPr>
          <p:spPr>
            <a:xfrm>
              <a:off x="2628645" y="4033815"/>
              <a:ext cx="18256" cy="13771"/>
            </a:xfrm>
            <a:custGeom>
              <a:rect b="b" l="l" r="r" t="t"/>
              <a:pathLst>
                <a:path extrusionOk="0" h="350" w="464">
                  <a:moveTo>
                    <a:pt x="238" y="0"/>
                  </a:moveTo>
                  <a:cubicBezTo>
                    <a:pt x="116" y="0"/>
                    <a:pt x="1" y="101"/>
                    <a:pt x="63" y="241"/>
                  </a:cubicBezTo>
                  <a:cubicBezTo>
                    <a:pt x="95" y="316"/>
                    <a:pt x="164" y="350"/>
                    <a:pt x="235" y="350"/>
                  </a:cubicBezTo>
                  <a:cubicBezTo>
                    <a:pt x="293" y="350"/>
                    <a:pt x="351" y="328"/>
                    <a:pt x="391" y="288"/>
                  </a:cubicBezTo>
                  <a:cubicBezTo>
                    <a:pt x="445" y="235"/>
                    <a:pt x="464" y="154"/>
                    <a:pt x="393" y="71"/>
                  </a:cubicBezTo>
                  <a:cubicBezTo>
                    <a:pt x="352" y="22"/>
                    <a:pt x="294" y="0"/>
                    <a:pt x="2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7" name="Google Shape;13007;p320"/>
            <p:cNvSpPr/>
            <p:nvPr/>
          </p:nvSpPr>
          <p:spPr>
            <a:xfrm>
              <a:off x="2673340" y="4069658"/>
              <a:ext cx="18217" cy="13771"/>
            </a:xfrm>
            <a:custGeom>
              <a:rect b="b" l="l" r="r" t="t"/>
              <a:pathLst>
                <a:path extrusionOk="0" h="350" w="463">
                  <a:moveTo>
                    <a:pt x="237" y="1"/>
                  </a:moveTo>
                  <a:cubicBezTo>
                    <a:pt x="116" y="1"/>
                    <a:pt x="0" y="101"/>
                    <a:pt x="61" y="241"/>
                  </a:cubicBezTo>
                  <a:cubicBezTo>
                    <a:pt x="94" y="316"/>
                    <a:pt x="163" y="350"/>
                    <a:pt x="234" y="350"/>
                  </a:cubicBezTo>
                  <a:cubicBezTo>
                    <a:pt x="291" y="350"/>
                    <a:pt x="349" y="328"/>
                    <a:pt x="390" y="288"/>
                  </a:cubicBezTo>
                  <a:cubicBezTo>
                    <a:pt x="445" y="234"/>
                    <a:pt x="462" y="155"/>
                    <a:pt x="393" y="72"/>
                  </a:cubicBezTo>
                  <a:cubicBezTo>
                    <a:pt x="351" y="22"/>
                    <a:pt x="294" y="1"/>
                    <a:pt x="2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8" name="Google Shape;13008;p320"/>
            <p:cNvSpPr/>
            <p:nvPr/>
          </p:nvSpPr>
          <p:spPr>
            <a:xfrm>
              <a:off x="2617235" y="4027952"/>
              <a:ext cx="6728" cy="5902"/>
            </a:xfrm>
            <a:custGeom>
              <a:rect b="b" l="l" r="r" t="t"/>
              <a:pathLst>
                <a:path extrusionOk="0" h="150" w="171">
                  <a:moveTo>
                    <a:pt x="84" y="1"/>
                  </a:moveTo>
                  <a:cubicBezTo>
                    <a:pt x="73" y="1"/>
                    <a:pt x="61" y="4"/>
                    <a:pt x="49" y="11"/>
                  </a:cubicBezTo>
                  <a:cubicBezTo>
                    <a:pt x="1" y="40"/>
                    <a:pt x="8" y="106"/>
                    <a:pt x="47" y="136"/>
                  </a:cubicBezTo>
                  <a:cubicBezTo>
                    <a:pt x="57" y="145"/>
                    <a:pt x="70" y="150"/>
                    <a:pt x="82" y="150"/>
                  </a:cubicBezTo>
                  <a:cubicBezTo>
                    <a:pt x="97" y="150"/>
                    <a:pt x="113" y="143"/>
                    <a:pt x="127" y="127"/>
                  </a:cubicBezTo>
                  <a:cubicBezTo>
                    <a:pt x="171" y="80"/>
                    <a:pt x="137"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9" name="Google Shape;13009;p320"/>
            <p:cNvSpPr/>
            <p:nvPr/>
          </p:nvSpPr>
          <p:spPr>
            <a:xfrm>
              <a:off x="2763360" y="3956463"/>
              <a:ext cx="7161" cy="5390"/>
            </a:xfrm>
            <a:custGeom>
              <a:rect b="b" l="l" r="r" t="t"/>
              <a:pathLst>
                <a:path extrusionOk="0" h="137" w="182">
                  <a:moveTo>
                    <a:pt x="112" y="1"/>
                  </a:moveTo>
                  <a:cubicBezTo>
                    <a:pt x="45" y="1"/>
                    <a:pt x="0" y="90"/>
                    <a:pt x="67" y="128"/>
                  </a:cubicBezTo>
                  <a:cubicBezTo>
                    <a:pt x="78" y="134"/>
                    <a:pt x="90" y="137"/>
                    <a:pt x="101" y="137"/>
                  </a:cubicBezTo>
                  <a:cubicBezTo>
                    <a:pt x="138" y="137"/>
                    <a:pt x="172" y="105"/>
                    <a:pt x="178" y="68"/>
                  </a:cubicBezTo>
                  <a:cubicBezTo>
                    <a:pt x="181" y="40"/>
                    <a:pt x="169" y="11"/>
                    <a:pt x="129"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0" name="Google Shape;13010;p320"/>
            <p:cNvSpPr/>
            <p:nvPr/>
          </p:nvSpPr>
          <p:spPr>
            <a:xfrm>
              <a:off x="2894496" y="3993644"/>
              <a:ext cx="7161" cy="5430"/>
            </a:xfrm>
            <a:custGeom>
              <a:rect b="b" l="l" r="r" t="t"/>
              <a:pathLst>
                <a:path extrusionOk="0" h="138" w="182">
                  <a:moveTo>
                    <a:pt x="113" y="1"/>
                  </a:moveTo>
                  <a:cubicBezTo>
                    <a:pt x="47" y="1"/>
                    <a:pt x="1" y="90"/>
                    <a:pt x="68" y="129"/>
                  </a:cubicBezTo>
                  <a:cubicBezTo>
                    <a:pt x="79" y="135"/>
                    <a:pt x="90" y="138"/>
                    <a:pt x="101" y="138"/>
                  </a:cubicBezTo>
                  <a:cubicBezTo>
                    <a:pt x="138" y="138"/>
                    <a:pt x="172" y="106"/>
                    <a:pt x="178" y="70"/>
                  </a:cubicBezTo>
                  <a:cubicBezTo>
                    <a:pt x="182" y="41"/>
                    <a:pt x="169" y="13"/>
                    <a:pt x="130" y="3"/>
                  </a:cubicBezTo>
                  <a:cubicBezTo>
                    <a:pt x="124" y="1"/>
                    <a:pt x="118"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1" name="Google Shape;13011;p320"/>
            <p:cNvSpPr/>
            <p:nvPr/>
          </p:nvSpPr>
          <p:spPr>
            <a:xfrm>
              <a:off x="2825013" y="4043375"/>
              <a:ext cx="7200" cy="5390"/>
            </a:xfrm>
            <a:custGeom>
              <a:rect b="b" l="l" r="r" t="t"/>
              <a:pathLst>
                <a:path extrusionOk="0" h="137" w="183">
                  <a:moveTo>
                    <a:pt x="113" y="1"/>
                  </a:moveTo>
                  <a:cubicBezTo>
                    <a:pt x="46" y="1"/>
                    <a:pt x="1" y="90"/>
                    <a:pt x="68" y="128"/>
                  </a:cubicBezTo>
                  <a:cubicBezTo>
                    <a:pt x="79" y="134"/>
                    <a:pt x="90" y="137"/>
                    <a:pt x="101" y="137"/>
                  </a:cubicBezTo>
                  <a:cubicBezTo>
                    <a:pt x="139" y="137"/>
                    <a:pt x="172" y="105"/>
                    <a:pt x="177" y="69"/>
                  </a:cubicBezTo>
                  <a:cubicBezTo>
                    <a:pt x="182" y="40"/>
                    <a:pt x="170" y="12"/>
                    <a:pt x="130" y="3"/>
                  </a:cubicBezTo>
                  <a:cubicBezTo>
                    <a:pt x="124" y="2"/>
                    <a:pt x="118"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2" name="Google Shape;13012;p320"/>
            <p:cNvSpPr/>
            <p:nvPr/>
          </p:nvSpPr>
          <p:spPr>
            <a:xfrm>
              <a:off x="2820646" y="4157397"/>
              <a:ext cx="7161" cy="5390"/>
            </a:xfrm>
            <a:custGeom>
              <a:rect b="b" l="l" r="r" t="t"/>
              <a:pathLst>
                <a:path extrusionOk="0" h="137" w="182">
                  <a:moveTo>
                    <a:pt x="112" y="1"/>
                  </a:moveTo>
                  <a:cubicBezTo>
                    <a:pt x="46" y="1"/>
                    <a:pt x="0" y="90"/>
                    <a:pt x="68" y="128"/>
                  </a:cubicBezTo>
                  <a:cubicBezTo>
                    <a:pt x="79" y="134"/>
                    <a:pt x="90" y="136"/>
                    <a:pt x="101" y="136"/>
                  </a:cubicBezTo>
                  <a:cubicBezTo>
                    <a:pt x="138" y="136"/>
                    <a:pt x="172" y="105"/>
                    <a:pt x="178" y="68"/>
                  </a:cubicBezTo>
                  <a:cubicBezTo>
                    <a:pt x="182" y="40"/>
                    <a:pt x="169" y="11"/>
                    <a:pt x="130"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3" name="Google Shape;13013;p320"/>
            <p:cNvSpPr/>
            <p:nvPr/>
          </p:nvSpPr>
          <p:spPr>
            <a:xfrm>
              <a:off x="2735859" y="3877026"/>
              <a:ext cx="7161" cy="5390"/>
            </a:xfrm>
            <a:custGeom>
              <a:rect b="b" l="l" r="r" t="t"/>
              <a:pathLst>
                <a:path extrusionOk="0" h="137" w="182">
                  <a:moveTo>
                    <a:pt x="113" y="0"/>
                  </a:moveTo>
                  <a:cubicBezTo>
                    <a:pt x="46" y="0"/>
                    <a:pt x="1" y="90"/>
                    <a:pt x="68" y="127"/>
                  </a:cubicBezTo>
                  <a:cubicBezTo>
                    <a:pt x="79" y="134"/>
                    <a:pt x="91" y="137"/>
                    <a:pt x="102" y="137"/>
                  </a:cubicBezTo>
                  <a:cubicBezTo>
                    <a:pt x="139" y="137"/>
                    <a:pt x="173" y="105"/>
                    <a:pt x="178" y="68"/>
                  </a:cubicBezTo>
                  <a:cubicBezTo>
                    <a:pt x="182" y="39"/>
                    <a:pt x="170" y="11"/>
                    <a:pt x="130" y="2"/>
                  </a:cubicBezTo>
                  <a:cubicBezTo>
                    <a:pt x="124" y="1"/>
                    <a:pt x="118"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14" name="Google Shape;13014;p320"/>
          <p:cNvSpPr txBox="1"/>
          <p:nvPr>
            <p:ph idx="4294967295" type="body"/>
          </p:nvPr>
        </p:nvSpPr>
        <p:spPr>
          <a:xfrm>
            <a:off x="623400" y="132902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820"/>
              <a:t>B. </a:t>
            </a:r>
            <a:r>
              <a:rPr lang="en" sz="1820">
                <a:latin typeface="Arial"/>
                <a:ea typeface="Arial"/>
                <a:cs typeface="Arial"/>
                <a:sym typeface="Arial"/>
              </a:rPr>
              <a:t>Targeted Academic Sources </a:t>
            </a:r>
            <a:endParaRPr sz="1820">
              <a:latin typeface="Arial"/>
              <a:ea typeface="Arial"/>
              <a:cs typeface="Arial"/>
              <a:sym typeface="Arial"/>
            </a:endParaRPr>
          </a:p>
          <a:p>
            <a:pPr indent="-344170" lvl="0" marL="457200" rtl="0" algn="l">
              <a:lnSpc>
                <a:spcPct val="95000"/>
              </a:lnSpc>
              <a:spcBef>
                <a:spcPts val="1600"/>
              </a:spcBef>
              <a:spcAft>
                <a:spcPts val="0"/>
              </a:spcAft>
              <a:buClr>
                <a:schemeClr val="lt1"/>
              </a:buClr>
              <a:buSzPts val="1820"/>
              <a:buFont typeface="Arial"/>
              <a:buAutoNum type="alphaLcPeriod"/>
            </a:pPr>
            <a:r>
              <a:rPr lang="en" sz="1820">
                <a:latin typeface="Arial"/>
                <a:ea typeface="Arial"/>
                <a:cs typeface="Arial"/>
                <a:sym typeface="Arial"/>
              </a:rPr>
              <a:t>Scientific conferences: </a:t>
            </a:r>
            <a:endParaRPr sz="1820">
              <a:latin typeface="Arial"/>
              <a:ea typeface="Arial"/>
              <a:cs typeface="Arial"/>
              <a:sym typeface="Arial"/>
            </a:endParaRPr>
          </a:p>
          <a:p>
            <a:pPr indent="0" lvl="0" marL="0" rtl="0" algn="l">
              <a:lnSpc>
                <a:spcPct val="95000"/>
              </a:lnSpc>
              <a:spcBef>
                <a:spcPts val="1200"/>
              </a:spcBef>
              <a:spcAft>
                <a:spcPts val="0"/>
              </a:spcAft>
              <a:buNone/>
            </a:pPr>
            <a:r>
              <a:rPr i="1" lang="en" sz="1820">
                <a:latin typeface="Times New Roman"/>
                <a:ea typeface="Times New Roman"/>
                <a:cs typeface="Times New Roman"/>
                <a:sym typeface="Times New Roman"/>
              </a:rPr>
              <a:t>Search terms</a:t>
            </a:r>
            <a:r>
              <a:rPr b="1" lang="en" sz="1820">
                <a:latin typeface="Times New Roman"/>
                <a:ea typeface="Times New Roman"/>
                <a:cs typeface="Times New Roman"/>
                <a:sym typeface="Times New Roman"/>
              </a:rPr>
              <a:t>: “</a:t>
            </a:r>
            <a:r>
              <a:rPr lang="en" sz="1820">
                <a:latin typeface="Arial"/>
                <a:ea typeface="Arial"/>
                <a:cs typeface="Arial"/>
                <a:sym typeface="Arial"/>
              </a:rPr>
              <a:t>“European Union report, “EU report”,“conference proceedings”, “Echinococcus multilocularis”, “E. multilocularis” and “alveolar echinococcosis”.</a:t>
            </a:r>
            <a:endParaRPr sz="1820">
              <a:latin typeface="Arial"/>
              <a:ea typeface="Arial"/>
              <a:cs typeface="Arial"/>
              <a:sym typeface="Arial"/>
            </a:endParaRPr>
          </a:p>
          <a:p>
            <a:pPr indent="-344170" lvl="0" marL="457200" rtl="0" algn="l">
              <a:lnSpc>
                <a:spcPct val="95000"/>
              </a:lnSpc>
              <a:spcBef>
                <a:spcPts val="1200"/>
              </a:spcBef>
              <a:spcAft>
                <a:spcPts val="0"/>
              </a:spcAft>
              <a:buClr>
                <a:schemeClr val="lt1"/>
              </a:buClr>
              <a:buSzPts val="1820"/>
              <a:buFont typeface="Arial"/>
              <a:buAutoNum type="alphaLcPeriod"/>
            </a:pPr>
            <a:r>
              <a:rPr lang="en" sz="1820">
                <a:latin typeface="Arial"/>
                <a:ea typeface="Arial"/>
                <a:cs typeface="Arial"/>
                <a:sym typeface="Arial"/>
              </a:rPr>
              <a:t>Theses and Dissertations</a:t>
            </a:r>
            <a:endParaRPr sz="1820">
              <a:latin typeface="Times New Roman"/>
              <a:ea typeface="Times New Roman"/>
              <a:cs typeface="Times New Roman"/>
              <a:sym typeface="Times New Roman"/>
            </a:endParaRPr>
          </a:p>
          <a:p>
            <a:pPr indent="0" lvl="0" marL="0" rtl="0" algn="l">
              <a:lnSpc>
                <a:spcPct val="95000"/>
              </a:lnSpc>
              <a:spcBef>
                <a:spcPts val="1200"/>
              </a:spcBef>
              <a:spcAft>
                <a:spcPts val="1200"/>
              </a:spcAft>
              <a:buNone/>
            </a:pPr>
            <a:r>
              <a:rPr i="1" lang="en" sz="1820">
                <a:latin typeface="Times New Roman"/>
                <a:ea typeface="Times New Roman"/>
                <a:cs typeface="Times New Roman"/>
                <a:sym typeface="Times New Roman"/>
              </a:rPr>
              <a:t>Search terms</a:t>
            </a:r>
            <a:r>
              <a:rPr b="1" lang="en" sz="1820">
                <a:latin typeface="Times New Roman"/>
                <a:ea typeface="Times New Roman"/>
                <a:cs typeface="Times New Roman"/>
                <a:sym typeface="Times New Roman"/>
              </a:rPr>
              <a:t>: “Echinococcus multilocularis” and “alveolar echinococcosis”.</a:t>
            </a:r>
            <a:r>
              <a:rPr lang="en" sz="1820">
                <a:latin typeface="Arial"/>
                <a:ea typeface="Arial"/>
                <a:cs typeface="Arial"/>
                <a:sym typeface="Arial"/>
              </a:rPr>
              <a:t>: </a:t>
            </a:r>
            <a:endParaRPr sz="182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8" name="Shape 13018"/>
        <p:cNvGrpSpPr/>
        <p:nvPr/>
      </p:nvGrpSpPr>
      <p:grpSpPr>
        <a:xfrm>
          <a:off x="0" y="0"/>
          <a:ext cx="0" cy="0"/>
          <a:chOff x="0" y="0"/>
          <a:chExt cx="0" cy="0"/>
        </a:xfrm>
      </p:grpSpPr>
      <p:sp>
        <p:nvSpPr>
          <p:cNvPr id="13019" name="Google Shape;13019;p321"/>
          <p:cNvSpPr txBox="1"/>
          <p:nvPr>
            <p:ph idx="5" type="subTitle"/>
          </p:nvPr>
        </p:nvSpPr>
        <p:spPr>
          <a:xfrm>
            <a:off x="778850" y="1436100"/>
            <a:ext cx="87492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2) Systematic Review </a:t>
            </a:r>
            <a:r>
              <a:rPr lang="en"/>
              <a:t>+ Publisher Snowballing </a:t>
            </a:r>
            <a:endParaRPr/>
          </a:p>
          <a:p>
            <a:pPr indent="0" lvl="0" marL="914400" rtl="0" algn="l">
              <a:spcBef>
                <a:spcPts val="0"/>
              </a:spcBef>
              <a:spcAft>
                <a:spcPts val="0"/>
              </a:spcAft>
              <a:buNone/>
            </a:pPr>
            <a:r>
              <a:rPr lang="en" sz="2000"/>
              <a:t>performed by </a:t>
            </a:r>
            <a:r>
              <a:rPr i="1" lang="en" sz="2000"/>
              <a:t>Stephens et al. 2017  </a:t>
            </a:r>
            <a:endParaRPr u="sng"/>
          </a:p>
          <a:p>
            <a:pPr indent="457200" lvl="0" marL="2743200" rtl="0" algn="l">
              <a:spcBef>
                <a:spcPts val="0"/>
              </a:spcBef>
              <a:spcAft>
                <a:spcPts val="0"/>
              </a:spcAft>
              <a:buNone/>
            </a:pPr>
            <a:r>
              <a:t/>
            </a:r>
            <a:endParaRPr i="1" sz="2000"/>
          </a:p>
          <a:p>
            <a:pPr indent="0" lvl="0" marL="914400" rtl="0" algn="l">
              <a:spcBef>
                <a:spcPts val="0"/>
              </a:spcBef>
              <a:spcAft>
                <a:spcPts val="0"/>
              </a:spcAft>
              <a:buNone/>
            </a:pPr>
            <a:r>
              <a:rPr i="1" lang="en" sz="2000"/>
              <a:t> </a:t>
            </a:r>
            <a:endParaRPr i="1" sz="2000"/>
          </a:p>
        </p:txBody>
      </p:sp>
      <p:grpSp>
        <p:nvGrpSpPr>
          <p:cNvPr id="13020" name="Google Shape;13020;p321"/>
          <p:cNvGrpSpPr/>
          <p:nvPr/>
        </p:nvGrpSpPr>
        <p:grpSpPr>
          <a:xfrm rot="10800000">
            <a:off x="5732672" y="3782379"/>
            <a:ext cx="3419805" cy="1365419"/>
            <a:chOff x="427042" y="2728586"/>
            <a:chExt cx="1246239" cy="497584"/>
          </a:xfrm>
        </p:grpSpPr>
        <p:sp>
          <p:nvSpPr>
            <p:cNvPr id="13021" name="Google Shape;13021;p321"/>
            <p:cNvSpPr/>
            <p:nvPr/>
          </p:nvSpPr>
          <p:spPr>
            <a:xfrm>
              <a:off x="427042" y="2728587"/>
              <a:ext cx="1246239" cy="497583"/>
            </a:xfrm>
            <a:custGeom>
              <a:rect b="b" l="l" r="r" t="t"/>
              <a:pathLst>
                <a:path extrusionOk="0" h="15084" w="37782">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2" name="Google Shape;13022;p321"/>
            <p:cNvSpPr/>
            <p:nvPr/>
          </p:nvSpPr>
          <p:spPr>
            <a:xfrm>
              <a:off x="427043" y="2728586"/>
              <a:ext cx="1046375" cy="453437"/>
            </a:xfrm>
            <a:custGeom>
              <a:rect b="b" l="l" r="r" t="t"/>
              <a:pathLst>
                <a:path extrusionOk="0" h="13213" w="30491">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3" name="Google Shape;13023;p321"/>
          <p:cNvGrpSpPr/>
          <p:nvPr/>
        </p:nvGrpSpPr>
        <p:grpSpPr>
          <a:xfrm>
            <a:off x="6784961" y="4389433"/>
            <a:ext cx="852549" cy="820557"/>
            <a:chOff x="2575018" y="3855622"/>
            <a:chExt cx="397385" cy="382473"/>
          </a:xfrm>
        </p:grpSpPr>
        <p:sp>
          <p:nvSpPr>
            <p:cNvPr id="13024" name="Google Shape;13024;p321"/>
            <p:cNvSpPr/>
            <p:nvPr/>
          </p:nvSpPr>
          <p:spPr>
            <a:xfrm>
              <a:off x="2575018" y="3855622"/>
              <a:ext cx="397385" cy="382473"/>
            </a:xfrm>
            <a:custGeom>
              <a:rect b="b" l="l" r="r" t="t"/>
              <a:pathLst>
                <a:path extrusionOk="0" h="9721" w="10100">
                  <a:moveTo>
                    <a:pt x="9998" y="3857"/>
                  </a:moveTo>
                  <a:cubicBezTo>
                    <a:pt x="9923" y="4303"/>
                    <a:pt x="9731" y="4730"/>
                    <a:pt x="9450" y="5085"/>
                  </a:cubicBezTo>
                  <a:cubicBezTo>
                    <a:pt x="8966" y="5692"/>
                    <a:pt x="8247" y="6060"/>
                    <a:pt x="7644" y="6551"/>
                  </a:cubicBezTo>
                  <a:cubicBezTo>
                    <a:pt x="7232" y="6887"/>
                    <a:pt x="6849" y="7330"/>
                    <a:pt x="6701" y="7851"/>
                  </a:cubicBezTo>
                  <a:cubicBezTo>
                    <a:pt x="6605" y="8189"/>
                    <a:pt x="6794" y="8563"/>
                    <a:pt x="6685" y="8898"/>
                  </a:cubicBezTo>
                  <a:cubicBezTo>
                    <a:pt x="6556" y="9300"/>
                    <a:pt x="5886" y="9468"/>
                    <a:pt x="5532" y="9605"/>
                  </a:cubicBezTo>
                  <a:cubicBezTo>
                    <a:pt x="5377" y="9665"/>
                    <a:pt x="5212" y="9721"/>
                    <a:pt x="5049" y="9698"/>
                  </a:cubicBezTo>
                  <a:cubicBezTo>
                    <a:pt x="4707" y="9654"/>
                    <a:pt x="4505" y="9311"/>
                    <a:pt x="4291" y="9041"/>
                  </a:cubicBezTo>
                  <a:cubicBezTo>
                    <a:pt x="4223" y="8954"/>
                    <a:pt x="4151" y="8875"/>
                    <a:pt x="4074" y="8799"/>
                  </a:cubicBezTo>
                  <a:cubicBezTo>
                    <a:pt x="3425" y="8159"/>
                    <a:pt x="2500" y="7909"/>
                    <a:pt x="1604" y="7872"/>
                  </a:cubicBezTo>
                  <a:cubicBezTo>
                    <a:pt x="1549" y="7869"/>
                    <a:pt x="1496" y="7867"/>
                    <a:pt x="1443" y="7863"/>
                  </a:cubicBezTo>
                  <a:cubicBezTo>
                    <a:pt x="1141" y="7843"/>
                    <a:pt x="836" y="7793"/>
                    <a:pt x="587" y="7627"/>
                  </a:cubicBezTo>
                  <a:cubicBezTo>
                    <a:pt x="0" y="7237"/>
                    <a:pt x="168" y="6346"/>
                    <a:pt x="767" y="6063"/>
                  </a:cubicBezTo>
                  <a:cubicBezTo>
                    <a:pt x="1857" y="5551"/>
                    <a:pt x="2761" y="7160"/>
                    <a:pt x="3667" y="7472"/>
                  </a:cubicBezTo>
                  <a:cubicBezTo>
                    <a:pt x="3705" y="7486"/>
                    <a:pt x="3746" y="7498"/>
                    <a:pt x="3785" y="7484"/>
                  </a:cubicBezTo>
                  <a:cubicBezTo>
                    <a:pt x="3907" y="7445"/>
                    <a:pt x="3834" y="7258"/>
                    <a:pt x="3742" y="7165"/>
                  </a:cubicBezTo>
                  <a:cubicBezTo>
                    <a:pt x="2815" y="6224"/>
                    <a:pt x="1866" y="5451"/>
                    <a:pt x="835" y="4644"/>
                  </a:cubicBezTo>
                  <a:cubicBezTo>
                    <a:pt x="490" y="4372"/>
                    <a:pt x="191" y="3970"/>
                    <a:pt x="237" y="3533"/>
                  </a:cubicBezTo>
                  <a:cubicBezTo>
                    <a:pt x="278" y="3143"/>
                    <a:pt x="600" y="2820"/>
                    <a:pt x="971" y="2691"/>
                  </a:cubicBezTo>
                  <a:cubicBezTo>
                    <a:pt x="2535" y="2153"/>
                    <a:pt x="2744" y="3616"/>
                    <a:pt x="3106" y="4677"/>
                  </a:cubicBezTo>
                  <a:cubicBezTo>
                    <a:pt x="3246" y="5085"/>
                    <a:pt x="3412" y="5606"/>
                    <a:pt x="3823" y="5824"/>
                  </a:cubicBezTo>
                  <a:cubicBezTo>
                    <a:pt x="3868" y="5849"/>
                    <a:pt x="3920" y="5868"/>
                    <a:pt x="3970" y="5860"/>
                  </a:cubicBezTo>
                  <a:cubicBezTo>
                    <a:pt x="4099" y="5835"/>
                    <a:pt x="4116" y="5658"/>
                    <a:pt x="4099" y="5525"/>
                  </a:cubicBezTo>
                  <a:cubicBezTo>
                    <a:pt x="3990" y="4685"/>
                    <a:pt x="3768" y="3864"/>
                    <a:pt x="3609" y="3031"/>
                  </a:cubicBezTo>
                  <a:cubicBezTo>
                    <a:pt x="3475" y="2339"/>
                    <a:pt x="3413" y="1604"/>
                    <a:pt x="3594" y="913"/>
                  </a:cubicBezTo>
                  <a:cubicBezTo>
                    <a:pt x="3697" y="525"/>
                    <a:pt x="3968" y="254"/>
                    <a:pt x="4302" y="124"/>
                  </a:cubicBezTo>
                  <a:cubicBezTo>
                    <a:pt x="4623" y="0"/>
                    <a:pt x="4999" y="8"/>
                    <a:pt x="5339" y="172"/>
                  </a:cubicBezTo>
                  <a:cubicBezTo>
                    <a:pt x="6487" y="728"/>
                    <a:pt x="5294" y="2312"/>
                    <a:pt x="5081" y="3085"/>
                  </a:cubicBezTo>
                  <a:cubicBezTo>
                    <a:pt x="4845" y="3949"/>
                    <a:pt x="5049" y="4952"/>
                    <a:pt x="5403" y="5756"/>
                  </a:cubicBezTo>
                  <a:cubicBezTo>
                    <a:pt x="5438" y="5835"/>
                    <a:pt x="5492" y="5927"/>
                    <a:pt x="5580" y="5929"/>
                  </a:cubicBezTo>
                  <a:lnTo>
                    <a:pt x="5584" y="5929"/>
                  </a:lnTo>
                  <a:cubicBezTo>
                    <a:pt x="5677" y="5928"/>
                    <a:pt x="5735" y="5829"/>
                    <a:pt x="5767" y="5740"/>
                  </a:cubicBezTo>
                  <a:cubicBezTo>
                    <a:pt x="5944" y="5264"/>
                    <a:pt x="6027" y="4616"/>
                    <a:pt x="5958" y="4107"/>
                  </a:cubicBezTo>
                  <a:cubicBezTo>
                    <a:pt x="5914" y="3802"/>
                    <a:pt x="5472" y="3045"/>
                    <a:pt x="6150" y="3070"/>
                  </a:cubicBezTo>
                  <a:cubicBezTo>
                    <a:pt x="6474" y="3081"/>
                    <a:pt x="6666" y="3559"/>
                    <a:pt x="6732" y="3819"/>
                  </a:cubicBezTo>
                  <a:cubicBezTo>
                    <a:pt x="6895" y="4459"/>
                    <a:pt x="6922" y="5094"/>
                    <a:pt x="6581" y="5689"/>
                  </a:cubicBezTo>
                  <a:cubicBezTo>
                    <a:pt x="6541" y="5757"/>
                    <a:pt x="6498" y="5825"/>
                    <a:pt x="6483" y="5903"/>
                  </a:cubicBezTo>
                  <a:cubicBezTo>
                    <a:pt x="6431" y="6175"/>
                    <a:pt x="6701" y="6143"/>
                    <a:pt x="6841" y="6016"/>
                  </a:cubicBezTo>
                  <a:cubicBezTo>
                    <a:pt x="7707" y="5228"/>
                    <a:pt x="7379" y="4218"/>
                    <a:pt x="7475" y="3205"/>
                  </a:cubicBezTo>
                  <a:cubicBezTo>
                    <a:pt x="7538" y="2526"/>
                    <a:pt x="8044" y="2084"/>
                    <a:pt x="8625" y="2042"/>
                  </a:cubicBezTo>
                  <a:cubicBezTo>
                    <a:pt x="8896" y="2022"/>
                    <a:pt x="9182" y="2088"/>
                    <a:pt x="9448" y="2256"/>
                  </a:cubicBezTo>
                  <a:cubicBezTo>
                    <a:pt x="9955" y="2576"/>
                    <a:pt x="10100" y="3268"/>
                    <a:pt x="10000" y="38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5" name="Google Shape;13025;p321"/>
            <p:cNvSpPr/>
            <p:nvPr/>
          </p:nvSpPr>
          <p:spPr>
            <a:xfrm>
              <a:off x="2620382" y="3990378"/>
              <a:ext cx="32578" cy="29037"/>
            </a:xfrm>
            <a:custGeom>
              <a:rect b="b" l="l" r="r" t="t"/>
              <a:pathLst>
                <a:path extrusionOk="0" h="738" w="828">
                  <a:moveTo>
                    <a:pt x="442" y="1"/>
                  </a:moveTo>
                  <a:cubicBezTo>
                    <a:pt x="378" y="1"/>
                    <a:pt x="313" y="15"/>
                    <a:pt x="252" y="47"/>
                  </a:cubicBezTo>
                  <a:cubicBezTo>
                    <a:pt x="0" y="179"/>
                    <a:pt x="13" y="548"/>
                    <a:pt x="250" y="686"/>
                  </a:cubicBezTo>
                  <a:cubicBezTo>
                    <a:pt x="310" y="721"/>
                    <a:pt x="375" y="738"/>
                    <a:pt x="439" y="738"/>
                  </a:cubicBezTo>
                  <a:cubicBezTo>
                    <a:pt x="638" y="738"/>
                    <a:pt x="827" y="583"/>
                    <a:pt x="827" y="369"/>
                  </a:cubicBezTo>
                  <a:cubicBezTo>
                    <a:pt x="827" y="145"/>
                    <a:pt x="642" y="1"/>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6" name="Google Shape;13026;p321"/>
            <p:cNvSpPr/>
            <p:nvPr/>
          </p:nvSpPr>
          <p:spPr>
            <a:xfrm>
              <a:off x="2888948" y="3955873"/>
              <a:ext cx="32617" cy="29037"/>
            </a:xfrm>
            <a:custGeom>
              <a:rect b="b" l="l" r="r" t="t"/>
              <a:pathLst>
                <a:path extrusionOk="0" h="738" w="829">
                  <a:moveTo>
                    <a:pt x="444" y="1"/>
                  </a:moveTo>
                  <a:cubicBezTo>
                    <a:pt x="380" y="1"/>
                    <a:pt x="315" y="16"/>
                    <a:pt x="253" y="48"/>
                  </a:cubicBezTo>
                  <a:cubicBezTo>
                    <a:pt x="1" y="179"/>
                    <a:pt x="13" y="547"/>
                    <a:pt x="251" y="687"/>
                  </a:cubicBezTo>
                  <a:cubicBezTo>
                    <a:pt x="311" y="721"/>
                    <a:pt x="375" y="737"/>
                    <a:pt x="439" y="737"/>
                  </a:cubicBezTo>
                  <a:cubicBezTo>
                    <a:pt x="638" y="737"/>
                    <a:pt x="828" y="583"/>
                    <a:pt x="828" y="370"/>
                  </a:cubicBezTo>
                  <a:cubicBezTo>
                    <a:pt x="828" y="145"/>
                    <a:pt x="643" y="1"/>
                    <a:pt x="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7" name="Google Shape;13027;p321"/>
            <p:cNvSpPr/>
            <p:nvPr/>
          </p:nvSpPr>
          <p:spPr>
            <a:xfrm>
              <a:off x="2799676" y="4117737"/>
              <a:ext cx="32538" cy="29037"/>
            </a:xfrm>
            <a:custGeom>
              <a:rect b="b" l="l" r="r" t="t"/>
              <a:pathLst>
                <a:path extrusionOk="0" h="738" w="827">
                  <a:moveTo>
                    <a:pt x="442" y="0"/>
                  </a:moveTo>
                  <a:cubicBezTo>
                    <a:pt x="378" y="0"/>
                    <a:pt x="313" y="15"/>
                    <a:pt x="251" y="47"/>
                  </a:cubicBezTo>
                  <a:cubicBezTo>
                    <a:pt x="0" y="178"/>
                    <a:pt x="12" y="547"/>
                    <a:pt x="250" y="686"/>
                  </a:cubicBezTo>
                  <a:cubicBezTo>
                    <a:pt x="310" y="721"/>
                    <a:pt x="375" y="737"/>
                    <a:pt x="439" y="737"/>
                  </a:cubicBezTo>
                  <a:cubicBezTo>
                    <a:pt x="637" y="737"/>
                    <a:pt x="826" y="583"/>
                    <a:pt x="826" y="369"/>
                  </a:cubicBezTo>
                  <a:cubicBezTo>
                    <a:pt x="826" y="145"/>
                    <a:pt x="641" y="0"/>
                    <a:pt x="4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8" name="Google Shape;13028;p321"/>
            <p:cNvSpPr/>
            <p:nvPr/>
          </p:nvSpPr>
          <p:spPr>
            <a:xfrm>
              <a:off x="2731452" y="3893747"/>
              <a:ext cx="37063" cy="29312"/>
            </a:xfrm>
            <a:custGeom>
              <a:rect b="b" l="l" r="r" t="t"/>
              <a:pathLst>
                <a:path extrusionOk="0" h="745" w="942">
                  <a:moveTo>
                    <a:pt x="442" y="1"/>
                  </a:moveTo>
                  <a:cubicBezTo>
                    <a:pt x="163" y="1"/>
                    <a:pt x="1" y="326"/>
                    <a:pt x="140" y="560"/>
                  </a:cubicBezTo>
                  <a:cubicBezTo>
                    <a:pt x="214" y="683"/>
                    <a:pt x="344" y="744"/>
                    <a:pt x="474" y="744"/>
                  </a:cubicBezTo>
                  <a:cubicBezTo>
                    <a:pt x="603" y="744"/>
                    <a:pt x="731" y="683"/>
                    <a:pt x="799" y="559"/>
                  </a:cubicBezTo>
                  <a:cubicBezTo>
                    <a:pt x="942" y="300"/>
                    <a:pt x="734" y="7"/>
                    <a:pt x="450" y="1"/>
                  </a:cubicBezTo>
                  <a:cubicBezTo>
                    <a:pt x="447" y="1"/>
                    <a:pt x="445" y="1"/>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9" name="Google Shape;13029;p321"/>
            <p:cNvSpPr/>
            <p:nvPr/>
          </p:nvSpPr>
          <p:spPr>
            <a:xfrm>
              <a:off x="2635609" y="3970391"/>
              <a:ext cx="14361" cy="10781"/>
            </a:xfrm>
            <a:custGeom>
              <a:rect b="b" l="l" r="r" t="t"/>
              <a:pathLst>
                <a:path extrusionOk="0" h="274" w="365">
                  <a:moveTo>
                    <a:pt x="225" y="0"/>
                  </a:moveTo>
                  <a:cubicBezTo>
                    <a:pt x="93" y="0"/>
                    <a:pt x="1" y="179"/>
                    <a:pt x="136" y="256"/>
                  </a:cubicBezTo>
                  <a:cubicBezTo>
                    <a:pt x="158" y="268"/>
                    <a:pt x="181" y="273"/>
                    <a:pt x="203" y="273"/>
                  </a:cubicBezTo>
                  <a:cubicBezTo>
                    <a:pt x="278" y="273"/>
                    <a:pt x="346" y="209"/>
                    <a:pt x="356" y="135"/>
                  </a:cubicBezTo>
                  <a:cubicBezTo>
                    <a:pt x="365" y="79"/>
                    <a:pt x="340" y="23"/>
                    <a:pt x="260" y="4"/>
                  </a:cubicBezTo>
                  <a:cubicBezTo>
                    <a:pt x="248" y="2"/>
                    <a:pt x="237" y="0"/>
                    <a:pt x="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0" name="Google Shape;13030;p321"/>
            <p:cNvSpPr/>
            <p:nvPr/>
          </p:nvSpPr>
          <p:spPr>
            <a:xfrm>
              <a:off x="2761747" y="3920305"/>
              <a:ext cx="17745" cy="15266"/>
            </a:xfrm>
            <a:custGeom>
              <a:rect b="b" l="l" r="r" t="t"/>
              <a:pathLst>
                <a:path extrusionOk="0" h="388" w="451">
                  <a:moveTo>
                    <a:pt x="194" y="0"/>
                  </a:moveTo>
                  <a:cubicBezTo>
                    <a:pt x="136" y="0"/>
                    <a:pt x="82" y="31"/>
                    <a:pt x="51" y="112"/>
                  </a:cubicBezTo>
                  <a:cubicBezTo>
                    <a:pt x="1" y="249"/>
                    <a:pt x="115" y="387"/>
                    <a:pt x="233" y="387"/>
                  </a:cubicBezTo>
                  <a:cubicBezTo>
                    <a:pt x="278" y="387"/>
                    <a:pt x="325" y="366"/>
                    <a:pt x="362" y="316"/>
                  </a:cubicBezTo>
                  <a:cubicBezTo>
                    <a:pt x="450" y="197"/>
                    <a:pt x="364" y="41"/>
                    <a:pt x="241" y="7"/>
                  </a:cubicBezTo>
                  <a:cubicBezTo>
                    <a:pt x="225" y="2"/>
                    <a:pt x="209"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1" name="Google Shape;13031;p321"/>
            <p:cNvSpPr/>
            <p:nvPr/>
          </p:nvSpPr>
          <p:spPr>
            <a:xfrm>
              <a:off x="2917040" y="3983807"/>
              <a:ext cx="17705" cy="15266"/>
            </a:xfrm>
            <a:custGeom>
              <a:rect b="b" l="l" r="r" t="t"/>
              <a:pathLst>
                <a:path extrusionOk="0" h="388" w="450">
                  <a:moveTo>
                    <a:pt x="193" y="1"/>
                  </a:moveTo>
                  <a:cubicBezTo>
                    <a:pt x="134" y="1"/>
                    <a:pt x="80" y="32"/>
                    <a:pt x="51" y="113"/>
                  </a:cubicBezTo>
                  <a:cubicBezTo>
                    <a:pt x="0" y="250"/>
                    <a:pt x="114" y="388"/>
                    <a:pt x="232" y="388"/>
                  </a:cubicBezTo>
                  <a:cubicBezTo>
                    <a:pt x="278" y="388"/>
                    <a:pt x="324" y="367"/>
                    <a:pt x="362" y="317"/>
                  </a:cubicBezTo>
                  <a:cubicBezTo>
                    <a:pt x="450" y="198"/>
                    <a:pt x="363" y="42"/>
                    <a:pt x="240" y="7"/>
                  </a:cubicBezTo>
                  <a:cubicBezTo>
                    <a:pt x="224" y="3"/>
                    <a:pt x="208"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2" name="Google Shape;13032;p321"/>
            <p:cNvSpPr/>
            <p:nvPr/>
          </p:nvSpPr>
          <p:spPr>
            <a:xfrm>
              <a:off x="2811164" y="3994470"/>
              <a:ext cx="18492" cy="14597"/>
            </a:xfrm>
            <a:custGeom>
              <a:rect b="b" l="l" r="r" t="t"/>
              <a:pathLst>
                <a:path extrusionOk="0" h="371" w="470">
                  <a:moveTo>
                    <a:pt x="298" y="0"/>
                  </a:moveTo>
                  <a:cubicBezTo>
                    <a:pt x="295" y="0"/>
                    <a:pt x="292" y="0"/>
                    <a:pt x="289" y="0"/>
                  </a:cubicBezTo>
                  <a:cubicBezTo>
                    <a:pt x="86" y="6"/>
                    <a:pt x="0" y="309"/>
                    <a:pt x="217" y="364"/>
                  </a:cubicBezTo>
                  <a:cubicBezTo>
                    <a:pt x="233" y="368"/>
                    <a:pt x="249" y="370"/>
                    <a:pt x="264" y="370"/>
                  </a:cubicBezTo>
                  <a:cubicBezTo>
                    <a:pt x="383" y="370"/>
                    <a:pt x="469" y="249"/>
                    <a:pt x="457" y="136"/>
                  </a:cubicBezTo>
                  <a:cubicBezTo>
                    <a:pt x="449" y="62"/>
                    <a:pt x="401" y="0"/>
                    <a:pt x="2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3" name="Google Shape;13033;p321"/>
            <p:cNvSpPr/>
            <p:nvPr/>
          </p:nvSpPr>
          <p:spPr>
            <a:xfrm>
              <a:off x="2831859" y="4114983"/>
              <a:ext cx="18492" cy="14597"/>
            </a:xfrm>
            <a:custGeom>
              <a:rect b="b" l="l" r="r" t="t"/>
              <a:pathLst>
                <a:path extrusionOk="0" h="371" w="470">
                  <a:moveTo>
                    <a:pt x="298" y="1"/>
                  </a:moveTo>
                  <a:cubicBezTo>
                    <a:pt x="295" y="1"/>
                    <a:pt x="292" y="1"/>
                    <a:pt x="289" y="1"/>
                  </a:cubicBezTo>
                  <a:cubicBezTo>
                    <a:pt x="86" y="7"/>
                    <a:pt x="1" y="308"/>
                    <a:pt x="217" y="365"/>
                  </a:cubicBezTo>
                  <a:cubicBezTo>
                    <a:pt x="233" y="369"/>
                    <a:pt x="249" y="371"/>
                    <a:pt x="264" y="371"/>
                  </a:cubicBezTo>
                  <a:cubicBezTo>
                    <a:pt x="383" y="371"/>
                    <a:pt x="470" y="249"/>
                    <a:pt x="458" y="137"/>
                  </a:cubicBezTo>
                  <a:cubicBezTo>
                    <a:pt x="449" y="62"/>
                    <a:pt x="401" y="1"/>
                    <a:pt x="2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4" name="Google Shape;13034;p321"/>
            <p:cNvSpPr/>
            <p:nvPr/>
          </p:nvSpPr>
          <p:spPr>
            <a:xfrm>
              <a:off x="2744790" y="3865891"/>
              <a:ext cx="13141" cy="11410"/>
            </a:xfrm>
            <a:custGeom>
              <a:rect b="b" l="l" r="r" t="t"/>
              <a:pathLst>
                <a:path extrusionOk="0" h="290" w="334">
                  <a:moveTo>
                    <a:pt x="194" y="1"/>
                  </a:moveTo>
                  <a:cubicBezTo>
                    <a:pt x="179" y="1"/>
                    <a:pt x="162" y="4"/>
                    <a:pt x="143" y="10"/>
                  </a:cubicBezTo>
                  <a:cubicBezTo>
                    <a:pt x="1" y="60"/>
                    <a:pt x="6" y="289"/>
                    <a:pt x="165" y="289"/>
                  </a:cubicBezTo>
                  <a:cubicBezTo>
                    <a:pt x="168" y="289"/>
                    <a:pt x="171" y="289"/>
                    <a:pt x="174" y="289"/>
                  </a:cubicBezTo>
                  <a:cubicBezTo>
                    <a:pt x="284" y="284"/>
                    <a:pt x="334" y="159"/>
                    <a:pt x="296" y="71"/>
                  </a:cubicBezTo>
                  <a:cubicBezTo>
                    <a:pt x="278" y="31"/>
                    <a:pt x="243"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5" name="Google Shape;13035;p321"/>
            <p:cNvSpPr/>
            <p:nvPr/>
          </p:nvSpPr>
          <p:spPr>
            <a:xfrm>
              <a:off x="2651543" y="3981132"/>
              <a:ext cx="7161" cy="5430"/>
            </a:xfrm>
            <a:custGeom>
              <a:rect b="b" l="l" r="r" t="t"/>
              <a:pathLst>
                <a:path extrusionOk="0" h="138" w="182">
                  <a:moveTo>
                    <a:pt x="113" y="0"/>
                  </a:moveTo>
                  <a:cubicBezTo>
                    <a:pt x="47" y="0"/>
                    <a:pt x="0" y="90"/>
                    <a:pt x="68" y="129"/>
                  </a:cubicBezTo>
                  <a:cubicBezTo>
                    <a:pt x="79" y="135"/>
                    <a:pt x="90" y="138"/>
                    <a:pt x="101" y="138"/>
                  </a:cubicBezTo>
                  <a:cubicBezTo>
                    <a:pt x="138" y="138"/>
                    <a:pt x="172" y="105"/>
                    <a:pt x="178" y="68"/>
                  </a:cubicBezTo>
                  <a:cubicBezTo>
                    <a:pt x="182" y="40"/>
                    <a:pt x="169" y="12"/>
                    <a:pt x="130" y="2"/>
                  </a:cubicBezTo>
                  <a:cubicBezTo>
                    <a:pt x="124" y="1"/>
                    <a:pt x="118"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6" name="Google Shape;13036;p321"/>
            <p:cNvSpPr/>
            <p:nvPr/>
          </p:nvSpPr>
          <p:spPr>
            <a:xfrm>
              <a:off x="2663504" y="4069658"/>
              <a:ext cx="7200" cy="5430"/>
            </a:xfrm>
            <a:custGeom>
              <a:rect b="b" l="l" r="r" t="t"/>
              <a:pathLst>
                <a:path extrusionOk="0" h="138" w="183">
                  <a:moveTo>
                    <a:pt x="113" y="0"/>
                  </a:moveTo>
                  <a:cubicBezTo>
                    <a:pt x="46" y="0"/>
                    <a:pt x="1" y="90"/>
                    <a:pt x="68" y="129"/>
                  </a:cubicBezTo>
                  <a:cubicBezTo>
                    <a:pt x="79" y="135"/>
                    <a:pt x="90" y="138"/>
                    <a:pt x="101" y="138"/>
                  </a:cubicBezTo>
                  <a:cubicBezTo>
                    <a:pt x="139" y="138"/>
                    <a:pt x="172" y="106"/>
                    <a:pt x="177" y="69"/>
                  </a:cubicBezTo>
                  <a:cubicBezTo>
                    <a:pt x="182" y="41"/>
                    <a:pt x="170" y="12"/>
                    <a:pt x="130" y="2"/>
                  </a:cubicBezTo>
                  <a:cubicBezTo>
                    <a:pt x="124" y="1"/>
                    <a:pt x="119"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7" name="Google Shape;13037;p321"/>
            <p:cNvSpPr/>
            <p:nvPr/>
          </p:nvSpPr>
          <p:spPr>
            <a:xfrm>
              <a:off x="2770875" y="3908383"/>
              <a:ext cx="7200" cy="5430"/>
            </a:xfrm>
            <a:custGeom>
              <a:rect b="b" l="l" r="r" t="t"/>
              <a:pathLst>
                <a:path extrusionOk="0" h="138" w="183">
                  <a:moveTo>
                    <a:pt x="113" y="1"/>
                  </a:moveTo>
                  <a:cubicBezTo>
                    <a:pt x="47" y="1"/>
                    <a:pt x="1" y="90"/>
                    <a:pt x="68" y="128"/>
                  </a:cubicBezTo>
                  <a:cubicBezTo>
                    <a:pt x="80" y="134"/>
                    <a:pt x="91" y="137"/>
                    <a:pt x="102" y="137"/>
                  </a:cubicBezTo>
                  <a:cubicBezTo>
                    <a:pt x="139" y="137"/>
                    <a:pt x="173" y="105"/>
                    <a:pt x="179" y="68"/>
                  </a:cubicBezTo>
                  <a:cubicBezTo>
                    <a:pt x="182" y="40"/>
                    <a:pt x="170" y="11"/>
                    <a:pt x="130" y="3"/>
                  </a:cubicBezTo>
                  <a:cubicBezTo>
                    <a:pt x="125" y="1"/>
                    <a:pt x="119"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8" name="Google Shape;13038;p321"/>
            <p:cNvSpPr/>
            <p:nvPr/>
          </p:nvSpPr>
          <p:spPr>
            <a:xfrm>
              <a:off x="2937972" y="4008280"/>
              <a:ext cx="17745" cy="15266"/>
            </a:xfrm>
            <a:custGeom>
              <a:rect b="b" l="l" r="r" t="t"/>
              <a:pathLst>
                <a:path extrusionOk="0" h="388" w="451">
                  <a:moveTo>
                    <a:pt x="192" y="0"/>
                  </a:moveTo>
                  <a:cubicBezTo>
                    <a:pt x="134" y="0"/>
                    <a:pt x="80" y="32"/>
                    <a:pt x="51" y="111"/>
                  </a:cubicBezTo>
                  <a:cubicBezTo>
                    <a:pt x="1" y="249"/>
                    <a:pt x="114" y="387"/>
                    <a:pt x="231" y="387"/>
                  </a:cubicBezTo>
                  <a:cubicBezTo>
                    <a:pt x="277" y="387"/>
                    <a:pt x="324" y="366"/>
                    <a:pt x="361" y="315"/>
                  </a:cubicBezTo>
                  <a:cubicBezTo>
                    <a:pt x="450" y="198"/>
                    <a:pt x="363" y="42"/>
                    <a:pt x="241" y="7"/>
                  </a:cubicBezTo>
                  <a:cubicBezTo>
                    <a:pt x="225" y="2"/>
                    <a:pt x="208" y="0"/>
                    <a:pt x="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9" name="Google Shape;13039;p321"/>
            <p:cNvSpPr/>
            <p:nvPr/>
          </p:nvSpPr>
          <p:spPr>
            <a:xfrm>
              <a:off x="2947139" y="3996358"/>
              <a:ext cx="7161" cy="5390"/>
            </a:xfrm>
            <a:custGeom>
              <a:rect b="b" l="l" r="r" t="t"/>
              <a:pathLst>
                <a:path extrusionOk="0" h="137" w="182">
                  <a:moveTo>
                    <a:pt x="111" y="1"/>
                  </a:moveTo>
                  <a:cubicBezTo>
                    <a:pt x="45" y="1"/>
                    <a:pt x="0" y="89"/>
                    <a:pt x="67" y="128"/>
                  </a:cubicBezTo>
                  <a:cubicBezTo>
                    <a:pt x="78" y="134"/>
                    <a:pt x="89" y="137"/>
                    <a:pt x="100" y="137"/>
                  </a:cubicBezTo>
                  <a:cubicBezTo>
                    <a:pt x="138" y="137"/>
                    <a:pt x="172" y="105"/>
                    <a:pt x="177" y="69"/>
                  </a:cubicBezTo>
                  <a:cubicBezTo>
                    <a:pt x="181" y="40"/>
                    <a:pt x="169" y="12"/>
                    <a:pt x="129" y="3"/>
                  </a:cubicBezTo>
                  <a:cubicBezTo>
                    <a:pt x="123" y="1"/>
                    <a:pt x="117" y="1"/>
                    <a:pt x="1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0" name="Google Shape;13040;p321"/>
            <p:cNvSpPr/>
            <p:nvPr/>
          </p:nvSpPr>
          <p:spPr>
            <a:xfrm>
              <a:off x="2935257" y="4040661"/>
              <a:ext cx="7239" cy="5430"/>
            </a:xfrm>
            <a:custGeom>
              <a:rect b="b" l="l" r="r" t="t"/>
              <a:pathLst>
                <a:path extrusionOk="0" h="138" w="184">
                  <a:moveTo>
                    <a:pt x="113" y="1"/>
                  </a:moveTo>
                  <a:cubicBezTo>
                    <a:pt x="47" y="1"/>
                    <a:pt x="1" y="90"/>
                    <a:pt x="68" y="129"/>
                  </a:cubicBezTo>
                  <a:cubicBezTo>
                    <a:pt x="80" y="135"/>
                    <a:pt x="91" y="138"/>
                    <a:pt x="102" y="138"/>
                  </a:cubicBezTo>
                  <a:cubicBezTo>
                    <a:pt x="140" y="138"/>
                    <a:pt x="173" y="106"/>
                    <a:pt x="179" y="69"/>
                  </a:cubicBezTo>
                  <a:cubicBezTo>
                    <a:pt x="184" y="41"/>
                    <a:pt x="170" y="12"/>
                    <a:pt x="130" y="3"/>
                  </a:cubicBezTo>
                  <a:cubicBezTo>
                    <a:pt x="125" y="1"/>
                    <a:pt x="119"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1" name="Google Shape;13041;p321"/>
            <p:cNvSpPr/>
            <p:nvPr/>
          </p:nvSpPr>
          <p:spPr>
            <a:xfrm>
              <a:off x="2924201" y="3959138"/>
              <a:ext cx="7239" cy="5430"/>
            </a:xfrm>
            <a:custGeom>
              <a:rect b="b" l="l" r="r" t="t"/>
              <a:pathLst>
                <a:path extrusionOk="0" h="138" w="184">
                  <a:moveTo>
                    <a:pt x="114" y="1"/>
                  </a:moveTo>
                  <a:cubicBezTo>
                    <a:pt x="47" y="1"/>
                    <a:pt x="1" y="90"/>
                    <a:pt x="69" y="128"/>
                  </a:cubicBezTo>
                  <a:cubicBezTo>
                    <a:pt x="81" y="135"/>
                    <a:pt x="92" y="137"/>
                    <a:pt x="103" y="137"/>
                  </a:cubicBezTo>
                  <a:cubicBezTo>
                    <a:pt x="140" y="137"/>
                    <a:pt x="174" y="105"/>
                    <a:pt x="178" y="69"/>
                  </a:cubicBezTo>
                  <a:cubicBezTo>
                    <a:pt x="183" y="40"/>
                    <a:pt x="171" y="12"/>
                    <a:pt x="131" y="3"/>
                  </a:cubicBezTo>
                  <a:cubicBezTo>
                    <a:pt x="126" y="2"/>
                    <a:pt x="120" y="1"/>
                    <a:pt x="1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2" name="Google Shape;13042;p321"/>
            <p:cNvSpPr/>
            <p:nvPr/>
          </p:nvSpPr>
          <p:spPr>
            <a:xfrm>
              <a:off x="2831073" y="4006313"/>
              <a:ext cx="7161" cy="5430"/>
            </a:xfrm>
            <a:custGeom>
              <a:rect b="b" l="l" r="r" t="t"/>
              <a:pathLst>
                <a:path extrusionOk="0" h="138" w="182">
                  <a:moveTo>
                    <a:pt x="112" y="1"/>
                  </a:moveTo>
                  <a:cubicBezTo>
                    <a:pt x="46" y="1"/>
                    <a:pt x="0" y="90"/>
                    <a:pt x="68" y="129"/>
                  </a:cubicBezTo>
                  <a:cubicBezTo>
                    <a:pt x="79" y="135"/>
                    <a:pt x="90" y="138"/>
                    <a:pt x="101" y="138"/>
                  </a:cubicBezTo>
                  <a:cubicBezTo>
                    <a:pt x="138" y="138"/>
                    <a:pt x="172" y="106"/>
                    <a:pt x="177" y="69"/>
                  </a:cubicBezTo>
                  <a:cubicBezTo>
                    <a:pt x="182" y="41"/>
                    <a:pt x="169" y="13"/>
                    <a:pt x="130"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3" name="Google Shape;13043;p321"/>
            <p:cNvSpPr/>
            <p:nvPr/>
          </p:nvSpPr>
          <p:spPr>
            <a:xfrm>
              <a:off x="2628645" y="4033815"/>
              <a:ext cx="18256" cy="13771"/>
            </a:xfrm>
            <a:custGeom>
              <a:rect b="b" l="l" r="r" t="t"/>
              <a:pathLst>
                <a:path extrusionOk="0" h="350" w="464">
                  <a:moveTo>
                    <a:pt x="238" y="0"/>
                  </a:moveTo>
                  <a:cubicBezTo>
                    <a:pt x="116" y="0"/>
                    <a:pt x="1" y="101"/>
                    <a:pt x="63" y="241"/>
                  </a:cubicBezTo>
                  <a:cubicBezTo>
                    <a:pt x="95" y="316"/>
                    <a:pt x="164" y="350"/>
                    <a:pt x="235" y="350"/>
                  </a:cubicBezTo>
                  <a:cubicBezTo>
                    <a:pt x="293" y="350"/>
                    <a:pt x="351" y="328"/>
                    <a:pt x="391" y="288"/>
                  </a:cubicBezTo>
                  <a:cubicBezTo>
                    <a:pt x="445" y="235"/>
                    <a:pt x="464" y="154"/>
                    <a:pt x="393" y="71"/>
                  </a:cubicBezTo>
                  <a:cubicBezTo>
                    <a:pt x="352" y="22"/>
                    <a:pt x="294" y="0"/>
                    <a:pt x="2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4" name="Google Shape;13044;p321"/>
            <p:cNvSpPr/>
            <p:nvPr/>
          </p:nvSpPr>
          <p:spPr>
            <a:xfrm>
              <a:off x="2673340" y="4069658"/>
              <a:ext cx="18217" cy="13771"/>
            </a:xfrm>
            <a:custGeom>
              <a:rect b="b" l="l" r="r" t="t"/>
              <a:pathLst>
                <a:path extrusionOk="0" h="350" w="463">
                  <a:moveTo>
                    <a:pt x="237" y="1"/>
                  </a:moveTo>
                  <a:cubicBezTo>
                    <a:pt x="116" y="1"/>
                    <a:pt x="0" y="101"/>
                    <a:pt x="61" y="241"/>
                  </a:cubicBezTo>
                  <a:cubicBezTo>
                    <a:pt x="94" y="316"/>
                    <a:pt x="163" y="350"/>
                    <a:pt x="234" y="350"/>
                  </a:cubicBezTo>
                  <a:cubicBezTo>
                    <a:pt x="291" y="350"/>
                    <a:pt x="349" y="328"/>
                    <a:pt x="390" y="288"/>
                  </a:cubicBezTo>
                  <a:cubicBezTo>
                    <a:pt x="445" y="234"/>
                    <a:pt x="462" y="155"/>
                    <a:pt x="393" y="72"/>
                  </a:cubicBezTo>
                  <a:cubicBezTo>
                    <a:pt x="351" y="22"/>
                    <a:pt x="294" y="1"/>
                    <a:pt x="2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5" name="Google Shape;13045;p321"/>
            <p:cNvSpPr/>
            <p:nvPr/>
          </p:nvSpPr>
          <p:spPr>
            <a:xfrm>
              <a:off x="2617235" y="4027952"/>
              <a:ext cx="6728" cy="5902"/>
            </a:xfrm>
            <a:custGeom>
              <a:rect b="b" l="l" r="r" t="t"/>
              <a:pathLst>
                <a:path extrusionOk="0" h="150" w="171">
                  <a:moveTo>
                    <a:pt x="84" y="1"/>
                  </a:moveTo>
                  <a:cubicBezTo>
                    <a:pt x="73" y="1"/>
                    <a:pt x="61" y="4"/>
                    <a:pt x="49" y="11"/>
                  </a:cubicBezTo>
                  <a:cubicBezTo>
                    <a:pt x="1" y="40"/>
                    <a:pt x="8" y="106"/>
                    <a:pt x="47" y="136"/>
                  </a:cubicBezTo>
                  <a:cubicBezTo>
                    <a:pt x="57" y="145"/>
                    <a:pt x="70" y="150"/>
                    <a:pt x="82" y="150"/>
                  </a:cubicBezTo>
                  <a:cubicBezTo>
                    <a:pt x="97" y="150"/>
                    <a:pt x="113" y="143"/>
                    <a:pt x="127" y="127"/>
                  </a:cubicBezTo>
                  <a:cubicBezTo>
                    <a:pt x="171" y="80"/>
                    <a:pt x="137"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6" name="Google Shape;13046;p321"/>
            <p:cNvSpPr/>
            <p:nvPr/>
          </p:nvSpPr>
          <p:spPr>
            <a:xfrm>
              <a:off x="2763360" y="3956463"/>
              <a:ext cx="7161" cy="5390"/>
            </a:xfrm>
            <a:custGeom>
              <a:rect b="b" l="l" r="r" t="t"/>
              <a:pathLst>
                <a:path extrusionOk="0" h="137" w="182">
                  <a:moveTo>
                    <a:pt x="112" y="1"/>
                  </a:moveTo>
                  <a:cubicBezTo>
                    <a:pt x="45" y="1"/>
                    <a:pt x="0" y="90"/>
                    <a:pt x="67" y="128"/>
                  </a:cubicBezTo>
                  <a:cubicBezTo>
                    <a:pt x="78" y="134"/>
                    <a:pt x="90" y="137"/>
                    <a:pt x="101" y="137"/>
                  </a:cubicBezTo>
                  <a:cubicBezTo>
                    <a:pt x="138" y="137"/>
                    <a:pt x="172" y="105"/>
                    <a:pt x="178" y="68"/>
                  </a:cubicBezTo>
                  <a:cubicBezTo>
                    <a:pt x="181" y="40"/>
                    <a:pt x="169" y="11"/>
                    <a:pt x="129"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7" name="Google Shape;13047;p321"/>
            <p:cNvSpPr/>
            <p:nvPr/>
          </p:nvSpPr>
          <p:spPr>
            <a:xfrm>
              <a:off x="2894496" y="3993644"/>
              <a:ext cx="7161" cy="5430"/>
            </a:xfrm>
            <a:custGeom>
              <a:rect b="b" l="l" r="r" t="t"/>
              <a:pathLst>
                <a:path extrusionOk="0" h="138" w="182">
                  <a:moveTo>
                    <a:pt x="113" y="1"/>
                  </a:moveTo>
                  <a:cubicBezTo>
                    <a:pt x="47" y="1"/>
                    <a:pt x="1" y="90"/>
                    <a:pt x="68" y="129"/>
                  </a:cubicBezTo>
                  <a:cubicBezTo>
                    <a:pt x="79" y="135"/>
                    <a:pt x="90" y="138"/>
                    <a:pt x="101" y="138"/>
                  </a:cubicBezTo>
                  <a:cubicBezTo>
                    <a:pt x="138" y="138"/>
                    <a:pt x="172" y="106"/>
                    <a:pt x="178" y="70"/>
                  </a:cubicBezTo>
                  <a:cubicBezTo>
                    <a:pt x="182" y="41"/>
                    <a:pt x="169" y="13"/>
                    <a:pt x="130" y="3"/>
                  </a:cubicBezTo>
                  <a:cubicBezTo>
                    <a:pt x="124" y="1"/>
                    <a:pt x="118"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8" name="Google Shape;13048;p321"/>
            <p:cNvSpPr/>
            <p:nvPr/>
          </p:nvSpPr>
          <p:spPr>
            <a:xfrm>
              <a:off x="2825013" y="4043375"/>
              <a:ext cx="7200" cy="5390"/>
            </a:xfrm>
            <a:custGeom>
              <a:rect b="b" l="l" r="r" t="t"/>
              <a:pathLst>
                <a:path extrusionOk="0" h="137" w="183">
                  <a:moveTo>
                    <a:pt x="113" y="1"/>
                  </a:moveTo>
                  <a:cubicBezTo>
                    <a:pt x="46" y="1"/>
                    <a:pt x="1" y="90"/>
                    <a:pt x="68" y="128"/>
                  </a:cubicBezTo>
                  <a:cubicBezTo>
                    <a:pt x="79" y="134"/>
                    <a:pt x="90" y="137"/>
                    <a:pt x="101" y="137"/>
                  </a:cubicBezTo>
                  <a:cubicBezTo>
                    <a:pt x="139" y="137"/>
                    <a:pt x="172" y="105"/>
                    <a:pt x="177" y="69"/>
                  </a:cubicBezTo>
                  <a:cubicBezTo>
                    <a:pt x="182" y="40"/>
                    <a:pt x="170" y="12"/>
                    <a:pt x="130" y="3"/>
                  </a:cubicBezTo>
                  <a:cubicBezTo>
                    <a:pt x="124" y="2"/>
                    <a:pt x="118"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9" name="Google Shape;13049;p321"/>
            <p:cNvSpPr/>
            <p:nvPr/>
          </p:nvSpPr>
          <p:spPr>
            <a:xfrm>
              <a:off x="2820646" y="4157397"/>
              <a:ext cx="7161" cy="5390"/>
            </a:xfrm>
            <a:custGeom>
              <a:rect b="b" l="l" r="r" t="t"/>
              <a:pathLst>
                <a:path extrusionOk="0" h="137" w="182">
                  <a:moveTo>
                    <a:pt x="112" y="1"/>
                  </a:moveTo>
                  <a:cubicBezTo>
                    <a:pt x="46" y="1"/>
                    <a:pt x="0" y="90"/>
                    <a:pt x="68" y="128"/>
                  </a:cubicBezTo>
                  <a:cubicBezTo>
                    <a:pt x="79" y="134"/>
                    <a:pt x="90" y="136"/>
                    <a:pt x="101" y="136"/>
                  </a:cubicBezTo>
                  <a:cubicBezTo>
                    <a:pt x="138" y="136"/>
                    <a:pt x="172" y="105"/>
                    <a:pt x="178" y="68"/>
                  </a:cubicBezTo>
                  <a:cubicBezTo>
                    <a:pt x="182" y="40"/>
                    <a:pt x="169" y="11"/>
                    <a:pt x="130"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0" name="Google Shape;13050;p321"/>
            <p:cNvSpPr/>
            <p:nvPr/>
          </p:nvSpPr>
          <p:spPr>
            <a:xfrm>
              <a:off x="2735859" y="3877026"/>
              <a:ext cx="7161" cy="5390"/>
            </a:xfrm>
            <a:custGeom>
              <a:rect b="b" l="l" r="r" t="t"/>
              <a:pathLst>
                <a:path extrusionOk="0" h="137" w="182">
                  <a:moveTo>
                    <a:pt x="113" y="0"/>
                  </a:moveTo>
                  <a:cubicBezTo>
                    <a:pt x="46" y="0"/>
                    <a:pt x="1" y="90"/>
                    <a:pt x="68" y="127"/>
                  </a:cubicBezTo>
                  <a:cubicBezTo>
                    <a:pt x="79" y="134"/>
                    <a:pt x="91" y="137"/>
                    <a:pt x="102" y="137"/>
                  </a:cubicBezTo>
                  <a:cubicBezTo>
                    <a:pt x="139" y="137"/>
                    <a:pt x="173" y="105"/>
                    <a:pt x="178" y="68"/>
                  </a:cubicBezTo>
                  <a:cubicBezTo>
                    <a:pt x="182" y="39"/>
                    <a:pt x="170" y="11"/>
                    <a:pt x="130" y="2"/>
                  </a:cubicBezTo>
                  <a:cubicBezTo>
                    <a:pt x="124" y="1"/>
                    <a:pt x="118"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51" name="Google Shape;13051;p321"/>
          <p:cNvSpPr txBox="1"/>
          <p:nvPr>
            <p:ph idx="4294967295" type="body"/>
          </p:nvPr>
        </p:nvSpPr>
        <p:spPr>
          <a:xfrm>
            <a:off x="631875" y="125842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lphaUcPeriod"/>
            </a:pPr>
            <a:r>
              <a:rPr lang="en" sz="1600"/>
              <a:t>iterative Boolean searches (1999 - 2010/2015)</a:t>
            </a:r>
            <a:r>
              <a:rPr baseline="30000" lang="en" sz="1600"/>
              <a:t>1</a:t>
            </a:r>
            <a:r>
              <a:rPr lang="en" sz="1600"/>
              <a:t> </a:t>
            </a:r>
            <a:endParaRPr sz="1600"/>
          </a:p>
          <a:p>
            <a:pPr indent="0" lvl="0" marL="457200" rtl="0" algn="l">
              <a:spcBef>
                <a:spcPts val="1600"/>
              </a:spcBef>
              <a:spcAft>
                <a:spcPts val="0"/>
              </a:spcAft>
              <a:buNone/>
            </a:pPr>
            <a:r>
              <a:t/>
            </a:r>
            <a:endParaRPr sz="1600"/>
          </a:p>
          <a:p>
            <a:pPr indent="0" lvl="0" marL="0" rtl="0" algn="l">
              <a:spcBef>
                <a:spcPts val="1600"/>
              </a:spcBef>
              <a:spcAft>
                <a:spcPts val="0"/>
              </a:spcAft>
              <a:buNone/>
            </a:pPr>
            <a:r>
              <a:rPr i="1" lang="en" sz="1600"/>
              <a:t>Library databases</a:t>
            </a:r>
            <a:r>
              <a:rPr b="1" lang="en" sz="1600"/>
              <a:t>: </a:t>
            </a:r>
            <a:r>
              <a:rPr lang="en" sz="1600"/>
              <a:t>Biological Abstracts, Web of Science, AGRICOLA, Medline, PrimateLit </a:t>
            </a:r>
            <a:endParaRPr sz="1600"/>
          </a:p>
          <a:p>
            <a:pPr indent="0" lvl="0" marL="0" rtl="0" algn="ctr">
              <a:spcBef>
                <a:spcPts val="1600"/>
              </a:spcBef>
              <a:spcAft>
                <a:spcPts val="0"/>
              </a:spcAft>
              <a:buNone/>
            </a:pPr>
            <a:r>
              <a:rPr i="1" lang="en" sz="1600"/>
              <a:t>Search terms</a:t>
            </a:r>
            <a:r>
              <a:rPr b="1" lang="en" sz="1600"/>
              <a:t>: </a:t>
            </a:r>
            <a:r>
              <a:rPr lang="en" sz="1600"/>
              <a:t>combination of authoritative (Wilson and Reeder 2005 &amp; 1993; Corbet and Hill 1999)       </a:t>
            </a:r>
            <a:endParaRPr sz="1600"/>
          </a:p>
          <a:p>
            <a:pPr indent="0" lvl="0" marL="0" rtl="0" algn="ctr">
              <a:spcBef>
                <a:spcPts val="1600"/>
              </a:spcBef>
              <a:spcAft>
                <a:spcPts val="0"/>
              </a:spcAft>
              <a:buNone/>
            </a:pPr>
            <a:r>
              <a:rPr lang="en" sz="1600"/>
              <a:t>primate, ungulate, and carnivore species binomials </a:t>
            </a:r>
            <a:r>
              <a:rPr b="1" lang="en" sz="1600"/>
              <a:t>AND</a:t>
            </a:r>
            <a:r>
              <a:rPr lang="en" sz="1600"/>
              <a:t> </a:t>
            </a:r>
            <a:endParaRPr sz="1600"/>
          </a:p>
          <a:p>
            <a:pPr indent="0" lvl="0" marL="0" rtl="0" algn="ctr">
              <a:spcBef>
                <a:spcPts val="1600"/>
              </a:spcBef>
              <a:spcAft>
                <a:spcPts val="0"/>
              </a:spcAft>
              <a:buNone/>
            </a:pPr>
            <a:r>
              <a:rPr lang="en" sz="1600"/>
              <a:t>(“pathogen”, “parasite” or “disease”) </a:t>
            </a:r>
            <a:endParaRPr sz="1600"/>
          </a:p>
          <a:p>
            <a:pPr indent="0" lvl="0" marL="0" rtl="0" algn="ctr">
              <a:spcBef>
                <a:spcPts val="1600"/>
              </a:spcBef>
              <a:spcAft>
                <a:spcPts val="1600"/>
              </a:spcAft>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9" name="Shape 12419"/>
        <p:cNvGrpSpPr/>
        <p:nvPr/>
      </p:nvGrpSpPr>
      <p:grpSpPr>
        <a:xfrm>
          <a:off x="0" y="0"/>
          <a:ext cx="0" cy="0"/>
          <a:chOff x="0" y="0"/>
          <a:chExt cx="0" cy="0"/>
        </a:xfrm>
      </p:grpSpPr>
      <p:sp>
        <p:nvSpPr>
          <p:cNvPr id="12420" name="Google Shape;12420;p29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Workshop Objectives</a:t>
            </a:r>
            <a:endParaRPr/>
          </a:p>
        </p:txBody>
      </p:sp>
      <p:sp>
        <p:nvSpPr>
          <p:cNvPr id="12421" name="Google Shape;12421;p295"/>
          <p:cNvSpPr txBox="1"/>
          <p:nvPr>
            <p:ph idx="7" type="title"/>
          </p:nvPr>
        </p:nvSpPr>
        <p:spPr>
          <a:xfrm>
            <a:off x="720000" y="1761898"/>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2422" name="Google Shape;12422;p295"/>
          <p:cNvSpPr txBox="1"/>
          <p:nvPr>
            <p:ph idx="9" type="title"/>
          </p:nvPr>
        </p:nvSpPr>
        <p:spPr>
          <a:xfrm>
            <a:off x="720000" y="3078773"/>
            <a:ext cx="73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2423" name="Google Shape;12423;p295"/>
          <p:cNvSpPr txBox="1"/>
          <p:nvPr>
            <p:ph idx="16" type="subTitle"/>
          </p:nvPr>
        </p:nvSpPr>
        <p:spPr>
          <a:xfrm>
            <a:off x="1439700" y="1851000"/>
            <a:ext cx="62646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Basics and Barriers of Systematic Searches </a:t>
            </a:r>
            <a:endParaRPr/>
          </a:p>
        </p:txBody>
      </p:sp>
      <p:sp>
        <p:nvSpPr>
          <p:cNvPr id="12424" name="Google Shape;12424;p295"/>
          <p:cNvSpPr txBox="1"/>
          <p:nvPr>
            <p:ph idx="17" type="subTitle"/>
          </p:nvPr>
        </p:nvSpPr>
        <p:spPr>
          <a:xfrm>
            <a:off x="1454700" y="3167875"/>
            <a:ext cx="59247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Case Studies Of Hybrid Approaches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5" name="Shape 13055"/>
        <p:cNvGrpSpPr/>
        <p:nvPr/>
      </p:nvGrpSpPr>
      <p:grpSpPr>
        <a:xfrm>
          <a:off x="0" y="0"/>
          <a:ext cx="0" cy="0"/>
          <a:chOff x="0" y="0"/>
          <a:chExt cx="0" cy="0"/>
        </a:xfrm>
      </p:grpSpPr>
      <p:sp>
        <p:nvSpPr>
          <p:cNvPr id="13056" name="Google Shape;13056;p322"/>
          <p:cNvSpPr txBox="1"/>
          <p:nvPr>
            <p:ph idx="5" type="subTitle"/>
          </p:nvPr>
        </p:nvSpPr>
        <p:spPr>
          <a:xfrm>
            <a:off x="1014250" y="1141850"/>
            <a:ext cx="87492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a:t>
            </a:r>
            <a:r>
              <a:rPr lang="en"/>
              <a:t>Systematic Review + </a:t>
            </a:r>
            <a:r>
              <a:rPr lang="en" u="sng"/>
              <a:t>Publisher Snowballing </a:t>
            </a:r>
            <a:endParaRPr u="sng"/>
          </a:p>
          <a:p>
            <a:pPr indent="0" lvl="0" marL="1828800" rtl="0" algn="l">
              <a:spcBef>
                <a:spcPts val="0"/>
              </a:spcBef>
              <a:spcAft>
                <a:spcPts val="0"/>
              </a:spcAft>
              <a:buNone/>
            </a:pPr>
            <a:r>
              <a:rPr lang="en" sz="2000"/>
              <a:t>performed by </a:t>
            </a:r>
            <a:r>
              <a:rPr i="1" lang="en" sz="2000"/>
              <a:t>Wardeh et al. 2015   </a:t>
            </a:r>
            <a:endParaRPr i="1" sz="2000"/>
          </a:p>
          <a:p>
            <a:pPr indent="0" lvl="0" marL="914400" rtl="0" algn="l">
              <a:spcBef>
                <a:spcPts val="0"/>
              </a:spcBef>
              <a:spcAft>
                <a:spcPts val="0"/>
              </a:spcAft>
              <a:buNone/>
            </a:pPr>
            <a:r>
              <a:rPr i="1" lang="en" sz="2000"/>
              <a:t> </a:t>
            </a:r>
            <a:endParaRPr i="1" sz="2000"/>
          </a:p>
        </p:txBody>
      </p:sp>
      <p:grpSp>
        <p:nvGrpSpPr>
          <p:cNvPr id="13057" name="Google Shape;13057;p322"/>
          <p:cNvGrpSpPr/>
          <p:nvPr/>
        </p:nvGrpSpPr>
        <p:grpSpPr>
          <a:xfrm rot="10800000">
            <a:off x="5732672" y="3782379"/>
            <a:ext cx="3419805" cy="1365419"/>
            <a:chOff x="427042" y="2728586"/>
            <a:chExt cx="1246239" cy="497584"/>
          </a:xfrm>
        </p:grpSpPr>
        <p:sp>
          <p:nvSpPr>
            <p:cNvPr id="13058" name="Google Shape;13058;p322"/>
            <p:cNvSpPr/>
            <p:nvPr/>
          </p:nvSpPr>
          <p:spPr>
            <a:xfrm>
              <a:off x="427042" y="2728587"/>
              <a:ext cx="1246239" cy="497583"/>
            </a:xfrm>
            <a:custGeom>
              <a:rect b="b" l="l" r="r" t="t"/>
              <a:pathLst>
                <a:path extrusionOk="0" h="15084" w="37782">
                  <a:moveTo>
                    <a:pt x="37751" y="0"/>
                  </a:moveTo>
                  <a:cubicBezTo>
                    <a:pt x="37782" y="1158"/>
                    <a:pt x="37191" y="2373"/>
                    <a:pt x="36436" y="3308"/>
                  </a:cubicBezTo>
                  <a:cubicBezTo>
                    <a:pt x="34588" y="5588"/>
                    <a:pt x="31816" y="6991"/>
                    <a:pt x="28948" y="7621"/>
                  </a:cubicBezTo>
                  <a:cubicBezTo>
                    <a:pt x="26080" y="8250"/>
                    <a:pt x="23103" y="8164"/>
                    <a:pt x="20181" y="7889"/>
                  </a:cubicBezTo>
                  <a:cubicBezTo>
                    <a:pt x="17565" y="7643"/>
                    <a:pt x="14924" y="7248"/>
                    <a:pt x="12327" y="7640"/>
                  </a:cubicBezTo>
                  <a:cubicBezTo>
                    <a:pt x="7468" y="8373"/>
                    <a:pt x="3657" y="11625"/>
                    <a:pt x="0" y="15084"/>
                  </a:cubicBezTo>
                  <a:lnTo>
                    <a:pt x="0"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9" name="Google Shape;13059;p322"/>
            <p:cNvSpPr/>
            <p:nvPr/>
          </p:nvSpPr>
          <p:spPr>
            <a:xfrm>
              <a:off x="427043" y="2728586"/>
              <a:ext cx="1046375" cy="453437"/>
            </a:xfrm>
            <a:custGeom>
              <a:rect b="b" l="l" r="r" t="t"/>
              <a:pathLst>
                <a:path extrusionOk="0" h="13213" w="30491">
                  <a:moveTo>
                    <a:pt x="18675" y="0"/>
                  </a:moveTo>
                  <a:cubicBezTo>
                    <a:pt x="18451" y="367"/>
                    <a:pt x="18136" y="678"/>
                    <a:pt x="17783" y="928"/>
                  </a:cubicBezTo>
                  <a:cubicBezTo>
                    <a:pt x="15172" y="2774"/>
                    <a:pt x="12014" y="1441"/>
                    <a:pt x="9131" y="1759"/>
                  </a:cubicBezTo>
                  <a:cubicBezTo>
                    <a:pt x="8543" y="1823"/>
                    <a:pt x="7964" y="2005"/>
                    <a:pt x="7487" y="2361"/>
                  </a:cubicBezTo>
                  <a:cubicBezTo>
                    <a:pt x="8318" y="1203"/>
                    <a:pt x="9613" y="657"/>
                    <a:pt x="10824" y="0"/>
                  </a:cubicBezTo>
                  <a:lnTo>
                    <a:pt x="0" y="0"/>
                  </a:lnTo>
                  <a:lnTo>
                    <a:pt x="0" y="13213"/>
                  </a:lnTo>
                  <a:cubicBezTo>
                    <a:pt x="3034" y="9326"/>
                    <a:pt x="6267" y="5658"/>
                    <a:pt x="10864" y="4223"/>
                  </a:cubicBezTo>
                  <a:cubicBezTo>
                    <a:pt x="13371" y="3440"/>
                    <a:pt x="16041" y="3430"/>
                    <a:pt x="18664" y="3274"/>
                  </a:cubicBezTo>
                  <a:cubicBezTo>
                    <a:pt x="21595" y="3104"/>
                    <a:pt x="24551" y="2733"/>
                    <a:pt x="27288" y="1676"/>
                  </a:cubicBezTo>
                  <a:cubicBezTo>
                    <a:pt x="28410" y="1244"/>
                    <a:pt x="29497" y="684"/>
                    <a:pt x="30491" y="0"/>
                  </a:cubicBezTo>
                  <a:lnTo>
                    <a:pt x="18675" y="0"/>
                  </a:ln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0" name="Google Shape;13060;p322"/>
          <p:cNvGrpSpPr/>
          <p:nvPr/>
        </p:nvGrpSpPr>
        <p:grpSpPr>
          <a:xfrm>
            <a:off x="6784961" y="4389433"/>
            <a:ext cx="852549" cy="820557"/>
            <a:chOff x="2575018" y="3855622"/>
            <a:chExt cx="397385" cy="382473"/>
          </a:xfrm>
        </p:grpSpPr>
        <p:sp>
          <p:nvSpPr>
            <p:cNvPr id="13061" name="Google Shape;13061;p322"/>
            <p:cNvSpPr/>
            <p:nvPr/>
          </p:nvSpPr>
          <p:spPr>
            <a:xfrm>
              <a:off x="2575018" y="3855622"/>
              <a:ext cx="397385" cy="382473"/>
            </a:xfrm>
            <a:custGeom>
              <a:rect b="b" l="l" r="r" t="t"/>
              <a:pathLst>
                <a:path extrusionOk="0" h="9721" w="10100">
                  <a:moveTo>
                    <a:pt x="9998" y="3857"/>
                  </a:moveTo>
                  <a:cubicBezTo>
                    <a:pt x="9923" y="4303"/>
                    <a:pt x="9731" y="4730"/>
                    <a:pt x="9450" y="5085"/>
                  </a:cubicBezTo>
                  <a:cubicBezTo>
                    <a:pt x="8966" y="5692"/>
                    <a:pt x="8247" y="6060"/>
                    <a:pt x="7644" y="6551"/>
                  </a:cubicBezTo>
                  <a:cubicBezTo>
                    <a:pt x="7232" y="6887"/>
                    <a:pt x="6849" y="7330"/>
                    <a:pt x="6701" y="7851"/>
                  </a:cubicBezTo>
                  <a:cubicBezTo>
                    <a:pt x="6605" y="8189"/>
                    <a:pt x="6794" y="8563"/>
                    <a:pt x="6685" y="8898"/>
                  </a:cubicBezTo>
                  <a:cubicBezTo>
                    <a:pt x="6556" y="9300"/>
                    <a:pt x="5886" y="9468"/>
                    <a:pt x="5532" y="9605"/>
                  </a:cubicBezTo>
                  <a:cubicBezTo>
                    <a:pt x="5377" y="9665"/>
                    <a:pt x="5212" y="9721"/>
                    <a:pt x="5049" y="9698"/>
                  </a:cubicBezTo>
                  <a:cubicBezTo>
                    <a:pt x="4707" y="9654"/>
                    <a:pt x="4505" y="9311"/>
                    <a:pt x="4291" y="9041"/>
                  </a:cubicBezTo>
                  <a:cubicBezTo>
                    <a:pt x="4223" y="8954"/>
                    <a:pt x="4151" y="8875"/>
                    <a:pt x="4074" y="8799"/>
                  </a:cubicBezTo>
                  <a:cubicBezTo>
                    <a:pt x="3425" y="8159"/>
                    <a:pt x="2500" y="7909"/>
                    <a:pt x="1604" y="7872"/>
                  </a:cubicBezTo>
                  <a:cubicBezTo>
                    <a:pt x="1549" y="7869"/>
                    <a:pt x="1496" y="7867"/>
                    <a:pt x="1443" y="7863"/>
                  </a:cubicBezTo>
                  <a:cubicBezTo>
                    <a:pt x="1141" y="7843"/>
                    <a:pt x="836" y="7793"/>
                    <a:pt x="587" y="7627"/>
                  </a:cubicBezTo>
                  <a:cubicBezTo>
                    <a:pt x="0" y="7237"/>
                    <a:pt x="168" y="6346"/>
                    <a:pt x="767" y="6063"/>
                  </a:cubicBezTo>
                  <a:cubicBezTo>
                    <a:pt x="1857" y="5551"/>
                    <a:pt x="2761" y="7160"/>
                    <a:pt x="3667" y="7472"/>
                  </a:cubicBezTo>
                  <a:cubicBezTo>
                    <a:pt x="3705" y="7486"/>
                    <a:pt x="3746" y="7498"/>
                    <a:pt x="3785" y="7484"/>
                  </a:cubicBezTo>
                  <a:cubicBezTo>
                    <a:pt x="3907" y="7445"/>
                    <a:pt x="3834" y="7258"/>
                    <a:pt x="3742" y="7165"/>
                  </a:cubicBezTo>
                  <a:cubicBezTo>
                    <a:pt x="2815" y="6224"/>
                    <a:pt x="1866" y="5451"/>
                    <a:pt x="835" y="4644"/>
                  </a:cubicBezTo>
                  <a:cubicBezTo>
                    <a:pt x="490" y="4372"/>
                    <a:pt x="191" y="3970"/>
                    <a:pt x="237" y="3533"/>
                  </a:cubicBezTo>
                  <a:cubicBezTo>
                    <a:pt x="278" y="3143"/>
                    <a:pt x="600" y="2820"/>
                    <a:pt x="971" y="2691"/>
                  </a:cubicBezTo>
                  <a:cubicBezTo>
                    <a:pt x="2535" y="2153"/>
                    <a:pt x="2744" y="3616"/>
                    <a:pt x="3106" y="4677"/>
                  </a:cubicBezTo>
                  <a:cubicBezTo>
                    <a:pt x="3246" y="5085"/>
                    <a:pt x="3412" y="5606"/>
                    <a:pt x="3823" y="5824"/>
                  </a:cubicBezTo>
                  <a:cubicBezTo>
                    <a:pt x="3868" y="5849"/>
                    <a:pt x="3920" y="5868"/>
                    <a:pt x="3970" y="5860"/>
                  </a:cubicBezTo>
                  <a:cubicBezTo>
                    <a:pt x="4099" y="5835"/>
                    <a:pt x="4116" y="5658"/>
                    <a:pt x="4099" y="5525"/>
                  </a:cubicBezTo>
                  <a:cubicBezTo>
                    <a:pt x="3990" y="4685"/>
                    <a:pt x="3768" y="3864"/>
                    <a:pt x="3609" y="3031"/>
                  </a:cubicBezTo>
                  <a:cubicBezTo>
                    <a:pt x="3475" y="2339"/>
                    <a:pt x="3413" y="1604"/>
                    <a:pt x="3594" y="913"/>
                  </a:cubicBezTo>
                  <a:cubicBezTo>
                    <a:pt x="3697" y="525"/>
                    <a:pt x="3968" y="254"/>
                    <a:pt x="4302" y="124"/>
                  </a:cubicBezTo>
                  <a:cubicBezTo>
                    <a:pt x="4623" y="0"/>
                    <a:pt x="4999" y="8"/>
                    <a:pt x="5339" y="172"/>
                  </a:cubicBezTo>
                  <a:cubicBezTo>
                    <a:pt x="6487" y="728"/>
                    <a:pt x="5294" y="2312"/>
                    <a:pt x="5081" y="3085"/>
                  </a:cubicBezTo>
                  <a:cubicBezTo>
                    <a:pt x="4845" y="3949"/>
                    <a:pt x="5049" y="4952"/>
                    <a:pt x="5403" y="5756"/>
                  </a:cubicBezTo>
                  <a:cubicBezTo>
                    <a:pt x="5438" y="5835"/>
                    <a:pt x="5492" y="5927"/>
                    <a:pt x="5580" y="5929"/>
                  </a:cubicBezTo>
                  <a:lnTo>
                    <a:pt x="5584" y="5929"/>
                  </a:lnTo>
                  <a:cubicBezTo>
                    <a:pt x="5677" y="5928"/>
                    <a:pt x="5735" y="5829"/>
                    <a:pt x="5767" y="5740"/>
                  </a:cubicBezTo>
                  <a:cubicBezTo>
                    <a:pt x="5944" y="5264"/>
                    <a:pt x="6027" y="4616"/>
                    <a:pt x="5958" y="4107"/>
                  </a:cubicBezTo>
                  <a:cubicBezTo>
                    <a:pt x="5914" y="3802"/>
                    <a:pt x="5472" y="3045"/>
                    <a:pt x="6150" y="3070"/>
                  </a:cubicBezTo>
                  <a:cubicBezTo>
                    <a:pt x="6474" y="3081"/>
                    <a:pt x="6666" y="3559"/>
                    <a:pt x="6732" y="3819"/>
                  </a:cubicBezTo>
                  <a:cubicBezTo>
                    <a:pt x="6895" y="4459"/>
                    <a:pt x="6922" y="5094"/>
                    <a:pt x="6581" y="5689"/>
                  </a:cubicBezTo>
                  <a:cubicBezTo>
                    <a:pt x="6541" y="5757"/>
                    <a:pt x="6498" y="5825"/>
                    <a:pt x="6483" y="5903"/>
                  </a:cubicBezTo>
                  <a:cubicBezTo>
                    <a:pt x="6431" y="6175"/>
                    <a:pt x="6701" y="6143"/>
                    <a:pt x="6841" y="6016"/>
                  </a:cubicBezTo>
                  <a:cubicBezTo>
                    <a:pt x="7707" y="5228"/>
                    <a:pt x="7379" y="4218"/>
                    <a:pt x="7475" y="3205"/>
                  </a:cubicBezTo>
                  <a:cubicBezTo>
                    <a:pt x="7538" y="2526"/>
                    <a:pt x="8044" y="2084"/>
                    <a:pt x="8625" y="2042"/>
                  </a:cubicBezTo>
                  <a:cubicBezTo>
                    <a:pt x="8896" y="2022"/>
                    <a:pt x="9182" y="2088"/>
                    <a:pt x="9448" y="2256"/>
                  </a:cubicBezTo>
                  <a:cubicBezTo>
                    <a:pt x="9955" y="2576"/>
                    <a:pt x="10100" y="3268"/>
                    <a:pt x="10000" y="38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2" name="Google Shape;13062;p322"/>
            <p:cNvSpPr/>
            <p:nvPr/>
          </p:nvSpPr>
          <p:spPr>
            <a:xfrm>
              <a:off x="2620382" y="3990378"/>
              <a:ext cx="32578" cy="29037"/>
            </a:xfrm>
            <a:custGeom>
              <a:rect b="b" l="l" r="r" t="t"/>
              <a:pathLst>
                <a:path extrusionOk="0" h="738" w="828">
                  <a:moveTo>
                    <a:pt x="442" y="1"/>
                  </a:moveTo>
                  <a:cubicBezTo>
                    <a:pt x="378" y="1"/>
                    <a:pt x="313" y="15"/>
                    <a:pt x="252" y="47"/>
                  </a:cubicBezTo>
                  <a:cubicBezTo>
                    <a:pt x="0" y="179"/>
                    <a:pt x="13" y="548"/>
                    <a:pt x="250" y="686"/>
                  </a:cubicBezTo>
                  <a:cubicBezTo>
                    <a:pt x="310" y="721"/>
                    <a:pt x="375" y="738"/>
                    <a:pt x="439" y="738"/>
                  </a:cubicBezTo>
                  <a:cubicBezTo>
                    <a:pt x="638" y="738"/>
                    <a:pt x="827" y="583"/>
                    <a:pt x="827" y="369"/>
                  </a:cubicBezTo>
                  <a:cubicBezTo>
                    <a:pt x="827" y="145"/>
                    <a:pt x="642" y="1"/>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3" name="Google Shape;13063;p322"/>
            <p:cNvSpPr/>
            <p:nvPr/>
          </p:nvSpPr>
          <p:spPr>
            <a:xfrm>
              <a:off x="2888948" y="3955873"/>
              <a:ext cx="32617" cy="29037"/>
            </a:xfrm>
            <a:custGeom>
              <a:rect b="b" l="l" r="r" t="t"/>
              <a:pathLst>
                <a:path extrusionOk="0" h="738" w="829">
                  <a:moveTo>
                    <a:pt x="444" y="1"/>
                  </a:moveTo>
                  <a:cubicBezTo>
                    <a:pt x="380" y="1"/>
                    <a:pt x="315" y="16"/>
                    <a:pt x="253" y="48"/>
                  </a:cubicBezTo>
                  <a:cubicBezTo>
                    <a:pt x="1" y="179"/>
                    <a:pt x="13" y="547"/>
                    <a:pt x="251" y="687"/>
                  </a:cubicBezTo>
                  <a:cubicBezTo>
                    <a:pt x="311" y="721"/>
                    <a:pt x="375" y="737"/>
                    <a:pt x="439" y="737"/>
                  </a:cubicBezTo>
                  <a:cubicBezTo>
                    <a:pt x="638" y="737"/>
                    <a:pt x="828" y="583"/>
                    <a:pt x="828" y="370"/>
                  </a:cubicBezTo>
                  <a:cubicBezTo>
                    <a:pt x="828" y="145"/>
                    <a:pt x="643" y="1"/>
                    <a:pt x="4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4" name="Google Shape;13064;p322"/>
            <p:cNvSpPr/>
            <p:nvPr/>
          </p:nvSpPr>
          <p:spPr>
            <a:xfrm>
              <a:off x="2799676" y="4117737"/>
              <a:ext cx="32538" cy="29037"/>
            </a:xfrm>
            <a:custGeom>
              <a:rect b="b" l="l" r="r" t="t"/>
              <a:pathLst>
                <a:path extrusionOk="0" h="738" w="827">
                  <a:moveTo>
                    <a:pt x="442" y="0"/>
                  </a:moveTo>
                  <a:cubicBezTo>
                    <a:pt x="378" y="0"/>
                    <a:pt x="313" y="15"/>
                    <a:pt x="251" y="47"/>
                  </a:cubicBezTo>
                  <a:cubicBezTo>
                    <a:pt x="0" y="178"/>
                    <a:pt x="12" y="547"/>
                    <a:pt x="250" y="686"/>
                  </a:cubicBezTo>
                  <a:cubicBezTo>
                    <a:pt x="310" y="721"/>
                    <a:pt x="375" y="737"/>
                    <a:pt x="439" y="737"/>
                  </a:cubicBezTo>
                  <a:cubicBezTo>
                    <a:pt x="637" y="737"/>
                    <a:pt x="826" y="583"/>
                    <a:pt x="826" y="369"/>
                  </a:cubicBezTo>
                  <a:cubicBezTo>
                    <a:pt x="826" y="145"/>
                    <a:pt x="641" y="0"/>
                    <a:pt x="4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5" name="Google Shape;13065;p322"/>
            <p:cNvSpPr/>
            <p:nvPr/>
          </p:nvSpPr>
          <p:spPr>
            <a:xfrm>
              <a:off x="2731452" y="3893747"/>
              <a:ext cx="37063" cy="29312"/>
            </a:xfrm>
            <a:custGeom>
              <a:rect b="b" l="l" r="r" t="t"/>
              <a:pathLst>
                <a:path extrusionOk="0" h="745" w="942">
                  <a:moveTo>
                    <a:pt x="442" y="1"/>
                  </a:moveTo>
                  <a:cubicBezTo>
                    <a:pt x="163" y="1"/>
                    <a:pt x="1" y="326"/>
                    <a:pt x="140" y="560"/>
                  </a:cubicBezTo>
                  <a:cubicBezTo>
                    <a:pt x="214" y="683"/>
                    <a:pt x="344" y="744"/>
                    <a:pt x="474" y="744"/>
                  </a:cubicBezTo>
                  <a:cubicBezTo>
                    <a:pt x="603" y="744"/>
                    <a:pt x="731" y="683"/>
                    <a:pt x="799" y="559"/>
                  </a:cubicBezTo>
                  <a:cubicBezTo>
                    <a:pt x="942" y="300"/>
                    <a:pt x="734" y="7"/>
                    <a:pt x="450" y="1"/>
                  </a:cubicBezTo>
                  <a:cubicBezTo>
                    <a:pt x="447" y="1"/>
                    <a:pt x="445" y="1"/>
                    <a:pt x="4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6" name="Google Shape;13066;p322"/>
            <p:cNvSpPr/>
            <p:nvPr/>
          </p:nvSpPr>
          <p:spPr>
            <a:xfrm>
              <a:off x="2635609" y="3970391"/>
              <a:ext cx="14361" cy="10781"/>
            </a:xfrm>
            <a:custGeom>
              <a:rect b="b" l="l" r="r" t="t"/>
              <a:pathLst>
                <a:path extrusionOk="0" h="274" w="365">
                  <a:moveTo>
                    <a:pt x="225" y="0"/>
                  </a:moveTo>
                  <a:cubicBezTo>
                    <a:pt x="93" y="0"/>
                    <a:pt x="1" y="179"/>
                    <a:pt x="136" y="256"/>
                  </a:cubicBezTo>
                  <a:cubicBezTo>
                    <a:pt x="158" y="268"/>
                    <a:pt x="181" y="273"/>
                    <a:pt x="203" y="273"/>
                  </a:cubicBezTo>
                  <a:cubicBezTo>
                    <a:pt x="278" y="273"/>
                    <a:pt x="346" y="209"/>
                    <a:pt x="356" y="135"/>
                  </a:cubicBezTo>
                  <a:cubicBezTo>
                    <a:pt x="365" y="79"/>
                    <a:pt x="340" y="23"/>
                    <a:pt x="260" y="4"/>
                  </a:cubicBezTo>
                  <a:cubicBezTo>
                    <a:pt x="248" y="2"/>
                    <a:pt x="237" y="0"/>
                    <a:pt x="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7" name="Google Shape;13067;p322"/>
            <p:cNvSpPr/>
            <p:nvPr/>
          </p:nvSpPr>
          <p:spPr>
            <a:xfrm>
              <a:off x="2761747" y="3920305"/>
              <a:ext cx="17745" cy="15266"/>
            </a:xfrm>
            <a:custGeom>
              <a:rect b="b" l="l" r="r" t="t"/>
              <a:pathLst>
                <a:path extrusionOk="0" h="388" w="451">
                  <a:moveTo>
                    <a:pt x="194" y="0"/>
                  </a:moveTo>
                  <a:cubicBezTo>
                    <a:pt x="136" y="0"/>
                    <a:pt x="82" y="31"/>
                    <a:pt x="51" y="112"/>
                  </a:cubicBezTo>
                  <a:cubicBezTo>
                    <a:pt x="1" y="249"/>
                    <a:pt x="115" y="387"/>
                    <a:pt x="233" y="387"/>
                  </a:cubicBezTo>
                  <a:cubicBezTo>
                    <a:pt x="278" y="387"/>
                    <a:pt x="325" y="366"/>
                    <a:pt x="362" y="316"/>
                  </a:cubicBezTo>
                  <a:cubicBezTo>
                    <a:pt x="450" y="197"/>
                    <a:pt x="364" y="41"/>
                    <a:pt x="241" y="7"/>
                  </a:cubicBezTo>
                  <a:cubicBezTo>
                    <a:pt x="225" y="2"/>
                    <a:pt x="209"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8" name="Google Shape;13068;p322"/>
            <p:cNvSpPr/>
            <p:nvPr/>
          </p:nvSpPr>
          <p:spPr>
            <a:xfrm>
              <a:off x="2917040" y="3983807"/>
              <a:ext cx="17705" cy="15266"/>
            </a:xfrm>
            <a:custGeom>
              <a:rect b="b" l="l" r="r" t="t"/>
              <a:pathLst>
                <a:path extrusionOk="0" h="388" w="450">
                  <a:moveTo>
                    <a:pt x="193" y="1"/>
                  </a:moveTo>
                  <a:cubicBezTo>
                    <a:pt x="134" y="1"/>
                    <a:pt x="80" y="32"/>
                    <a:pt x="51" y="113"/>
                  </a:cubicBezTo>
                  <a:cubicBezTo>
                    <a:pt x="0" y="250"/>
                    <a:pt x="114" y="388"/>
                    <a:pt x="232" y="388"/>
                  </a:cubicBezTo>
                  <a:cubicBezTo>
                    <a:pt x="278" y="388"/>
                    <a:pt x="324" y="367"/>
                    <a:pt x="362" y="317"/>
                  </a:cubicBezTo>
                  <a:cubicBezTo>
                    <a:pt x="450" y="198"/>
                    <a:pt x="363" y="42"/>
                    <a:pt x="240" y="7"/>
                  </a:cubicBezTo>
                  <a:cubicBezTo>
                    <a:pt x="224" y="3"/>
                    <a:pt x="208"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9" name="Google Shape;13069;p322"/>
            <p:cNvSpPr/>
            <p:nvPr/>
          </p:nvSpPr>
          <p:spPr>
            <a:xfrm>
              <a:off x="2811164" y="3994470"/>
              <a:ext cx="18492" cy="14597"/>
            </a:xfrm>
            <a:custGeom>
              <a:rect b="b" l="l" r="r" t="t"/>
              <a:pathLst>
                <a:path extrusionOk="0" h="371" w="470">
                  <a:moveTo>
                    <a:pt x="298" y="0"/>
                  </a:moveTo>
                  <a:cubicBezTo>
                    <a:pt x="295" y="0"/>
                    <a:pt x="292" y="0"/>
                    <a:pt x="289" y="0"/>
                  </a:cubicBezTo>
                  <a:cubicBezTo>
                    <a:pt x="86" y="6"/>
                    <a:pt x="0" y="309"/>
                    <a:pt x="217" y="364"/>
                  </a:cubicBezTo>
                  <a:cubicBezTo>
                    <a:pt x="233" y="368"/>
                    <a:pt x="249" y="370"/>
                    <a:pt x="264" y="370"/>
                  </a:cubicBezTo>
                  <a:cubicBezTo>
                    <a:pt x="383" y="370"/>
                    <a:pt x="469" y="249"/>
                    <a:pt x="457" y="136"/>
                  </a:cubicBezTo>
                  <a:cubicBezTo>
                    <a:pt x="449" y="62"/>
                    <a:pt x="401" y="0"/>
                    <a:pt x="2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0" name="Google Shape;13070;p322"/>
            <p:cNvSpPr/>
            <p:nvPr/>
          </p:nvSpPr>
          <p:spPr>
            <a:xfrm>
              <a:off x="2831859" y="4114983"/>
              <a:ext cx="18492" cy="14597"/>
            </a:xfrm>
            <a:custGeom>
              <a:rect b="b" l="l" r="r" t="t"/>
              <a:pathLst>
                <a:path extrusionOk="0" h="371" w="470">
                  <a:moveTo>
                    <a:pt x="298" y="1"/>
                  </a:moveTo>
                  <a:cubicBezTo>
                    <a:pt x="295" y="1"/>
                    <a:pt x="292" y="1"/>
                    <a:pt x="289" y="1"/>
                  </a:cubicBezTo>
                  <a:cubicBezTo>
                    <a:pt x="86" y="7"/>
                    <a:pt x="1" y="308"/>
                    <a:pt x="217" y="365"/>
                  </a:cubicBezTo>
                  <a:cubicBezTo>
                    <a:pt x="233" y="369"/>
                    <a:pt x="249" y="371"/>
                    <a:pt x="264" y="371"/>
                  </a:cubicBezTo>
                  <a:cubicBezTo>
                    <a:pt x="383" y="371"/>
                    <a:pt x="470" y="249"/>
                    <a:pt x="458" y="137"/>
                  </a:cubicBezTo>
                  <a:cubicBezTo>
                    <a:pt x="449" y="62"/>
                    <a:pt x="401" y="1"/>
                    <a:pt x="2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1" name="Google Shape;13071;p322"/>
            <p:cNvSpPr/>
            <p:nvPr/>
          </p:nvSpPr>
          <p:spPr>
            <a:xfrm>
              <a:off x="2744790" y="3865891"/>
              <a:ext cx="13141" cy="11410"/>
            </a:xfrm>
            <a:custGeom>
              <a:rect b="b" l="l" r="r" t="t"/>
              <a:pathLst>
                <a:path extrusionOk="0" h="290" w="334">
                  <a:moveTo>
                    <a:pt x="194" y="1"/>
                  </a:moveTo>
                  <a:cubicBezTo>
                    <a:pt x="179" y="1"/>
                    <a:pt x="162" y="4"/>
                    <a:pt x="143" y="10"/>
                  </a:cubicBezTo>
                  <a:cubicBezTo>
                    <a:pt x="1" y="60"/>
                    <a:pt x="6" y="289"/>
                    <a:pt x="165" y="289"/>
                  </a:cubicBezTo>
                  <a:cubicBezTo>
                    <a:pt x="168" y="289"/>
                    <a:pt x="171" y="289"/>
                    <a:pt x="174" y="289"/>
                  </a:cubicBezTo>
                  <a:cubicBezTo>
                    <a:pt x="284" y="284"/>
                    <a:pt x="334" y="159"/>
                    <a:pt x="296" y="71"/>
                  </a:cubicBezTo>
                  <a:cubicBezTo>
                    <a:pt x="278" y="31"/>
                    <a:pt x="243"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2" name="Google Shape;13072;p322"/>
            <p:cNvSpPr/>
            <p:nvPr/>
          </p:nvSpPr>
          <p:spPr>
            <a:xfrm>
              <a:off x="2651543" y="3981132"/>
              <a:ext cx="7161" cy="5430"/>
            </a:xfrm>
            <a:custGeom>
              <a:rect b="b" l="l" r="r" t="t"/>
              <a:pathLst>
                <a:path extrusionOk="0" h="138" w="182">
                  <a:moveTo>
                    <a:pt x="113" y="0"/>
                  </a:moveTo>
                  <a:cubicBezTo>
                    <a:pt x="47" y="0"/>
                    <a:pt x="0" y="90"/>
                    <a:pt x="68" y="129"/>
                  </a:cubicBezTo>
                  <a:cubicBezTo>
                    <a:pt x="79" y="135"/>
                    <a:pt x="90" y="138"/>
                    <a:pt x="101" y="138"/>
                  </a:cubicBezTo>
                  <a:cubicBezTo>
                    <a:pt x="138" y="138"/>
                    <a:pt x="172" y="105"/>
                    <a:pt x="178" y="68"/>
                  </a:cubicBezTo>
                  <a:cubicBezTo>
                    <a:pt x="182" y="40"/>
                    <a:pt x="169" y="12"/>
                    <a:pt x="130" y="2"/>
                  </a:cubicBezTo>
                  <a:cubicBezTo>
                    <a:pt x="124" y="1"/>
                    <a:pt x="118"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3" name="Google Shape;13073;p322"/>
            <p:cNvSpPr/>
            <p:nvPr/>
          </p:nvSpPr>
          <p:spPr>
            <a:xfrm>
              <a:off x="2663504" y="4069658"/>
              <a:ext cx="7200" cy="5430"/>
            </a:xfrm>
            <a:custGeom>
              <a:rect b="b" l="l" r="r" t="t"/>
              <a:pathLst>
                <a:path extrusionOk="0" h="138" w="183">
                  <a:moveTo>
                    <a:pt x="113" y="0"/>
                  </a:moveTo>
                  <a:cubicBezTo>
                    <a:pt x="46" y="0"/>
                    <a:pt x="1" y="90"/>
                    <a:pt x="68" y="129"/>
                  </a:cubicBezTo>
                  <a:cubicBezTo>
                    <a:pt x="79" y="135"/>
                    <a:pt x="90" y="138"/>
                    <a:pt x="101" y="138"/>
                  </a:cubicBezTo>
                  <a:cubicBezTo>
                    <a:pt x="139" y="138"/>
                    <a:pt x="172" y="106"/>
                    <a:pt x="177" y="69"/>
                  </a:cubicBezTo>
                  <a:cubicBezTo>
                    <a:pt x="182" y="41"/>
                    <a:pt x="170" y="12"/>
                    <a:pt x="130" y="2"/>
                  </a:cubicBezTo>
                  <a:cubicBezTo>
                    <a:pt x="124" y="1"/>
                    <a:pt x="119"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4" name="Google Shape;13074;p322"/>
            <p:cNvSpPr/>
            <p:nvPr/>
          </p:nvSpPr>
          <p:spPr>
            <a:xfrm>
              <a:off x="2770875" y="3908383"/>
              <a:ext cx="7200" cy="5430"/>
            </a:xfrm>
            <a:custGeom>
              <a:rect b="b" l="l" r="r" t="t"/>
              <a:pathLst>
                <a:path extrusionOk="0" h="138" w="183">
                  <a:moveTo>
                    <a:pt x="113" y="1"/>
                  </a:moveTo>
                  <a:cubicBezTo>
                    <a:pt x="47" y="1"/>
                    <a:pt x="1" y="90"/>
                    <a:pt x="68" y="128"/>
                  </a:cubicBezTo>
                  <a:cubicBezTo>
                    <a:pt x="80" y="134"/>
                    <a:pt x="91" y="137"/>
                    <a:pt x="102" y="137"/>
                  </a:cubicBezTo>
                  <a:cubicBezTo>
                    <a:pt x="139" y="137"/>
                    <a:pt x="173" y="105"/>
                    <a:pt x="179" y="68"/>
                  </a:cubicBezTo>
                  <a:cubicBezTo>
                    <a:pt x="182" y="40"/>
                    <a:pt x="170" y="11"/>
                    <a:pt x="130" y="3"/>
                  </a:cubicBezTo>
                  <a:cubicBezTo>
                    <a:pt x="125" y="1"/>
                    <a:pt x="119"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5" name="Google Shape;13075;p322"/>
            <p:cNvSpPr/>
            <p:nvPr/>
          </p:nvSpPr>
          <p:spPr>
            <a:xfrm>
              <a:off x="2937972" y="4008280"/>
              <a:ext cx="17745" cy="15266"/>
            </a:xfrm>
            <a:custGeom>
              <a:rect b="b" l="l" r="r" t="t"/>
              <a:pathLst>
                <a:path extrusionOk="0" h="388" w="451">
                  <a:moveTo>
                    <a:pt x="192" y="0"/>
                  </a:moveTo>
                  <a:cubicBezTo>
                    <a:pt x="134" y="0"/>
                    <a:pt x="80" y="32"/>
                    <a:pt x="51" y="111"/>
                  </a:cubicBezTo>
                  <a:cubicBezTo>
                    <a:pt x="1" y="249"/>
                    <a:pt x="114" y="387"/>
                    <a:pt x="231" y="387"/>
                  </a:cubicBezTo>
                  <a:cubicBezTo>
                    <a:pt x="277" y="387"/>
                    <a:pt x="324" y="366"/>
                    <a:pt x="361" y="315"/>
                  </a:cubicBezTo>
                  <a:cubicBezTo>
                    <a:pt x="450" y="198"/>
                    <a:pt x="363" y="42"/>
                    <a:pt x="241" y="7"/>
                  </a:cubicBezTo>
                  <a:cubicBezTo>
                    <a:pt x="225" y="2"/>
                    <a:pt x="208" y="0"/>
                    <a:pt x="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6" name="Google Shape;13076;p322"/>
            <p:cNvSpPr/>
            <p:nvPr/>
          </p:nvSpPr>
          <p:spPr>
            <a:xfrm>
              <a:off x="2947139" y="3996358"/>
              <a:ext cx="7161" cy="5390"/>
            </a:xfrm>
            <a:custGeom>
              <a:rect b="b" l="l" r="r" t="t"/>
              <a:pathLst>
                <a:path extrusionOk="0" h="137" w="182">
                  <a:moveTo>
                    <a:pt x="111" y="1"/>
                  </a:moveTo>
                  <a:cubicBezTo>
                    <a:pt x="45" y="1"/>
                    <a:pt x="0" y="89"/>
                    <a:pt x="67" y="128"/>
                  </a:cubicBezTo>
                  <a:cubicBezTo>
                    <a:pt x="78" y="134"/>
                    <a:pt x="89" y="137"/>
                    <a:pt x="100" y="137"/>
                  </a:cubicBezTo>
                  <a:cubicBezTo>
                    <a:pt x="138" y="137"/>
                    <a:pt x="172" y="105"/>
                    <a:pt x="177" y="69"/>
                  </a:cubicBezTo>
                  <a:cubicBezTo>
                    <a:pt x="181" y="40"/>
                    <a:pt x="169" y="12"/>
                    <a:pt x="129" y="3"/>
                  </a:cubicBezTo>
                  <a:cubicBezTo>
                    <a:pt x="123" y="1"/>
                    <a:pt x="117" y="1"/>
                    <a:pt x="1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7" name="Google Shape;13077;p322"/>
            <p:cNvSpPr/>
            <p:nvPr/>
          </p:nvSpPr>
          <p:spPr>
            <a:xfrm>
              <a:off x="2935257" y="4040661"/>
              <a:ext cx="7239" cy="5430"/>
            </a:xfrm>
            <a:custGeom>
              <a:rect b="b" l="l" r="r" t="t"/>
              <a:pathLst>
                <a:path extrusionOk="0" h="138" w="184">
                  <a:moveTo>
                    <a:pt x="113" y="1"/>
                  </a:moveTo>
                  <a:cubicBezTo>
                    <a:pt x="47" y="1"/>
                    <a:pt x="1" y="90"/>
                    <a:pt x="68" y="129"/>
                  </a:cubicBezTo>
                  <a:cubicBezTo>
                    <a:pt x="80" y="135"/>
                    <a:pt x="91" y="138"/>
                    <a:pt x="102" y="138"/>
                  </a:cubicBezTo>
                  <a:cubicBezTo>
                    <a:pt x="140" y="138"/>
                    <a:pt x="173" y="106"/>
                    <a:pt x="179" y="69"/>
                  </a:cubicBezTo>
                  <a:cubicBezTo>
                    <a:pt x="184" y="41"/>
                    <a:pt x="170" y="12"/>
                    <a:pt x="130" y="3"/>
                  </a:cubicBezTo>
                  <a:cubicBezTo>
                    <a:pt x="125" y="1"/>
                    <a:pt x="119"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8" name="Google Shape;13078;p322"/>
            <p:cNvSpPr/>
            <p:nvPr/>
          </p:nvSpPr>
          <p:spPr>
            <a:xfrm>
              <a:off x="2924201" y="3959138"/>
              <a:ext cx="7239" cy="5430"/>
            </a:xfrm>
            <a:custGeom>
              <a:rect b="b" l="l" r="r" t="t"/>
              <a:pathLst>
                <a:path extrusionOk="0" h="138" w="184">
                  <a:moveTo>
                    <a:pt x="114" y="1"/>
                  </a:moveTo>
                  <a:cubicBezTo>
                    <a:pt x="47" y="1"/>
                    <a:pt x="1" y="90"/>
                    <a:pt x="69" y="128"/>
                  </a:cubicBezTo>
                  <a:cubicBezTo>
                    <a:pt x="81" y="135"/>
                    <a:pt x="92" y="137"/>
                    <a:pt x="103" y="137"/>
                  </a:cubicBezTo>
                  <a:cubicBezTo>
                    <a:pt x="140" y="137"/>
                    <a:pt x="174" y="105"/>
                    <a:pt x="178" y="69"/>
                  </a:cubicBezTo>
                  <a:cubicBezTo>
                    <a:pt x="183" y="40"/>
                    <a:pt x="171" y="12"/>
                    <a:pt x="131" y="3"/>
                  </a:cubicBezTo>
                  <a:cubicBezTo>
                    <a:pt x="126" y="2"/>
                    <a:pt x="120" y="1"/>
                    <a:pt x="1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9" name="Google Shape;13079;p322"/>
            <p:cNvSpPr/>
            <p:nvPr/>
          </p:nvSpPr>
          <p:spPr>
            <a:xfrm>
              <a:off x="2831073" y="4006313"/>
              <a:ext cx="7161" cy="5430"/>
            </a:xfrm>
            <a:custGeom>
              <a:rect b="b" l="l" r="r" t="t"/>
              <a:pathLst>
                <a:path extrusionOk="0" h="138" w="182">
                  <a:moveTo>
                    <a:pt x="112" y="1"/>
                  </a:moveTo>
                  <a:cubicBezTo>
                    <a:pt x="46" y="1"/>
                    <a:pt x="0" y="90"/>
                    <a:pt x="68" y="129"/>
                  </a:cubicBezTo>
                  <a:cubicBezTo>
                    <a:pt x="79" y="135"/>
                    <a:pt x="90" y="138"/>
                    <a:pt x="101" y="138"/>
                  </a:cubicBezTo>
                  <a:cubicBezTo>
                    <a:pt x="138" y="138"/>
                    <a:pt x="172" y="106"/>
                    <a:pt x="177" y="69"/>
                  </a:cubicBezTo>
                  <a:cubicBezTo>
                    <a:pt x="182" y="41"/>
                    <a:pt x="169" y="13"/>
                    <a:pt x="130"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0" name="Google Shape;13080;p322"/>
            <p:cNvSpPr/>
            <p:nvPr/>
          </p:nvSpPr>
          <p:spPr>
            <a:xfrm>
              <a:off x="2628645" y="4033815"/>
              <a:ext cx="18256" cy="13771"/>
            </a:xfrm>
            <a:custGeom>
              <a:rect b="b" l="l" r="r" t="t"/>
              <a:pathLst>
                <a:path extrusionOk="0" h="350" w="464">
                  <a:moveTo>
                    <a:pt x="238" y="0"/>
                  </a:moveTo>
                  <a:cubicBezTo>
                    <a:pt x="116" y="0"/>
                    <a:pt x="1" y="101"/>
                    <a:pt x="63" y="241"/>
                  </a:cubicBezTo>
                  <a:cubicBezTo>
                    <a:pt x="95" y="316"/>
                    <a:pt x="164" y="350"/>
                    <a:pt x="235" y="350"/>
                  </a:cubicBezTo>
                  <a:cubicBezTo>
                    <a:pt x="293" y="350"/>
                    <a:pt x="351" y="328"/>
                    <a:pt x="391" y="288"/>
                  </a:cubicBezTo>
                  <a:cubicBezTo>
                    <a:pt x="445" y="235"/>
                    <a:pt x="464" y="154"/>
                    <a:pt x="393" y="71"/>
                  </a:cubicBezTo>
                  <a:cubicBezTo>
                    <a:pt x="352" y="22"/>
                    <a:pt x="294" y="0"/>
                    <a:pt x="2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1" name="Google Shape;13081;p322"/>
            <p:cNvSpPr/>
            <p:nvPr/>
          </p:nvSpPr>
          <p:spPr>
            <a:xfrm>
              <a:off x="2673340" y="4069658"/>
              <a:ext cx="18217" cy="13771"/>
            </a:xfrm>
            <a:custGeom>
              <a:rect b="b" l="l" r="r" t="t"/>
              <a:pathLst>
                <a:path extrusionOk="0" h="350" w="463">
                  <a:moveTo>
                    <a:pt x="237" y="1"/>
                  </a:moveTo>
                  <a:cubicBezTo>
                    <a:pt x="116" y="1"/>
                    <a:pt x="0" y="101"/>
                    <a:pt x="61" y="241"/>
                  </a:cubicBezTo>
                  <a:cubicBezTo>
                    <a:pt x="94" y="316"/>
                    <a:pt x="163" y="350"/>
                    <a:pt x="234" y="350"/>
                  </a:cubicBezTo>
                  <a:cubicBezTo>
                    <a:pt x="291" y="350"/>
                    <a:pt x="349" y="328"/>
                    <a:pt x="390" y="288"/>
                  </a:cubicBezTo>
                  <a:cubicBezTo>
                    <a:pt x="445" y="234"/>
                    <a:pt x="462" y="155"/>
                    <a:pt x="393" y="72"/>
                  </a:cubicBezTo>
                  <a:cubicBezTo>
                    <a:pt x="351" y="22"/>
                    <a:pt x="294" y="1"/>
                    <a:pt x="2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2" name="Google Shape;13082;p322"/>
            <p:cNvSpPr/>
            <p:nvPr/>
          </p:nvSpPr>
          <p:spPr>
            <a:xfrm>
              <a:off x="2617235" y="4027952"/>
              <a:ext cx="6728" cy="5902"/>
            </a:xfrm>
            <a:custGeom>
              <a:rect b="b" l="l" r="r" t="t"/>
              <a:pathLst>
                <a:path extrusionOk="0" h="150" w="171">
                  <a:moveTo>
                    <a:pt x="84" y="1"/>
                  </a:moveTo>
                  <a:cubicBezTo>
                    <a:pt x="73" y="1"/>
                    <a:pt x="61" y="4"/>
                    <a:pt x="49" y="11"/>
                  </a:cubicBezTo>
                  <a:cubicBezTo>
                    <a:pt x="1" y="40"/>
                    <a:pt x="8" y="106"/>
                    <a:pt x="47" y="136"/>
                  </a:cubicBezTo>
                  <a:cubicBezTo>
                    <a:pt x="57" y="145"/>
                    <a:pt x="70" y="150"/>
                    <a:pt x="82" y="150"/>
                  </a:cubicBezTo>
                  <a:cubicBezTo>
                    <a:pt x="97" y="150"/>
                    <a:pt x="113" y="143"/>
                    <a:pt x="127" y="127"/>
                  </a:cubicBezTo>
                  <a:cubicBezTo>
                    <a:pt x="171" y="80"/>
                    <a:pt x="137" y="1"/>
                    <a:pt x="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3" name="Google Shape;13083;p322"/>
            <p:cNvSpPr/>
            <p:nvPr/>
          </p:nvSpPr>
          <p:spPr>
            <a:xfrm>
              <a:off x="2763360" y="3956463"/>
              <a:ext cx="7161" cy="5390"/>
            </a:xfrm>
            <a:custGeom>
              <a:rect b="b" l="l" r="r" t="t"/>
              <a:pathLst>
                <a:path extrusionOk="0" h="137" w="182">
                  <a:moveTo>
                    <a:pt x="112" y="1"/>
                  </a:moveTo>
                  <a:cubicBezTo>
                    <a:pt x="45" y="1"/>
                    <a:pt x="0" y="90"/>
                    <a:pt x="67" y="128"/>
                  </a:cubicBezTo>
                  <a:cubicBezTo>
                    <a:pt x="78" y="134"/>
                    <a:pt x="90" y="137"/>
                    <a:pt x="101" y="137"/>
                  </a:cubicBezTo>
                  <a:cubicBezTo>
                    <a:pt x="138" y="137"/>
                    <a:pt x="172" y="105"/>
                    <a:pt x="178" y="68"/>
                  </a:cubicBezTo>
                  <a:cubicBezTo>
                    <a:pt x="181" y="40"/>
                    <a:pt x="169" y="11"/>
                    <a:pt x="129"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4" name="Google Shape;13084;p322"/>
            <p:cNvSpPr/>
            <p:nvPr/>
          </p:nvSpPr>
          <p:spPr>
            <a:xfrm>
              <a:off x="2894496" y="3993644"/>
              <a:ext cx="7161" cy="5430"/>
            </a:xfrm>
            <a:custGeom>
              <a:rect b="b" l="l" r="r" t="t"/>
              <a:pathLst>
                <a:path extrusionOk="0" h="138" w="182">
                  <a:moveTo>
                    <a:pt x="113" y="1"/>
                  </a:moveTo>
                  <a:cubicBezTo>
                    <a:pt x="47" y="1"/>
                    <a:pt x="1" y="90"/>
                    <a:pt x="68" y="129"/>
                  </a:cubicBezTo>
                  <a:cubicBezTo>
                    <a:pt x="79" y="135"/>
                    <a:pt x="90" y="138"/>
                    <a:pt x="101" y="138"/>
                  </a:cubicBezTo>
                  <a:cubicBezTo>
                    <a:pt x="138" y="138"/>
                    <a:pt x="172" y="106"/>
                    <a:pt x="178" y="70"/>
                  </a:cubicBezTo>
                  <a:cubicBezTo>
                    <a:pt x="182" y="41"/>
                    <a:pt x="169" y="13"/>
                    <a:pt x="130" y="3"/>
                  </a:cubicBezTo>
                  <a:cubicBezTo>
                    <a:pt x="124" y="1"/>
                    <a:pt x="118"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5" name="Google Shape;13085;p322"/>
            <p:cNvSpPr/>
            <p:nvPr/>
          </p:nvSpPr>
          <p:spPr>
            <a:xfrm>
              <a:off x="2825013" y="4043375"/>
              <a:ext cx="7200" cy="5390"/>
            </a:xfrm>
            <a:custGeom>
              <a:rect b="b" l="l" r="r" t="t"/>
              <a:pathLst>
                <a:path extrusionOk="0" h="137" w="183">
                  <a:moveTo>
                    <a:pt x="113" y="1"/>
                  </a:moveTo>
                  <a:cubicBezTo>
                    <a:pt x="46" y="1"/>
                    <a:pt x="1" y="90"/>
                    <a:pt x="68" y="128"/>
                  </a:cubicBezTo>
                  <a:cubicBezTo>
                    <a:pt x="79" y="134"/>
                    <a:pt x="90" y="137"/>
                    <a:pt x="101" y="137"/>
                  </a:cubicBezTo>
                  <a:cubicBezTo>
                    <a:pt x="139" y="137"/>
                    <a:pt x="172" y="105"/>
                    <a:pt x="177" y="69"/>
                  </a:cubicBezTo>
                  <a:cubicBezTo>
                    <a:pt x="182" y="40"/>
                    <a:pt x="170" y="12"/>
                    <a:pt x="130" y="3"/>
                  </a:cubicBezTo>
                  <a:cubicBezTo>
                    <a:pt x="124" y="2"/>
                    <a:pt x="118" y="1"/>
                    <a:pt x="1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6" name="Google Shape;13086;p322"/>
            <p:cNvSpPr/>
            <p:nvPr/>
          </p:nvSpPr>
          <p:spPr>
            <a:xfrm>
              <a:off x="2820646" y="4157397"/>
              <a:ext cx="7161" cy="5390"/>
            </a:xfrm>
            <a:custGeom>
              <a:rect b="b" l="l" r="r" t="t"/>
              <a:pathLst>
                <a:path extrusionOk="0" h="137" w="182">
                  <a:moveTo>
                    <a:pt x="112" y="1"/>
                  </a:moveTo>
                  <a:cubicBezTo>
                    <a:pt x="46" y="1"/>
                    <a:pt x="0" y="90"/>
                    <a:pt x="68" y="128"/>
                  </a:cubicBezTo>
                  <a:cubicBezTo>
                    <a:pt x="79" y="134"/>
                    <a:pt x="90" y="136"/>
                    <a:pt x="101" y="136"/>
                  </a:cubicBezTo>
                  <a:cubicBezTo>
                    <a:pt x="138" y="136"/>
                    <a:pt x="172" y="105"/>
                    <a:pt x="178" y="68"/>
                  </a:cubicBezTo>
                  <a:cubicBezTo>
                    <a:pt x="182" y="40"/>
                    <a:pt x="169" y="11"/>
                    <a:pt x="130" y="3"/>
                  </a:cubicBezTo>
                  <a:cubicBezTo>
                    <a:pt x="124" y="1"/>
                    <a:pt x="118" y="1"/>
                    <a:pt x="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7" name="Google Shape;13087;p322"/>
            <p:cNvSpPr/>
            <p:nvPr/>
          </p:nvSpPr>
          <p:spPr>
            <a:xfrm>
              <a:off x="2735859" y="3877026"/>
              <a:ext cx="7161" cy="5390"/>
            </a:xfrm>
            <a:custGeom>
              <a:rect b="b" l="l" r="r" t="t"/>
              <a:pathLst>
                <a:path extrusionOk="0" h="137" w="182">
                  <a:moveTo>
                    <a:pt x="113" y="0"/>
                  </a:moveTo>
                  <a:cubicBezTo>
                    <a:pt x="46" y="0"/>
                    <a:pt x="1" y="90"/>
                    <a:pt x="68" y="127"/>
                  </a:cubicBezTo>
                  <a:cubicBezTo>
                    <a:pt x="79" y="134"/>
                    <a:pt x="91" y="137"/>
                    <a:pt x="102" y="137"/>
                  </a:cubicBezTo>
                  <a:cubicBezTo>
                    <a:pt x="139" y="137"/>
                    <a:pt x="173" y="105"/>
                    <a:pt x="178" y="68"/>
                  </a:cubicBezTo>
                  <a:cubicBezTo>
                    <a:pt x="182" y="39"/>
                    <a:pt x="170" y="11"/>
                    <a:pt x="130" y="2"/>
                  </a:cubicBezTo>
                  <a:cubicBezTo>
                    <a:pt x="124" y="1"/>
                    <a:pt x="118" y="0"/>
                    <a:pt x="1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88" name="Google Shape;13088;p322"/>
          <p:cNvSpPr txBox="1"/>
          <p:nvPr/>
        </p:nvSpPr>
        <p:spPr>
          <a:xfrm>
            <a:off x="1000450" y="1581775"/>
            <a:ext cx="6636900" cy="263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latin typeface="Open Sans"/>
                <a:ea typeface="Open Sans"/>
                <a:cs typeface="Open Sans"/>
                <a:sym typeface="Open Sans"/>
              </a:rPr>
              <a:t>B. Publisher-based </a:t>
            </a:r>
            <a:r>
              <a:rPr lang="en" sz="1800">
                <a:solidFill>
                  <a:schemeClr val="lt1"/>
                </a:solidFill>
                <a:latin typeface="Open Sans"/>
                <a:ea typeface="Open Sans"/>
                <a:cs typeface="Open Sans"/>
                <a:sym typeface="Open Sans"/>
              </a:rPr>
              <a:t>Boolean searches </a:t>
            </a:r>
            <a:endParaRPr sz="1800">
              <a:solidFill>
                <a:schemeClr val="lt1"/>
              </a:solidFill>
              <a:latin typeface="Open Sans"/>
              <a:ea typeface="Open Sans"/>
              <a:cs typeface="Open Sans"/>
              <a:sym typeface="Open Sans"/>
            </a:endParaRPr>
          </a:p>
          <a:p>
            <a:pPr indent="0" lvl="0" marL="0" rtl="0" algn="l">
              <a:lnSpc>
                <a:spcPct val="115000"/>
              </a:lnSpc>
              <a:spcBef>
                <a:spcPts val="1200"/>
              </a:spcBef>
              <a:spcAft>
                <a:spcPts val="0"/>
              </a:spcAft>
              <a:buNone/>
            </a:pPr>
            <a:r>
              <a:rPr i="1" lang="en" sz="1600">
                <a:solidFill>
                  <a:schemeClr val="lt1"/>
                </a:solidFill>
                <a:latin typeface="Open Sans"/>
                <a:ea typeface="Open Sans"/>
                <a:cs typeface="Open Sans"/>
                <a:sym typeface="Open Sans"/>
              </a:rPr>
              <a:t>Public and Library databases</a:t>
            </a:r>
            <a:r>
              <a:rPr b="1" lang="en" sz="1600">
                <a:solidFill>
                  <a:schemeClr val="lt1"/>
                </a:solidFill>
                <a:latin typeface="Open Sans"/>
                <a:ea typeface="Open Sans"/>
                <a:cs typeface="Open Sans"/>
                <a:sym typeface="Open Sans"/>
              </a:rPr>
              <a:t>: </a:t>
            </a:r>
            <a:r>
              <a:rPr lang="en" sz="1600">
                <a:solidFill>
                  <a:schemeClr val="lt1"/>
                </a:solidFill>
                <a:latin typeface="Open Sans"/>
                <a:ea typeface="Open Sans"/>
                <a:cs typeface="Open Sans"/>
                <a:sym typeface="Open Sans"/>
              </a:rPr>
              <a:t>NCBI Taxonomy and Nucleotide Sequence</a:t>
            </a:r>
            <a:r>
              <a:rPr b="1" lang="en" sz="1600">
                <a:solidFill>
                  <a:schemeClr val="lt1"/>
                </a:solidFill>
                <a:latin typeface="Open Sans"/>
                <a:ea typeface="Open Sans"/>
                <a:cs typeface="Open Sans"/>
                <a:sym typeface="Open Sans"/>
              </a:rPr>
              <a:t>, </a:t>
            </a:r>
            <a:r>
              <a:rPr lang="en" sz="1600">
                <a:solidFill>
                  <a:schemeClr val="lt1"/>
                </a:solidFill>
                <a:latin typeface="Open Sans"/>
                <a:ea typeface="Open Sans"/>
                <a:cs typeface="Open Sans"/>
                <a:sym typeface="Open Sans"/>
              </a:rPr>
              <a:t>PubMed</a:t>
            </a:r>
            <a:endParaRPr sz="1600">
              <a:solidFill>
                <a:schemeClr val="lt1"/>
              </a:solidFill>
              <a:latin typeface="Open Sans"/>
              <a:ea typeface="Open Sans"/>
              <a:cs typeface="Open Sans"/>
              <a:sym typeface="Open Sans"/>
            </a:endParaRPr>
          </a:p>
          <a:p>
            <a:pPr indent="0" lvl="0" marL="0" rtl="0" algn="l">
              <a:lnSpc>
                <a:spcPct val="115000"/>
              </a:lnSpc>
              <a:spcBef>
                <a:spcPts val="1200"/>
              </a:spcBef>
              <a:spcAft>
                <a:spcPts val="0"/>
              </a:spcAft>
              <a:buNone/>
            </a:pPr>
            <a:r>
              <a:rPr i="1" lang="en" sz="1600">
                <a:solidFill>
                  <a:schemeClr val="lt1"/>
                </a:solidFill>
                <a:latin typeface="Open Sans"/>
                <a:ea typeface="Open Sans"/>
                <a:cs typeface="Open Sans"/>
                <a:sym typeface="Open Sans"/>
              </a:rPr>
              <a:t>Search terms</a:t>
            </a:r>
            <a:r>
              <a:rPr b="1" lang="en" sz="1600">
                <a:solidFill>
                  <a:schemeClr val="lt1"/>
                </a:solidFill>
                <a:latin typeface="Open Sans"/>
                <a:ea typeface="Open Sans"/>
                <a:cs typeface="Open Sans"/>
                <a:sym typeface="Open Sans"/>
              </a:rPr>
              <a:t>: </a:t>
            </a:r>
            <a:r>
              <a:rPr lang="en" sz="1600">
                <a:solidFill>
                  <a:schemeClr val="lt1"/>
                </a:solidFill>
                <a:latin typeface="Open Sans"/>
                <a:ea typeface="Open Sans"/>
                <a:cs typeface="Open Sans"/>
                <a:sym typeface="Open Sans"/>
              </a:rPr>
              <a:t>NCBI-detected species + synonyms </a:t>
            </a:r>
            <a:endParaRPr sz="1600">
              <a:solidFill>
                <a:schemeClr val="lt1"/>
              </a:solidFill>
              <a:latin typeface="Open Sans"/>
              <a:ea typeface="Open Sans"/>
              <a:cs typeface="Open Sans"/>
              <a:sym typeface="Open Sans"/>
            </a:endParaRPr>
          </a:p>
          <a:p>
            <a:pPr indent="0" lvl="0" marL="0" rtl="0" algn="l">
              <a:lnSpc>
                <a:spcPct val="115000"/>
              </a:lnSpc>
              <a:spcBef>
                <a:spcPts val="1200"/>
              </a:spcBef>
              <a:spcAft>
                <a:spcPts val="1200"/>
              </a:spcAft>
              <a:buNone/>
            </a:pPr>
            <a:r>
              <a:rPr lang="en" sz="1600">
                <a:solidFill>
                  <a:schemeClr val="lt1"/>
                </a:solidFill>
                <a:latin typeface="Open Sans"/>
                <a:ea typeface="Open Sans"/>
                <a:cs typeface="Open Sans"/>
                <a:sym typeface="Open Sans"/>
              </a:rPr>
              <a:t>(‘classical swine fever virus’ [Text Word] OR ‘csfv’ [Text Word] OR ‘hog cholera virus’ [Text Word] OR ‘pestivirus type 2’ [Text Word] OR ‘ swine fever virus’[Text Word]) NOT ‘ african swine fever’ [Text Word]</a:t>
            </a:r>
            <a:endParaRPr>
              <a:solidFill>
                <a:schemeClr val="lt1"/>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2" name="Shape 13092"/>
        <p:cNvGrpSpPr/>
        <p:nvPr/>
      </p:nvGrpSpPr>
      <p:grpSpPr>
        <a:xfrm>
          <a:off x="0" y="0"/>
          <a:ext cx="0" cy="0"/>
          <a:chOff x="0" y="0"/>
          <a:chExt cx="0" cy="0"/>
        </a:xfrm>
      </p:grpSpPr>
      <p:sp>
        <p:nvSpPr>
          <p:cNvPr id="13093" name="Google Shape;13093;p323"/>
          <p:cNvSpPr txBox="1"/>
          <p:nvPr>
            <p:ph type="title"/>
          </p:nvPr>
        </p:nvSpPr>
        <p:spPr>
          <a:xfrm>
            <a:off x="237425" y="4685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literature did we find? </a:t>
            </a:r>
            <a:endParaRPr/>
          </a:p>
        </p:txBody>
      </p:sp>
      <p:sp>
        <p:nvSpPr>
          <p:cNvPr id="13094" name="Google Shape;13094;p323"/>
          <p:cNvSpPr txBox="1"/>
          <p:nvPr/>
        </p:nvSpPr>
        <p:spPr>
          <a:xfrm>
            <a:off x="6355800" y="1640625"/>
            <a:ext cx="2518800" cy="263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lt1"/>
                </a:solidFill>
                <a:latin typeface="Open Sans"/>
                <a:ea typeface="Open Sans"/>
                <a:cs typeface="Open Sans"/>
                <a:sym typeface="Open Sans"/>
              </a:rPr>
              <a:t>567</a:t>
            </a:r>
            <a:r>
              <a:rPr b="1" lang="en" sz="2100">
                <a:solidFill>
                  <a:schemeClr val="lt1"/>
                </a:solidFill>
                <a:latin typeface="Open Sans"/>
                <a:ea typeface="Open Sans"/>
                <a:cs typeface="Open Sans"/>
                <a:sym typeface="Open Sans"/>
              </a:rPr>
              <a:t> Papers</a:t>
            </a:r>
            <a:r>
              <a:rPr lang="en" sz="2100">
                <a:solidFill>
                  <a:schemeClr val="lt1"/>
                </a:solidFill>
                <a:latin typeface="Open Sans"/>
                <a:ea typeface="Open Sans"/>
                <a:cs typeface="Open Sans"/>
                <a:sym typeface="Open Sans"/>
              </a:rPr>
              <a:t> </a:t>
            </a:r>
            <a:endParaRPr sz="2100">
              <a:solidFill>
                <a:schemeClr val="lt1"/>
              </a:solidFill>
              <a:latin typeface="Open Sans"/>
              <a:ea typeface="Open Sans"/>
              <a:cs typeface="Open Sans"/>
              <a:sym typeface="Open Sans"/>
            </a:endParaRPr>
          </a:p>
          <a:p>
            <a:pPr indent="0" lvl="0" marL="0" rtl="0" algn="l">
              <a:lnSpc>
                <a:spcPct val="115000"/>
              </a:lnSpc>
              <a:spcBef>
                <a:spcPts val="1200"/>
              </a:spcBef>
              <a:spcAft>
                <a:spcPts val="1200"/>
              </a:spcAft>
              <a:buNone/>
            </a:pPr>
            <a:r>
              <a:t/>
            </a:r>
            <a:endParaRPr sz="2100">
              <a:solidFill>
                <a:schemeClr val="lt1"/>
              </a:solidFill>
              <a:latin typeface="Open Sans"/>
              <a:ea typeface="Open Sans"/>
              <a:cs typeface="Open Sans"/>
              <a:sym typeface="Open Sans"/>
            </a:endParaRPr>
          </a:p>
        </p:txBody>
      </p:sp>
      <p:pic>
        <p:nvPicPr>
          <p:cNvPr id="13095" name="Google Shape;13095;p323"/>
          <p:cNvPicPr preferRelativeResize="0"/>
          <p:nvPr/>
        </p:nvPicPr>
        <p:blipFill rotWithShape="1">
          <a:blip r:embed="rId3">
            <a:alphaModFix/>
          </a:blip>
          <a:srcRect b="11644" l="0" r="0" t="16609"/>
          <a:stretch/>
        </p:blipFill>
        <p:spPr>
          <a:xfrm>
            <a:off x="993625" y="1339588"/>
            <a:ext cx="5219499" cy="3595124"/>
          </a:xfrm>
          <a:prstGeom prst="rect">
            <a:avLst/>
          </a:prstGeom>
          <a:noFill/>
          <a:ln>
            <a:noFill/>
          </a:ln>
        </p:spPr>
      </p:pic>
      <p:sp>
        <p:nvSpPr>
          <p:cNvPr id="13096" name="Google Shape;13096;p323"/>
          <p:cNvSpPr txBox="1"/>
          <p:nvPr/>
        </p:nvSpPr>
        <p:spPr>
          <a:xfrm>
            <a:off x="1257300" y="1358900"/>
            <a:ext cx="1790700" cy="2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lt1"/>
                </a:highlight>
              </a:rPr>
              <a:t>Systematic Search</a:t>
            </a:r>
            <a:endParaRPr>
              <a:highlight>
                <a:schemeClr val="lt1"/>
              </a:highlight>
            </a:endParaRPr>
          </a:p>
        </p:txBody>
      </p:sp>
      <p:sp>
        <p:nvSpPr>
          <p:cNvPr id="13097" name="Google Shape;13097;p323"/>
          <p:cNvSpPr txBox="1"/>
          <p:nvPr/>
        </p:nvSpPr>
        <p:spPr>
          <a:xfrm>
            <a:off x="4263750" y="1323225"/>
            <a:ext cx="1790700" cy="2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lt1"/>
                </a:highlight>
              </a:rPr>
              <a:t>Snowballing</a:t>
            </a:r>
            <a:endParaRPr>
              <a:highlight>
                <a:schemeClr val="lt1"/>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1" name="Shape 13101"/>
        <p:cNvGrpSpPr/>
        <p:nvPr/>
      </p:nvGrpSpPr>
      <p:grpSpPr>
        <a:xfrm>
          <a:off x="0" y="0"/>
          <a:ext cx="0" cy="0"/>
          <a:chOff x="0" y="0"/>
          <a:chExt cx="0" cy="0"/>
        </a:xfrm>
      </p:grpSpPr>
      <p:sp>
        <p:nvSpPr>
          <p:cNvPr id="13102" name="Google Shape;13102;p324"/>
          <p:cNvSpPr txBox="1"/>
          <p:nvPr>
            <p:ph type="title"/>
          </p:nvPr>
        </p:nvSpPr>
        <p:spPr>
          <a:xfrm>
            <a:off x="237425" y="4685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literature did we find? </a:t>
            </a:r>
            <a:endParaRPr/>
          </a:p>
        </p:txBody>
      </p:sp>
      <p:sp>
        <p:nvSpPr>
          <p:cNvPr id="13103" name="Google Shape;13103;p324"/>
          <p:cNvSpPr txBox="1"/>
          <p:nvPr/>
        </p:nvSpPr>
        <p:spPr>
          <a:xfrm>
            <a:off x="6355800" y="1640625"/>
            <a:ext cx="2518800" cy="263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chemeClr val="lt1"/>
                </a:solidFill>
                <a:latin typeface="Open Sans"/>
                <a:ea typeface="Open Sans"/>
                <a:cs typeface="Open Sans"/>
                <a:sym typeface="Open Sans"/>
              </a:rPr>
              <a:t>567 Papers </a:t>
            </a:r>
            <a:endParaRPr sz="2100">
              <a:solidFill>
                <a:schemeClr val="lt1"/>
              </a:solidFill>
              <a:latin typeface="Open Sans"/>
              <a:ea typeface="Open Sans"/>
              <a:cs typeface="Open Sans"/>
              <a:sym typeface="Open Sans"/>
            </a:endParaRPr>
          </a:p>
          <a:p>
            <a:pPr indent="0" lvl="0" marL="0" rtl="0" algn="l">
              <a:lnSpc>
                <a:spcPct val="115000"/>
              </a:lnSpc>
              <a:spcBef>
                <a:spcPts val="1200"/>
              </a:spcBef>
              <a:spcAft>
                <a:spcPts val="0"/>
              </a:spcAft>
              <a:buNone/>
            </a:pPr>
            <a:r>
              <a:rPr b="1" lang="en" sz="2100">
                <a:solidFill>
                  <a:schemeClr val="lt1"/>
                </a:solidFill>
                <a:latin typeface="Open Sans"/>
                <a:ea typeface="Open Sans"/>
                <a:cs typeface="Open Sans"/>
                <a:sym typeface="Open Sans"/>
              </a:rPr>
              <a:t>170 Journals</a:t>
            </a:r>
            <a:endParaRPr b="1" sz="2100">
              <a:solidFill>
                <a:schemeClr val="lt1"/>
              </a:solidFill>
              <a:latin typeface="Open Sans"/>
              <a:ea typeface="Open Sans"/>
              <a:cs typeface="Open Sans"/>
              <a:sym typeface="Open Sans"/>
            </a:endParaRPr>
          </a:p>
          <a:p>
            <a:pPr indent="0" lvl="0" marL="0" rtl="0" algn="l">
              <a:lnSpc>
                <a:spcPct val="115000"/>
              </a:lnSpc>
              <a:spcBef>
                <a:spcPts val="1200"/>
              </a:spcBef>
              <a:spcAft>
                <a:spcPts val="1200"/>
              </a:spcAft>
              <a:buNone/>
            </a:pPr>
            <a:r>
              <a:rPr lang="en" sz="2100">
                <a:solidFill>
                  <a:schemeClr val="lt1"/>
                </a:solidFill>
                <a:latin typeface="Open Sans"/>
                <a:ea typeface="Open Sans"/>
                <a:cs typeface="Open Sans"/>
                <a:sym typeface="Open Sans"/>
              </a:rPr>
              <a:t> </a:t>
            </a:r>
            <a:br>
              <a:rPr lang="en" sz="2100">
                <a:solidFill>
                  <a:schemeClr val="lt1"/>
                </a:solidFill>
                <a:latin typeface="Open Sans"/>
                <a:ea typeface="Open Sans"/>
                <a:cs typeface="Open Sans"/>
                <a:sym typeface="Open Sans"/>
              </a:rPr>
            </a:br>
            <a:endParaRPr sz="2100">
              <a:solidFill>
                <a:schemeClr val="lt1"/>
              </a:solidFill>
              <a:latin typeface="Open Sans"/>
              <a:ea typeface="Open Sans"/>
              <a:cs typeface="Open Sans"/>
              <a:sym typeface="Open Sans"/>
            </a:endParaRPr>
          </a:p>
        </p:txBody>
      </p:sp>
      <p:pic>
        <p:nvPicPr>
          <p:cNvPr id="13104" name="Google Shape;13104;p324"/>
          <p:cNvPicPr preferRelativeResize="0"/>
          <p:nvPr/>
        </p:nvPicPr>
        <p:blipFill>
          <a:blip r:embed="rId3">
            <a:alphaModFix/>
          </a:blip>
          <a:stretch>
            <a:fillRect/>
          </a:stretch>
        </p:blipFill>
        <p:spPr>
          <a:xfrm>
            <a:off x="1923438" y="1174400"/>
            <a:ext cx="4331964" cy="37974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8" name="Shape 13108"/>
        <p:cNvGrpSpPr/>
        <p:nvPr/>
      </p:nvGrpSpPr>
      <p:grpSpPr>
        <a:xfrm>
          <a:off x="0" y="0"/>
          <a:ext cx="0" cy="0"/>
          <a:chOff x="0" y="0"/>
          <a:chExt cx="0" cy="0"/>
        </a:xfrm>
      </p:grpSpPr>
      <p:sp>
        <p:nvSpPr>
          <p:cNvPr id="13109" name="Google Shape;13109;p325"/>
          <p:cNvSpPr txBox="1"/>
          <p:nvPr>
            <p:ph type="title"/>
          </p:nvPr>
        </p:nvSpPr>
        <p:spPr>
          <a:xfrm>
            <a:off x="237425" y="4685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literature did we find? </a:t>
            </a:r>
            <a:endParaRPr/>
          </a:p>
        </p:txBody>
      </p:sp>
      <p:sp>
        <p:nvSpPr>
          <p:cNvPr id="13110" name="Google Shape;13110;p325"/>
          <p:cNvSpPr txBox="1"/>
          <p:nvPr/>
        </p:nvSpPr>
        <p:spPr>
          <a:xfrm>
            <a:off x="6355800" y="1640625"/>
            <a:ext cx="2518800" cy="263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chemeClr val="lt1"/>
                </a:solidFill>
                <a:latin typeface="Open Sans"/>
                <a:ea typeface="Open Sans"/>
                <a:cs typeface="Open Sans"/>
                <a:sym typeface="Open Sans"/>
              </a:rPr>
              <a:t>567 Papers </a:t>
            </a:r>
            <a:endParaRPr sz="2100">
              <a:solidFill>
                <a:schemeClr val="lt1"/>
              </a:solidFill>
              <a:latin typeface="Open Sans"/>
              <a:ea typeface="Open Sans"/>
              <a:cs typeface="Open Sans"/>
              <a:sym typeface="Open Sans"/>
            </a:endParaRPr>
          </a:p>
          <a:p>
            <a:pPr indent="0" lvl="0" marL="0" rtl="0" algn="l">
              <a:lnSpc>
                <a:spcPct val="115000"/>
              </a:lnSpc>
              <a:spcBef>
                <a:spcPts val="1200"/>
              </a:spcBef>
              <a:spcAft>
                <a:spcPts val="0"/>
              </a:spcAft>
              <a:buNone/>
            </a:pPr>
            <a:r>
              <a:rPr lang="en" sz="2100">
                <a:solidFill>
                  <a:schemeClr val="lt1"/>
                </a:solidFill>
                <a:latin typeface="Open Sans"/>
                <a:ea typeface="Open Sans"/>
                <a:cs typeface="Open Sans"/>
                <a:sym typeface="Open Sans"/>
              </a:rPr>
              <a:t>170 Journals</a:t>
            </a:r>
            <a:endParaRPr sz="2100">
              <a:solidFill>
                <a:schemeClr val="lt1"/>
              </a:solidFill>
              <a:latin typeface="Open Sans"/>
              <a:ea typeface="Open Sans"/>
              <a:cs typeface="Open Sans"/>
              <a:sym typeface="Open Sans"/>
            </a:endParaRPr>
          </a:p>
          <a:p>
            <a:pPr indent="0" lvl="0" marL="0" rtl="0" algn="l">
              <a:lnSpc>
                <a:spcPct val="115000"/>
              </a:lnSpc>
              <a:spcBef>
                <a:spcPts val="1200"/>
              </a:spcBef>
              <a:spcAft>
                <a:spcPts val="0"/>
              </a:spcAft>
              <a:buNone/>
            </a:pPr>
            <a:r>
              <a:rPr lang="en" sz="2100">
                <a:solidFill>
                  <a:schemeClr val="lt1"/>
                </a:solidFill>
                <a:latin typeface="Open Sans"/>
                <a:ea typeface="Open Sans"/>
                <a:cs typeface="Open Sans"/>
                <a:sym typeface="Open Sans"/>
              </a:rPr>
              <a:t> </a:t>
            </a:r>
            <a:br>
              <a:rPr lang="en" sz="2100">
                <a:solidFill>
                  <a:schemeClr val="lt1"/>
                </a:solidFill>
                <a:latin typeface="Open Sans"/>
                <a:ea typeface="Open Sans"/>
                <a:cs typeface="Open Sans"/>
                <a:sym typeface="Open Sans"/>
              </a:rPr>
            </a:br>
            <a:r>
              <a:rPr b="1" lang="en" sz="2100">
                <a:solidFill>
                  <a:schemeClr val="lt1"/>
                </a:solidFill>
                <a:latin typeface="Open Sans"/>
                <a:ea typeface="Open Sans"/>
                <a:cs typeface="Open Sans"/>
                <a:sym typeface="Open Sans"/>
              </a:rPr>
              <a:t>16 languages</a:t>
            </a:r>
            <a:r>
              <a:rPr lang="en" sz="2100">
                <a:solidFill>
                  <a:schemeClr val="lt1"/>
                </a:solidFill>
                <a:latin typeface="Open Sans"/>
                <a:ea typeface="Open Sans"/>
                <a:cs typeface="Open Sans"/>
                <a:sym typeface="Open Sans"/>
              </a:rPr>
              <a:t> </a:t>
            </a:r>
            <a:endParaRPr sz="2100">
              <a:solidFill>
                <a:schemeClr val="lt1"/>
              </a:solidFill>
              <a:latin typeface="Open Sans"/>
              <a:ea typeface="Open Sans"/>
              <a:cs typeface="Open Sans"/>
              <a:sym typeface="Open Sans"/>
            </a:endParaRPr>
          </a:p>
          <a:p>
            <a:pPr indent="0" lvl="0" marL="0" rtl="0" algn="l">
              <a:lnSpc>
                <a:spcPct val="115000"/>
              </a:lnSpc>
              <a:spcBef>
                <a:spcPts val="1200"/>
              </a:spcBef>
              <a:spcAft>
                <a:spcPts val="0"/>
              </a:spcAft>
              <a:buNone/>
            </a:pPr>
            <a:r>
              <a:t/>
            </a:r>
            <a:endParaRPr sz="2100">
              <a:solidFill>
                <a:schemeClr val="lt1"/>
              </a:solidFill>
              <a:latin typeface="Open Sans"/>
              <a:ea typeface="Open Sans"/>
              <a:cs typeface="Open Sans"/>
              <a:sym typeface="Open Sans"/>
            </a:endParaRPr>
          </a:p>
          <a:p>
            <a:pPr indent="0" lvl="0" marL="0" rtl="0" algn="l">
              <a:lnSpc>
                <a:spcPct val="115000"/>
              </a:lnSpc>
              <a:spcBef>
                <a:spcPts val="1200"/>
              </a:spcBef>
              <a:spcAft>
                <a:spcPts val="1200"/>
              </a:spcAft>
              <a:buNone/>
            </a:pPr>
            <a:r>
              <a:t/>
            </a:r>
            <a:endParaRPr sz="2100">
              <a:solidFill>
                <a:schemeClr val="lt1"/>
              </a:solidFill>
              <a:latin typeface="Open Sans"/>
              <a:ea typeface="Open Sans"/>
              <a:cs typeface="Open Sans"/>
              <a:sym typeface="Open Sans"/>
            </a:endParaRPr>
          </a:p>
        </p:txBody>
      </p:sp>
      <p:pic>
        <p:nvPicPr>
          <p:cNvPr id="13111" name="Google Shape;13111;p325"/>
          <p:cNvPicPr preferRelativeResize="0"/>
          <p:nvPr/>
        </p:nvPicPr>
        <p:blipFill>
          <a:blip r:embed="rId3">
            <a:alphaModFix/>
          </a:blip>
          <a:stretch>
            <a:fillRect/>
          </a:stretch>
        </p:blipFill>
        <p:spPr>
          <a:xfrm>
            <a:off x="1923438" y="1180950"/>
            <a:ext cx="4331964" cy="37974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5" name="Shape 13115"/>
        <p:cNvGrpSpPr/>
        <p:nvPr/>
      </p:nvGrpSpPr>
      <p:grpSpPr>
        <a:xfrm>
          <a:off x="0" y="0"/>
          <a:ext cx="0" cy="0"/>
          <a:chOff x="0" y="0"/>
          <a:chExt cx="0" cy="0"/>
        </a:xfrm>
      </p:grpSpPr>
      <p:sp>
        <p:nvSpPr>
          <p:cNvPr id="13116" name="Google Shape;13116;p326"/>
          <p:cNvSpPr txBox="1"/>
          <p:nvPr>
            <p:ph type="title"/>
          </p:nvPr>
        </p:nvSpPr>
        <p:spPr>
          <a:xfrm>
            <a:off x="237425" y="4685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literature did we find? </a:t>
            </a:r>
            <a:endParaRPr/>
          </a:p>
        </p:txBody>
      </p:sp>
      <p:sp>
        <p:nvSpPr>
          <p:cNvPr id="13117" name="Google Shape;13117;p326"/>
          <p:cNvSpPr txBox="1"/>
          <p:nvPr/>
        </p:nvSpPr>
        <p:spPr>
          <a:xfrm>
            <a:off x="6355800" y="1640625"/>
            <a:ext cx="2518800" cy="263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chemeClr val="lt1"/>
                </a:solidFill>
                <a:latin typeface="Open Sans"/>
                <a:ea typeface="Open Sans"/>
                <a:cs typeface="Open Sans"/>
                <a:sym typeface="Open Sans"/>
              </a:rPr>
              <a:t>567 Papers </a:t>
            </a:r>
            <a:endParaRPr sz="2100">
              <a:solidFill>
                <a:schemeClr val="lt1"/>
              </a:solidFill>
              <a:latin typeface="Open Sans"/>
              <a:ea typeface="Open Sans"/>
              <a:cs typeface="Open Sans"/>
              <a:sym typeface="Open Sans"/>
            </a:endParaRPr>
          </a:p>
          <a:p>
            <a:pPr indent="0" lvl="0" marL="0" rtl="0" algn="l">
              <a:lnSpc>
                <a:spcPct val="115000"/>
              </a:lnSpc>
              <a:spcBef>
                <a:spcPts val="1200"/>
              </a:spcBef>
              <a:spcAft>
                <a:spcPts val="0"/>
              </a:spcAft>
              <a:buNone/>
            </a:pPr>
            <a:r>
              <a:rPr lang="en" sz="2100">
                <a:solidFill>
                  <a:schemeClr val="lt1"/>
                </a:solidFill>
                <a:latin typeface="Open Sans"/>
                <a:ea typeface="Open Sans"/>
                <a:cs typeface="Open Sans"/>
                <a:sym typeface="Open Sans"/>
              </a:rPr>
              <a:t>170 Journals</a:t>
            </a:r>
            <a:endParaRPr sz="2100">
              <a:solidFill>
                <a:schemeClr val="lt1"/>
              </a:solidFill>
              <a:latin typeface="Open Sans"/>
              <a:ea typeface="Open Sans"/>
              <a:cs typeface="Open Sans"/>
              <a:sym typeface="Open Sans"/>
            </a:endParaRPr>
          </a:p>
          <a:p>
            <a:pPr indent="0" lvl="0" marL="0" rtl="0" algn="l">
              <a:lnSpc>
                <a:spcPct val="115000"/>
              </a:lnSpc>
              <a:spcBef>
                <a:spcPts val="1200"/>
              </a:spcBef>
              <a:spcAft>
                <a:spcPts val="0"/>
              </a:spcAft>
              <a:buNone/>
            </a:pPr>
            <a:br>
              <a:rPr lang="en" sz="2100">
                <a:solidFill>
                  <a:schemeClr val="lt1"/>
                </a:solidFill>
                <a:latin typeface="Open Sans"/>
                <a:ea typeface="Open Sans"/>
                <a:cs typeface="Open Sans"/>
                <a:sym typeface="Open Sans"/>
              </a:rPr>
            </a:br>
            <a:r>
              <a:rPr lang="en" sz="2100">
                <a:solidFill>
                  <a:schemeClr val="lt1"/>
                </a:solidFill>
                <a:latin typeface="Open Sans"/>
                <a:ea typeface="Open Sans"/>
                <a:cs typeface="Open Sans"/>
                <a:sym typeface="Open Sans"/>
              </a:rPr>
              <a:t>16 languages</a:t>
            </a:r>
            <a:r>
              <a:rPr lang="en" sz="2100">
                <a:solidFill>
                  <a:schemeClr val="lt1"/>
                </a:solidFill>
                <a:latin typeface="Open Sans"/>
                <a:ea typeface="Open Sans"/>
                <a:cs typeface="Open Sans"/>
                <a:sym typeface="Open Sans"/>
              </a:rPr>
              <a:t> </a:t>
            </a:r>
            <a:endParaRPr sz="2100">
              <a:solidFill>
                <a:schemeClr val="lt1"/>
              </a:solidFill>
              <a:latin typeface="Open Sans"/>
              <a:ea typeface="Open Sans"/>
              <a:cs typeface="Open Sans"/>
              <a:sym typeface="Open Sans"/>
            </a:endParaRPr>
          </a:p>
          <a:p>
            <a:pPr indent="0" lvl="0" marL="0" rtl="0" algn="l">
              <a:lnSpc>
                <a:spcPct val="115000"/>
              </a:lnSpc>
              <a:spcBef>
                <a:spcPts val="1200"/>
              </a:spcBef>
              <a:spcAft>
                <a:spcPts val="0"/>
              </a:spcAft>
              <a:buNone/>
            </a:pPr>
            <a:r>
              <a:t/>
            </a:r>
            <a:endParaRPr sz="2100">
              <a:solidFill>
                <a:schemeClr val="lt1"/>
              </a:solidFill>
              <a:latin typeface="Open Sans"/>
              <a:ea typeface="Open Sans"/>
              <a:cs typeface="Open Sans"/>
              <a:sym typeface="Open Sans"/>
            </a:endParaRPr>
          </a:p>
          <a:p>
            <a:pPr indent="0" lvl="0" marL="0" rtl="0" algn="l">
              <a:lnSpc>
                <a:spcPct val="115000"/>
              </a:lnSpc>
              <a:spcBef>
                <a:spcPts val="1200"/>
              </a:spcBef>
              <a:spcAft>
                <a:spcPts val="1200"/>
              </a:spcAft>
              <a:buNone/>
            </a:pPr>
            <a:r>
              <a:rPr b="1" lang="en" sz="2100">
                <a:solidFill>
                  <a:schemeClr val="lt1"/>
                </a:solidFill>
                <a:latin typeface="Open Sans"/>
                <a:ea typeface="Open Sans"/>
                <a:cs typeface="Open Sans"/>
                <a:sym typeface="Open Sans"/>
              </a:rPr>
              <a:t>111 Open Access</a:t>
            </a:r>
            <a:endParaRPr b="1" sz="2100">
              <a:solidFill>
                <a:schemeClr val="lt1"/>
              </a:solidFill>
              <a:latin typeface="Open Sans"/>
              <a:ea typeface="Open Sans"/>
              <a:cs typeface="Open Sans"/>
              <a:sym typeface="Open Sans"/>
            </a:endParaRPr>
          </a:p>
        </p:txBody>
      </p:sp>
      <p:pic>
        <p:nvPicPr>
          <p:cNvPr id="13118" name="Google Shape;13118;p326"/>
          <p:cNvPicPr preferRelativeResize="0"/>
          <p:nvPr/>
        </p:nvPicPr>
        <p:blipFill>
          <a:blip r:embed="rId3">
            <a:alphaModFix/>
          </a:blip>
          <a:stretch>
            <a:fillRect/>
          </a:stretch>
        </p:blipFill>
        <p:spPr>
          <a:xfrm>
            <a:off x="1923438" y="1155550"/>
            <a:ext cx="4331964" cy="37974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2" name="Shape 13122"/>
        <p:cNvGrpSpPr/>
        <p:nvPr/>
      </p:nvGrpSpPr>
      <p:grpSpPr>
        <a:xfrm>
          <a:off x="0" y="0"/>
          <a:ext cx="0" cy="0"/>
          <a:chOff x="0" y="0"/>
          <a:chExt cx="0" cy="0"/>
        </a:xfrm>
      </p:grpSpPr>
      <p:sp>
        <p:nvSpPr>
          <p:cNvPr id="13123" name="Google Shape;13123;p327"/>
          <p:cNvSpPr txBox="1"/>
          <p:nvPr>
            <p:ph type="title"/>
          </p:nvPr>
        </p:nvSpPr>
        <p:spPr>
          <a:xfrm>
            <a:off x="237425" y="468550"/>
            <a:ext cx="890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did </a:t>
            </a:r>
            <a:r>
              <a:rPr lang="en" u="sng"/>
              <a:t>relevant</a:t>
            </a:r>
            <a:r>
              <a:rPr lang="en"/>
              <a:t> literature did we find? </a:t>
            </a:r>
            <a:endParaRPr/>
          </a:p>
        </p:txBody>
      </p:sp>
      <p:sp>
        <p:nvSpPr>
          <p:cNvPr id="13124" name="Google Shape;13124;p327"/>
          <p:cNvSpPr txBox="1"/>
          <p:nvPr/>
        </p:nvSpPr>
        <p:spPr>
          <a:xfrm>
            <a:off x="6355800" y="1640625"/>
            <a:ext cx="2518800" cy="263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lt1"/>
                </a:solidFill>
                <a:latin typeface="Open Sans"/>
                <a:ea typeface="Open Sans"/>
                <a:cs typeface="Open Sans"/>
                <a:sym typeface="Open Sans"/>
              </a:rPr>
              <a:t>338</a:t>
            </a:r>
            <a:r>
              <a:rPr b="1" lang="en" sz="2100">
                <a:solidFill>
                  <a:schemeClr val="lt1"/>
                </a:solidFill>
                <a:latin typeface="Open Sans"/>
                <a:ea typeface="Open Sans"/>
                <a:cs typeface="Open Sans"/>
                <a:sym typeface="Open Sans"/>
              </a:rPr>
              <a:t> Papers</a:t>
            </a:r>
            <a:r>
              <a:rPr lang="en" sz="2100">
                <a:solidFill>
                  <a:schemeClr val="lt1"/>
                </a:solidFill>
                <a:latin typeface="Open Sans"/>
                <a:ea typeface="Open Sans"/>
                <a:cs typeface="Open Sans"/>
                <a:sym typeface="Open Sans"/>
              </a:rPr>
              <a:t> </a:t>
            </a:r>
            <a:endParaRPr sz="2100">
              <a:solidFill>
                <a:schemeClr val="lt1"/>
              </a:solidFill>
              <a:latin typeface="Open Sans"/>
              <a:ea typeface="Open Sans"/>
              <a:cs typeface="Open Sans"/>
              <a:sym typeface="Open Sans"/>
            </a:endParaRPr>
          </a:p>
          <a:p>
            <a:pPr indent="0" lvl="0" marL="0" rtl="0" algn="l">
              <a:lnSpc>
                <a:spcPct val="115000"/>
              </a:lnSpc>
              <a:spcBef>
                <a:spcPts val="1200"/>
              </a:spcBef>
              <a:spcAft>
                <a:spcPts val="1200"/>
              </a:spcAft>
              <a:buNone/>
            </a:pPr>
            <a:r>
              <a:t/>
            </a:r>
            <a:endParaRPr sz="2100">
              <a:solidFill>
                <a:schemeClr val="lt1"/>
              </a:solidFill>
              <a:latin typeface="Open Sans"/>
              <a:ea typeface="Open Sans"/>
              <a:cs typeface="Open Sans"/>
              <a:sym typeface="Open Sans"/>
            </a:endParaRPr>
          </a:p>
        </p:txBody>
      </p:sp>
      <p:pic>
        <p:nvPicPr>
          <p:cNvPr id="13125" name="Google Shape;13125;p327"/>
          <p:cNvPicPr preferRelativeResize="0"/>
          <p:nvPr/>
        </p:nvPicPr>
        <p:blipFill rotWithShape="1">
          <a:blip r:embed="rId3">
            <a:alphaModFix/>
          </a:blip>
          <a:srcRect b="16481" l="0" r="0" t="22202"/>
          <a:stretch/>
        </p:blipFill>
        <p:spPr>
          <a:xfrm>
            <a:off x="1006325" y="1390125"/>
            <a:ext cx="5162025" cy="3544850"/>
          </a:xfrm>
          <a:prstGeom prst="rect">
            <a:avLst/>
          </a:prstGeom>
          <a:noFill/>
          <a:ln>
            <a:noFill/>
          </a:ln>
        </p:spPr>
      </p:pic>
      <p:sp>
        <p:nvSpPr>
          <p:cNvPr id="13126" name="Google Shape;13126;p327"/>
          <p:cNvSpPr txBox="1"/>
          <p:nvPr/>
        </p:nvSpPr>
        <p:spPr>
          <a:xfrm>
            <a:off x="4178300" y="1422400"/>
            <a:ext cx="1790700" cy="2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lt1"/>
                </a:highlight>
              </a:rPr>
              <a:t>Snowballing</a:t>
            </a:r>
            <a:endParaRPr>
              <a:highlight>
                <a:schemeClr val="lt1"/>
              </a:highlight>
            </a:endParaRPr>
          </a:p>
        </p:txBody>
      </p:sp>
      <p:sp>
        <p:nvSpPr>
          <p:cNvPr id="13127" name="Google Shape;13127;p327"/>
          <p:cNvSpPr txBox="1"/>
          <p:nvPr/>
        </p:nvSpPr>
        <p:spPr>
          <a:xfrm>
            <a:off x="1257300" y="1435100"/>
            <a:ext cx="1790700" cy="2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lt1"/>
                </a:highlight>
              </a:rPr>
              <a:t>Systematic Search</a:t>
            </a:r>
            <a:endParaRPr>
              <a:highlight>
                <a:schemeClr val="lt1"/>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1" name="Shape 13131"/>
        <p:cNvGrpSpPr/>
        <p:nvPr/>
      </p:nvGrpSpPr>
      <p:grpSpPr>
        <a:xfrm>
          <a:off x="0" y="0"/>
          <a:ext cx="0" cy="0"/>
          <a:chOff x="0" y="0"/>
          <a:chExt cx="0" cy="0"/>
        </a:xfrm>
      </p:grpSpPr>
      <p:sp>
        <p:nvSpPr>
          <p:cNvPr id="13132" name="Google Shape;13132;p328"/>
          <p:cNvSpPr txBox="1"/>
          <p:nvPr>
            <p:ph type="title"/>
          </p:nvPr>
        </p:nvSpPr>
        <p:spPr>
          <a:xfrm>
            <a:off x="237425" y="468550"/>
            <a:ext cx="890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did </a:t>
            </a:r>
            <a:r>
              <a:rPr lang="en" u="sng"/>
              <a:t>relevant</a:t>
            </a:r>
            <a:r>
              <a:rPr lang="en"/>
              <a:t> literature did we find? </a:t>
            </a:r>
            <a:endParaRPr/>
          </a:p>
        </p:txBody>
      </p:sp>
      <p:sp>
        <p:nvSpPr>
          <p:cNvPr id="13133" name="Google Shape;13133;p328"/>
          <p:cNvSpPr txBox="1"/>
          <p:nvPr/>
        </p:nvSpPr>
        <p:spPr>
          <a:xfrm>
            <a:off x="6355800" y="1640625"/>
            <a:ext cx="2518800" cy="263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chemeClr val="lt1"/>
                </a:solidFill>
                <a:latin typeface="Open Sans"/>
                <a:ea typeface="Open Sans"/>
                <a:cs typeface="Open Sans"/>
                <a:sym typeface="Open Sans"/>
              </a:rPr>
              <a:t>339</a:t>
            </a:r>
            <a:r>
              <a:rPr lang="en" sz="2100">
                <a:solidFill>
                  <a:schemeClr val="lt1"/>
                </a:solidFill>
                <a:latin typeface="Open Sans"/>
                <a:ea typeface="Open Sans"/>
                <a:cs typeface="Open Sans"/>
                <a:sym typeface="Open Sans"/>
              </a:rPr>
              <a:t> Papers </a:t>
            </a:r>
            <a:endParaRPr sz="2100">
              <a:solidFill>
                <a:schemeClr val="lt1"/>
              </a:solidFill>
              <a:latin typeface="Open Sans"/>
              <a:ea typeface="Open Sans"/>
              <a:cs typeface="Open Sans"/>
              <a:sym typeface="Open Sans"/>
            </a:endParaRPr>
          </a:p>
          <a:p>
            <a:pPr indent="0" lvl="0" marL="0" rtl="0" algn="l">
              <a:lnSpc>
                <a:spcPct val="115000"/>
              </a:lnSpc>
              <a:spcBef>
                <a:spcPts val="1200"/>
              </a:spcBef>
              <a:spcAft>
                <a:spcPts val="0"/>
              </a:spcAft>
              <a:buNone/>
            </a:pPr>
            <a:r>
              <a:rPr b="1" lang="en" sz="2100">
                <a:solidFill>
                  <a:schemeClr val="lt1"/>
                </a:solidFill>
                <a:latin typeface="Open Sans"/>
                <a:ea typeface="Open Sans"/>
                <a:cs typeface="Open Sans"/>
                <a:sym typeface="Open Sans"/>
              </a:rPr>
              <a:t>106 Journals</a:t>
            </a:r>
            <a:endParaRPr b="1" sz="2100">
              <a:solidFill>
                <a:schemeClr val="lt1"/>
              </a:solidFill>
              <a:latin typeface="Open Sans"/>
              <a:ea typeface="Open Sans"/>
              <a:cs typeface="Open Sans"/>
              <a:sym typeface="Open Sans"/>
            </a:endParaRPr>
          </a:p>
          <a:p>
            <a:pPr indent="0" lvl="0" marL="0" rtl="0" algn="l">
              <a:lnSpc>
                <a:spcPct val="115000"/>
              </a:lnSpc>
              <a:spcBef>
                <a:spcPts val="1200"/>
              </a:spcBef>
              <a:spcAft>
                <a:spcPts val="1200"/>
              </a:spcAft>
              <a:buNone/>
            </a:pPr>
            <a:r>
              <a:rPr lang="en" sz="2100">
                <a:solidFill>
                  <a:schemeClr val="lt1"/>
                </a:solidFill>
                <a:latin typeface="Open Sans"/>
                <a:ea typeface="Open Sans"/>
                <a:cs typeface="Open Sans"/>
                <a:sym typeface="Open Sans"/>
              </a:rPr>
              <a:t> </a:t>
            </a:r>
            <a:br>
              <a:rPr lang="en" sz="2100">
                <a:solidFill>
                  <a:schemeClr val="lt1"/>
                </a:solidFill>
                <a:latin typeface="Open Sans"/>
                <a:ea typeface="Open Sans"/>
                <a:cs typeface="Open Sans"/>
                <a:sym typeface="Open Sans"/>
              </a:rPr>
            </a:br>
            <a:endParaRPr sz="2100">
              <a:solidFill>
                <a:schemeClr val="lt1"/>
              </a:solidFill>
              <a:latin typeface="Open Sans"/>
              <a:ea typeface="Open Sans"/>
              <a:cs typeface="Open Sans"/>
              <a:sym typeface="Open Sans"/>
            </a:endParaRPr>
          </a:p>
        </p:txBody>
      </p:sp>
      <p:pic>
        <p:nvPicPr>
          <p:cNvPr id="13134" name="Google Shape;13134;p328"/>
          <p:cNvPicPr preferRelativeResize="0"/>
          <p:nvPr/>
        </p:nvPicPr>
        <p:blipFill>
          <a:blip r:embed="rId3">
            <a:alphaModFix/>
          </a:blip>
          <a:stretch>
            <a:fillRect/>
          </a:stretch>
        </p:blipFill>
        <p:spPr>
          <a:xfrm>
            <a:off x="1625600" y="1130150"/>
            <a:ext cx="4331964" cy="37974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8" name="Shape 13138"/>
        <p:cNvGrpSpPr/>
        <p:nvPr/>
      </p:nvGrpSpPr>
      <p:grpSpPr>
        <a:xfrm>
          <a:off x="0" y="0"/>
          <a:ext cx="0" cy="0"/>
          <a:chOff x="0" y="0"/>
          <a:chExt cx="0" cy="0"/>
        </a:xfrm>
      </p:grpSpPr>
      <p:sp>
        <p:nvSpPr>
          <p:cNvPr id="13139" name="Google Shape;13139;p329"/>
          <p:cNvSpPr txBox="1"/>
          <p:nvPr>
            <p:ph type="title"/>
          </p:nvPr>
        </p:nvSpPr>
        <p:spPr>
          <a:xfrm>
            <a:off x="237425" y="468550"/>
            <a:ext cx="890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did </a:t>
            </a:r>
            <a:r>
              <a:rPr lang="en" u="sng"/>
              <a:t>relevant</a:t>
            </a:r>
            <a:r>
              <a:rPr lang="en"/>
              <a:t> literature did we find? </a:t>
            </a:r>
            <a:endParaRPr/>
          </a:p>
        </p:txBody>
      </p:sp>
      <p:sp>
        <p:nvSpPr>
          <p:cNvPr id="13140" name="Google Shape;13140;p329"/>
          <p:cNvSpPr txBox="1"/>
          <p:nvPr/>
        </p:nvSpPr>
        <p:spPr>
          <a:xfrm>
            <a:off x="6355800" y="1640625"/>
            <a:ext cx="2518800" cy="263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chemeClr val="lt1"/>
                </a:solidFill>
                <a:latin typeface="Open Sans"/>
                <a:ea typeface="Open Sans"/>
                <a:cs typeface="Open Sans"/>
                <a:sym typeface="Open Sans"/>
              </a:rPr>
              <a:t>339 Papers </a:t>
            </a:r>
            <a:endParaRPr sz="2100">
              <a:solidFill>
                <a:schemeClr val="lt1"/>
              </a:solidFill>
              <a:latin typeface="Open Sans"/>
              <a:ea typeface="Open Sans"/>
              <a:cs typeface="Open Sans"/>
              <a:sym typeface="Open Sans"/>
            </a:endParaRPr>
          </a:p>
          <a:p>
            <a:pPr indent="0" lvl="0" marL="0" rtl="0" algn="l">
              <a:lnSpc>
                <a:spcPct val="115000"/>
              </a:lnSpc>
              <a:spcBef>
                <a:spcPts val="1200"/>
              </a:spcBef>
              <a:spcAft>
                <a:spcPts val="0"/>
              </a:spcAft>
              <a:buNone/>
            </a:pPr>
            <a:r>
              <a:rPr lang="en" sz="2100">
                <a:solidFill>
                  <a:schemeClr val="lt1"/>
                </a:solidFill>
                <a:latin typeface="Open Sans"/>
                <a:ea typeface="Open Sans"/>
                <a:cs typeface="Open Sans"/>
                <a:sym typeface="Open Sans"/>
              </a:rPr>
              <a:t>106 Journals</a:t>
            </a:r>
            <a:endParaRPr sz="2100">
              <a:solidFill>
                <a:schemeClr val="lt1"/>
              </a:solidFill>
              <a:latin typeface="Open Sans"/>
              <a:ea typeface="Open Sans"/>
              <a:cs typeface="Open Sans"/>
              <a:sym typeface="Open Sans"/>
            </a:endParaRPr>
          </a:p>
          <a:p>
            <a:pPr indent="0" lvl="0" marL="0" rtl="0" algn="l">
              <a:lnSpc>
                <a:spcPct val="115000"/>
              </a:lnSpc>
              <a:spcBef>
                <a:spcPts val="1200"/>
              </a:spcBef>
              <a:spcAft>
                <a:spcPts val="0"/>
              </a:spcAft>
              <a:buNone/>
            </a:pPr>
            <a:r>
              <a:rPr b="1" lang="en" sz="2100">
                <a:solidFill>
                  <a:schemeClr val="lt1"/>
                </a:solidFill>
                <a:latin typeface="Open Sans"/>
                <a:ea typeface="Open Sans"/>
                <a:cs typeface="Open Sans"/>
                <a:sym typeface="Open Sans"/>
              </a:rPr>
              <a:t> </a:t>
            </a:r>
            <a:br>
              <a:rPr b="1" lang="en" sz="2100">
                <a:solidFill>
                  <a:schemeClr val="lt1"/>
                </a:solidFill>
                <a:latin typeface="Open Sans"/>
                <a:ea typeface="Open Sans"/>
                <a:cs typeface="Open Sans"/>
                <a:sym typeface="Open Sans"/>
              </a:rPr>
            </a:br>
            <a:r>
              <a:rPr b="1" lang="en" sz="2100">
                <a:solidFill>
                  <a:schemeClr val="lt1"/>
                </a:solidFill>
                <a:latin typeface="Open Sans"/>
                <a:ea typeface="Open Sans"/>
                <a:cs typeface="Open Sans"/>
                <a:sym typeface="Open Sans"/>
              </a:rPr>
              <a:t>13 languages </a:t>
            </a:r>
            <a:endParaRPr b="1" sz="2100">
              <a:solidFill>
                <a:schemeClr val="lt1"/>
              </a:solidFill>
              <a:latin typeface="Open Sans"/>
              <a:ea typeface="Open Sans"/>
              <a:cs typeface="Open Sans"/>
              <a:sym typeface="Open Sans"/>
            </a:endParaRPr>
          </a:p>
          <a:p>
            <a:pPr indent="0" lvl="0" marL="0" rtl="0" algn="l">
              <a:lnSpc>
                <a:spcPct val="115000"/>
              </a:lnSpc>
              <a:spcBef>
                <a:spcPts val="1200"/>
              </a:spcBef>
              <a:spcAft>
                <a:spcPts val="0"/>
              </a:spcAft>
              <a:buNone/>
            </a:pPr>
            <a:r>
              <a:t/>
            </a:r>
            <a:endParaRPr sz="2100">
              <a:solidFill>
                <a:schemeClr val="lt1"/>
              </a:solidFill>
              <a:latin typeface="Open Sans"/>
              <a:ea typeface="Open Sans"/>
              <a:cs typeface="Open Sans"/>
              <a:sym typeface="Open Sans"/>
            </a:endParaRPr>
          </a:p>
          <a:p>
            <a:pPr indent="0" lvl="0" marL="0" rtl="0" algn="l">
              <a:lnSpc>
                <a:spcPct val="115000"/>
              </a:lnSpc>
              <a:spcBef>
                <a:spcPts val="1200"/>
              </a:spcBef>
              <a:spcAft>
                <a:spcPts val="1200"/>
              </a:spcAft>
              <a:buNone/>
            </a:pPr>
            <a:r>
              <a:t/>
            </a:r>
            <a:endParaRPr sz="2100">
              <a:solidFill>
                <a:schemeClr val="lt1"/>
              </a:solidFill>
              <a:latin typeface="Open Sans"/>
              <a:ea typeface="Open Sans"/>
              <a:cs typeface="Open Sans"/>
              <a:sym typeface="Open Sans"/>
            </a:endParaRPr>
          </a:p>
        </p:txBody>
      </p:sp>
      <p:pic>
        <p:nvPicPr>
          <p:cNvPr id="13141" name="Google Shape;13141;p329"/>
          <p:cNvPicPr preferRelativeResize="0"/>
          <p:nvPr/>
        </p:nvPicPr>
        <p:blipFill>
          <a:blip r:embed="rId3">
            <a:alphaModFix/>
          </a:blip>
          <a:stretch>
            <a:fillRect/>
          </a:stretch>
        </p:blipFill>
        <p:spPr>
          <a:xfrm>
            <a:off x="1778000" y="1136300"/>
            <a:ext cx="4331964" cy="37974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5" name="Shape 13145"/>
        <p:cNvGrpSpPr/>
        <p:nvPr/>
      </p:nvGrpSpPr>
      <p:grpSpPr>
        <a:xfrm>
          <a:off x="0" y="0"/>
          <a:ext cx="0" cy="0"/>
          <a:chOff x="0" y="0"/>
          <a:chExt cx="0" cy="0"/>
        </a:xfrm>
      </p:grpSpPr>
      <p:sp>
        <p:nvSpPr>
          <p:cNvPr id="13146" name="Google Shape;13146;p330"/>
          <p:cNvSpPr txBox="1"/>
          <p:nvPr>
            <p:ph type="title"/>
          </p:nvPr>
        </p:nvSpPr>
        <p:spPr>
          <a:xfrm>
            <a:off x="237425" y="468550"/>
            <a:ext cx="890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did </a:t>
            </a:r>
            <a:r>
              <a:rPr lang="en" u="sng"/>
              <a:t>relevant</a:t>
            </a:r>
            <a:r>
              <a:rPr lang="en"/>
              <a:t> literature did we find? </a:t>
            </a:r>
            <a:endParaRPr/>
          </a:p>
        </p:txBody>
      </p:sp>
      <p:sp>
        <p:nvSpPr>
          <p:cNvPr id="13147" name="Google Shape;13147;p330"/>
          <p:cNvSpPr txBox="1"/>
          <p:nvPr/>
        </p:nvSpPr>
        <p:spPr>
          <a:xfrm>
            <a:off x="6355800" y="1640625"/>
            <a:ext cx="2518800" cy="263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chemeClr val="lt1"/>
                </a:solidFill>
                <a:latin typeface="Open Sans"/>
                <a:ea typeface="Open Sans"/>
                <a:cs typeface="Open Sans"/>
                <a:sym typeface="Open Sans"/>
              </a:rPr>
              <a:t>339 Papers </a:t>
            </a:r>
            <a:endParaRPr sz="2100">
              <a:solidFill>
                <a:schemeClr val="lt1"/>
              </a:solidFill>
              <a:latin typeface="Open Sans"/>
              <a:ea typeface="Open Sans"/>
              <a:cs typeface="Open Sans"/>
              <a:sym typeface="Open Sans"/>
            </a:endParaRPr>
          </a:p>
          <a:p>
            <a:pPr indent="0" lvl="0" marL="0" rtl="0" algn="l">
              <a:lnSpc>
                <a:spcPct val="115000"/>
              </a:lnSpc>
              <a:spcBef>
                <a:spcPts val="1200"/>
              </a:spcBef>
              <a:spcAft>
                <a:spcPts val="0"/>
              </a:spcAft>
              <a:buNone/>
            </a:pPr>
            <a:r>
              <a:rPr lang="en" sz="2100">
                <a:solidFill>
                  <a:schemeClr val="lt1"/>
                </a:solidFill>
                <a:latin typeface="Open Sans"/>
                <a:ea typeface="Open Sans"/>
                <a:cs typeface="Open Sans"/>
                <a:sym typeface="Open Sans"/>
              </a:rPr>
              <a:t>106 Journals</a:t>
            </a:r>
            <a:endParaRPr sz="2100">
              <a:solidFill>
                <a:schemeClr val="lt1"/>
              </a:solidFill>
              <a:latin typeface="Open Sans"/>
              <a:ea typeface="Open Sans"/>
              <a:cs typeface="Open Sans"/>
              <a:sym typeface="Open Sans"/>
            </a:endParaRPr>
          </a:p>
          <a:p>
            <a:pPr indent="0" lvl="0" marL="0" rtl="0" algn="l">
              <a:lnSpc>
                <a:spcPct val="115000"/>
              </a:lnSpc>
              <a:spcBef>
                <a:spcPts val="1200"/>
              </a:spcBef>
              <a:spcAft>
                <a:spcPts val="0"/>
              </a:spcAft>
              <a:buNone/>
            </a:pPr>
            <a:r>
              <a:rPr lang="en" sz="2100">
                <a:solidFill>
                  <a:schemeClr val="lt1"/>
                </a:solidFill>
                <a:latin typeface="Open Sans"/>
                <a:ea typeface="Open Sans"/>
                <a:cs typeface="Open Sans"/>
                <a:sym typeface="Open Sans"/>
              </a:rPr>
              <a:t> </a:t>
            </a:r>
            <a:br>
              <a:rPr lang="en" sz="2100">
                <a:solidFill>
                  <a:schemeClr val="lt1"/>
                </a:solidFill>
                <a:latin typeface="Open Sans"/>
                <a:ea typeface="Open Sans"/>
                <a:cs typeface="Open Sans"/>
                <a:sym typeface="Open Sans"/>
              </a:rPr>
            </a:br>
            <a:r>
              <a:rPr lang="en" sz="2100">
                <a:solidFill>
                  <a:schemeClr val="lt1"/>
                </a:solidFill>
                <a:latin typeface="Open Sans"/>
                <a:ea typeface="Open Sans"/>
                <a:cs typeface="Open Sans"/>
                <a:sym typeface="Open Sans"/>
              </a:rPr>
              <a:t>13 languages </a:t>
            </a:r>
            <a:endParaRPr sz="2100">
              <a:solidFill>
                <a:schemeClr val="lt1"/>
              </a:solidFill>
              <a:latin typeface="Open Sans"/>
              <a:ea typeface="Open Sans"/>
              <a:cs typeface="Open Sans"/>
              <a:sym typeface="Open Sans"/>
            </a:endParaRPr>
          </a:p>
          <a:p>
            <a:pPr indent="0" lvl="0" marL="0" rtl="0" algn="l">
              <a:lnSpc>
                <a:spcPct val="115000"/>
              </a:lnSpc>
              <a:spcBef>
                <a:spcPts val="1200"/>
              </a:spcBef>
              <a:spcAft>
                <a:spcPts val="0"/>
              </a:spcAft>
              <a:buNone/>
            </a:pPr>
            <a:r>
              <a:t/>
            </a:r>
            <a:endParaRPr sz="2100">
              <a:solidFill>
                <a:schemeClr val="lt1"/>
              </a:solidFill>
              <a:latin typeface="Open Sans"/>
              <a:ea typeface="Open Sans"/>
              <a:cs typeface="Open Sans"/>
              <a:sym typeface="Open Sans"/>
            </a:endParaRPr>
          </a:p>
          <a:p>
            <a:pPr indent="0" lvl="0" marL="0" rtl="0" algn="ctr">
              <a:lnSpc>
                <a:spcPct val="100000"/>
              </a:lnSpc>
              <a:spcBef>
                <a:spcPts val="1200"/>
              </a:spcBef>
              <a:spcAft>
                <a:spcPts val="0"/>
              </a:spcAft>
              <a:buNone/>
            </a:pPr>
            <a:r>
              <a:rPr b="1" lang="en" sz="2100">
                <a:solidFill>
                  <a:schemeClr val="lt1"/>
                </a:solidFill>
                <a:latin typeface="Open Sans"/>
                <a:ea typeface="Open Sans"/>
                <a:cs typeface="Open Sans"/>
                <a:sym typeface="Open Sans"/>
              </a:rPr>
              <a:t>77 Open Access</a:t>
            </a:r>
            <a:endParaRPr b="1" sz="2100">
              <a:solidFill>
                <a:schemeClr val="lt1"/>
              </a:solidFill>
              <a:latin typeface="Open Sans"/>
              <a:ea typeface="Open Sans"/>
              <a:cs typeface="Open Sans"/>
              <a:sym typeface="Open Sans"/>
            </a:endParaRPr>
          </a:p>
          <a:p>
            <a:pPr indent="0" lvl="0" marL="0" rtl="0" algn="ctr">
              <a:lnSpc>
                <a:spcPct val="100000"/>
              </a:lnSpc>
              <a:spcBef>
                <a:spcPts val="1200"/>
              </a:spcBef>
              <a:spcAft>
                <a:spcPts val="1200"/>
              </a:spcAft>
              <a:buNone/>
            </a:pPr>
            <a:r>
              <a:rPr b="1" lang="en" sz="2100">
                <a:solidFill>
                  <a:schemeClr val="lt1"/>
                </a:solidFill>
                <a:latin typeface="Open Sans"/>
                <a:ea typeface="Open Sans"/>
                <a:cs typeface="Open Sans"/>
                <a:sym typeface="Open Sans"/>
              </a:rPr>
              <a:t>(23%)</a:t>
            </a:r>
            <a:endParaRPr b="1" sz="2100">
              <a:solidFill>
                <a:schemeClr val="lt1"/>
              </a:solidFill>
              <a:latin typeface="Open Sans"/>
              <a:ea typeface="Open Sans"/>
              <a:cs typeface="Open Sans"/>
              <a:sym typeface="Open Sans"/>
            </a:endParaRPr>
          </a:p>
        </p:txBody>
      </p:sp>
      <p:pic>
        <p:nvPicPr>
          <p:cNvPr id="13148" name="Google Shape;13148;p330"/>
          <p:cNvPicPr preferRelativeResize="0"/>
          <p:nvPr/>
        </p:nvPicPr>
        <p:blipFill>
          <a:blip r:embed="rId3">
            <a:alphaModFix/>
          </a:blip>
          <a:stretch>
            <a:fillRect/>
          </a:stretch>
        </p:blipFill>
        <p:spPr>
          <a:xfrm>
            <a:off x="1828800" y="1136300"/>
            <a:ext cx="4331964" cy="37974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2" name="Shape 13152"/>
        <p:cNvGrpSpPr/>
        <p:nvPr/>
      </p:nvGrpSpPr>
      <p:grpSpPr>
        <a:xfrm>
          <a:off x="0" y="0"/>
          <a:ext cx="0" cy="0"/>
          <a:chOff x="0" y="0"/>
          <a:chExt cx="0" cy="0"/>
        </a:xfrm>
      </p:grpSpPr>
      <p:sp>
        <p:nvSpPr>
          <p:cNvPr id="13153" name="Google Shape;13153;p331"/>
          <p:cNvSpPr txBox="1"/>
          <p:nvPr>
            <p:ph type="title"/>
          </p:nvPr>
        </p:nvSpPr>
        <p:spPr>
          <a:xfrm>
            <a:off x="313500" y="419625"/>
            <a:ext cx="883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Authors are making their work available! </a:t>
            </a:r>
            <a:endParaRPr/>
          </a:p>
        </p:txBody>
      </p:sp>
      <p:pic>
        <p:nvPicPr>
          <p:cNvPr id="13154" name="Google Shape;13154;p331"/>
          <p:cNvPicPr preferRelativeResize="0"/>
          <p:nvPr/>
        </p:nvPicPr>
        <p:blipFill>
          <a:blip r:embed="rId3">
            <a:alphaModFix/>
          </a:blip>
          <a:stretch>
            <a:fillRect/>
          </a:stretch>
        </p:blipFill>
        <p:spPr>
          <a:xfrm>
            <a:off x="313500" y="1400938"/>
            <a:ext cx="3835426" cy="2341625"/>
          </a:xfrm>
          <a:prstGeom prst="rect">
            <a:avLst/>
          </a:prstGeom>
          <a:noFill/>
          <a:ln>
            <a:noFill/>
          </a:ln>
        </p:spPr>
      </p:pic>
      <p:pic>
        <p:nvPicPr>
          <p:cNvPr id="13155" name="Google Shape;13155;p331"/>
          <p:cNvPicPr preferRelativeResize="0"/>
          <p:nvPr/>
        </p:nvPicPr>
        <p:blipFill rotWithShape="1">
          <a:blip r:embed="rId4">
            <a:alphaModFix/>
          </a:blip>
          <a:srcRect b="0" l="19438" r="8354" t="0"/>
          <a:stretch/>
        </p:blipFill>
        <p:spPr>
          <a:xfrm>
            <a:off x="4394225" y="1572750"/>
            <a:ext cx="4229100" cy="999000"/>
          </a:xfrm>
          <a:prstGeom prst="rect">
            <a:avLst/>
          </a:prstGeom>
          <a:noFill/>
          <a:ln>
            <a:noFill/>
          </a:ln>
        </p:spPr>
      </p:pic>
      <p:pic>
        <p:nvPicPr>
          <p:cNvPr id="13156" name="Google Shape;13156;p331"/>
          <p:cNvPicPr preferRelativeResize="0"/>
          <p:nvPr/>
        </p:nvPicPr>
        <p:blipFill>
          <a:blip r:embed="rId5">
            <a:alphaModFix/>
          </a:blip>
          <a:stretch>
            <a:fillRect/>
          </a:stretch>
        </p:blipFill>
        <p:spPr>
          <a:xfrm>
            <a:off x="4301325" y="2724150"/>
            <a:ext cx="2466975" cy="1847850"/>
          </a:xfrm>
          <a:prstGeom prst="rect">
            <a:avLst/>
          </a:prstGeom>
          <a:noFill/>
          <a:ln>
            <a:noFill/>
          </a:ln>
        </p:spPr>
      </p:pic>
      <p:pic>
        <p:nvPicPr>
          <p:cNvPr id="13157" name="Google Shape;13157;p331"/>
          <p:cNvPicPr preferRelativeResize="0"/>
          <p:nvPr/>
        </p:nvPicPr>
        <p:blipFill>
          <a:blip r:embed="rId6">
            <a:alphaModFix/>
          </a:blip>
          <a:stretch>
            <a:fillRect/>
          </a:stretch>
        </p:blipFill>
        <p:spPr>
          <a:xfrm>
            <a:off x="968475" y="3844162"/>
            <a:ext cx="3180460" cy="1096138"/>
          </a:xfrm>
          <a:prstGeom prst="rect">
            <a:avLst/>
          </a:prstGeom>
          <a:noFill/>
          <a:ln>
            <a:noFill/>
          </a:ln>
        </p:spPr>
      </p:pic>
      <p:pic>
        <p:nvPicPr>
          <p:cNvPr id="13158" name="Google Shape;13158;p331"/>
          <p:cNvPicPr preferRelativeResize="0"/>
          <p:nvPr/>
        </p:nvPicPr>
        <p:blipFill>
          <a:blip r:embed="rId7">
            <a:alphaModFix/>
          </a:blip>
          <a:stretch>
            <a:fillRect/>
          </a:stretch>
        </p:blipFill>
        <p:spPr>
          <a:xfrm>
            <a:off x="6920701" y="2724150"/>
            <a:ext cx="2070900" cy="19108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8" name="Shape 12428"/>
        <p:cNvGrpSpPr/>
        <p:nvPr/>
      </p:nvGrpSpPr>
      <p:grpSpPr>
        <a:xfrm>
          <a:off x="0" y="0"/>
          <a:ext cx="0" cy="0"/>
          <a:chOff x="0" y="0"/>
          <a:chExt cx="0" cy="0"/>
        </a:xfrm>
      </p:grpSpPr>
      <p:grpSp>
        <p:nvGrpSpPr>
          <p:cNvPr id="12429" name="Google Shape;12429;p296"/>
          <p:cNvGrpSpPr/>
          <p:nvPr/>
        </p:nvGrpSpPr>
        <p:grpSpPr>
          <a:xfrm flipH="1">
            <a:off x="5105400" y="3521838"/>
            <a:ext cx="4075100" cy="1946825"/>
            <a:chOff x="0" y="3521838"/>
            <a:chExt cx="4075100" cy="1946825"/>
          </a:xfrm>
        </p:grpSpPr>
        <p:sp>
          <p:nvSpPr>
            <p:cNvPr id="12430" name="Google Shape;12430;p296"/>
            <p:cNvSpPr/>
            <p:nvPr/>
          </p:nvSpPr>
          <p:spPr>
            <a:xfrm>
              <a:off x="0" y="3521838"/>
              <a:ext cx="4075100" cy="1946825"/>
            </a:xfrm>
            <a:custGeom>
              <a:rect b="b" l="l" r="r" t="t"/>
              <a:pathLst>
                <a:path extrusionOk="0" h="77873" w="163004">
                  <a:moveTo>
                    <a:pt x="0" y="0"/>
                  </a:moveTo>
                  <a:lnTo>
                    <a:pt x="917" y="77872"/>
                  </a:lnTo>
                  <a:lnTo>
                    <a:pt x="163003" y="77872"/>
                  </a:lnTo>
                  <a:lnTo>
                    <a:pt x="163003" y="61939"/>
                  </a:lnTo>
                  <a:cubicBezTo>
                    <a:pt x="156752" y="56753"/>
                    <a:pt x="148469" y="54666"/>
                    <a:pt x="140313" y="54666"/>
                  </a:cubicBezTo>
                  <a:cubicBezTo>
                    <a:pt x="139569" y="54666"/>
                    <a:pt x="138826" y="54683"/>
                    <a:pt x="138085" y="54717"/>
                  </a:cubicBezTo>
                  <a:cubicBezTo>
                    <a:pt x="135498" y="54836"/>
                    <a:pt x="132886" y="55137"/>
                    <a:pt x="130303" y="55137"/>
                  </a:cubicBezTo>
                  <a:cubicBezTo>
                    <a:pt x="128674" y="55137"/>
                    <a:pt x="127057" y="55017"/>
                    <a:pt x="125464" y="54656"/>
                  </a:cubicBezTo>
                  <a:cubicBezTo>
                    <a:pt x="119711" y="53351"/>
                    <a:pt x="115119" y="49103"/>
                    <a:pt x="109741" y="46680"/>
                  </a:cubicBezTo>
                  <a:cubicBezTo>
                    <a:pt x="102228" y="43292"/>
                    <a:pt x="93657" y="43630"/>
                    <a:pt x="85421" y="43276"/>
                  </a:cubicBezTo>
                  <a:cubicBezTo>
                    <a:pt x="77187" y="42921"/>
                    <a:pt x="68325" y="41499"/>
                    <a:pt x="62527" y="35641"/>
                  </a:cubicBezTo>
                  <a:cubicBezTo>
                    <a:pt x="56253" y="29302"/>
                    <a:pt x="54854" y="18986"/>
                    <a:pt x="47784" y="13549"/>
                  </a:cubicBezTo>
                  <a:cubicBezTo>
                    <a:pt x="43463" y="10225"/>
                    <a:pt x="37772" y="9366"/>
                    <a:pt x="32287" y="9366"/>
                  </a:cubicBezTo>
                  <a:cubicBezTo>
                    <a:pt x="31919" y="9366"/>
                    <a:pt x="31553" y="9370"/>
                    <a:pt x="31187" y="9377"/>
                  </a:cubicBezTo>
                  <a:cubicBezTo>
                    <a:pt x="27377" y="9453"/>
                    <a:pt x="23547" y="9838"/>
                    <a:pt x="19744" y="9838"/>
                  </a:cubicBezTo>
                  <a:cubicBezTo>
                    <a:pt x="17743" y="9838"/>
                    <a:pt x="15750" y="9731"/>
                    <a:pt x="13770" y="9417"/>
                  </a:cubicBezTo>
                  <a:cubicBezTo>
                    <a:pt x="8024" y="8506"/>
                    <a:pt x="2178" y="5393"/>
                    <a:pt x="0"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1" name="Google Shape;12431;p296"/>
            <p:cNvSpPr/>
            <p:nvPr/>
          </p:nvSpPr>
          <p:spPr>
            <a:xfrm>
              <a:off x="0" y="3924226"/>
              <a:ext cx="2676075" cy="1226100"/>
            </a:xfrm>
            <a:custGeom>
              <a:rect b="b" l="l" r="r" t="t"/>
              <a:pathLst>
                <a:path extrusionOk="0" h="49044" w="107043">
                  <a:moveTo>
                    <a:pt x="1" y="1"/>
                  </a:moveTo>
                  <a:lnTo>
                    <a:pt x="124" y="49044"/>
                  </a:lnTo>
                  <a:lnTo>
                    <a:pt x="107043" y="49044"/>
                  </a:lnTo>
                  <a:cubicBezTo>
                    <a:pt x="103156" y="42717"/>
                    <a:pt x="98887" y="36194"/>
                    <a:pt x="92211" y="32941"/>
                  </a:cubicBezTo>
                  <a:cubicBezTo>
                    <a:pt x="88070" y="30922"/>
                    <a:pt x="83485" y="30243"/>
                    <a:pt x="78844" y="30243"/>
                  </a:cubicBezTo>
                  <a:cubicBezTo>
                    <a:pt x="76125" y="30243"/>
                    <a:pt x="73386" y="30476"/>
                    <a:pt x="70707" y="30810"/>
                  </a:cubicBezTo>
                  <a:cubicBezTo>
                    <a:pt x="64613" y="31570"/>
                    <a:pt x="58511" y="32802"/>
                    <a:pt x="52397" y="32802"/>
                  </a:cubicBezTo>
                  <a:cubicBezTo>
                    <a:pt x="51236" y="32802"/>
                    <a:pt x="50075" y="32758"/>
                    <a:pt x="48913" y="32657"/>
                  </a:cubicBezTo>
                  <a:cubicBezTo>
                    <a:pt x="41633" y="32028"/>
                    <a:pt x="34078" y="28703"/>
                    <a:pt x="30660" y="22244"/>
                  </a:cubicBezTo>
                  <a:cubicBezTo>
                    <a:pt x="29196" y="19477"/>
                    <a:pt x="28585" y="16333"/>
                    <a:pt x="27236" y="13509"/>
                  </a:cubicBezTo>
                  <a:cubicBezTo>
                    <a:pt x="24614" y="8016"/>
                    <a:pt x="19087" y="4017"/>
                    <a:pt x="13049" y="3245"/>
                  </a:cubicBezTo>
                  <a:cubicBezTo>
                    <a:pt x="8474" y="2660"/>
                    <a:pt x="3002" y="3504"/>
                    <a:pt x="1"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2" name="Google Shape;12432;p296"/>
            <p:cNvSpPr/>
            <p:nvPr/>
          </p:nvSpPr>
          <p:spPr>
            <a:xfrm>
              <a:off x="875325" y="4929851"/>
              <a:ext cx="1439825" cy="220475"/>
            </a:xfrm>
            <a:custGeom>
              <a:rect b="b" l="l" r="r" t="t"/>
              <a:pathLst>
                <a:path extrusionOk="0" h="8819" w="57593">
                  <a:moveTo>
                    <a:pt x="32869" y="0"/>
                  </a:moveTo>
                  <a:cubicBezTo>
                    <a:pt x="28811" y="0"/>
                    <a:pt x="24754" y="786"/>
                    <a:pt x="21017" y="2372"/>
                  </a:cubicBezTo>
                  <a:cubicBezTo>
                    <a:pt x="18054" y="3628"/>
                    <a:pt x="15294" y="5352"/>
                    <a:pt x="12260" y="6426"/>
                  </a:cubicBezTo>
                  <a:cubicBezTo>
                    <a:pt x="8348" y="7809"/>
                    <a:pt x="4142" y="8058"/>
                    <a:pt x="1" y="8295"/>
                  </a:cubicBezTo>
                  <a:lnTo>
                    <a:pt x="57593" y="8819"/>
                  </a:lnTo>
                  <a:cubicBezTo>
                    <a:pt x="53858" y="7806"/>
                    <a:pt x="50727" y="5398"/>
                    <a:pt x="47318" y="3570"/>
                  </a:cubicBezTo>
                  <a:cubicBezTo>
                    <a:pt x="42898" y="1199"/>
                    <a:pt x="37882" y="0"/>
                    <a:pt x="328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3" name="Google Shape;12433;p296"/>
          <p:cNvGrpSpPr/>
          <p:nvPr/>
        </p:nvGrpSpPr>
        <p:grpSpPr>
          <a:xfrm>
            <a:off x="0" y="3521838"/>
            <a:ext cx="4075100" cy="1946825"/>
            <a:chOff x="0" y="3521838"/>
            <a:chExt cx="4075100" cy="1946825"/>
          </a:xfrm>
        </p:grpSpPr>
        <p:sp>
          <p:nvSpPr>
            <p:cNvPr id="12434" name="Google Shape;12434;p296"/>
            <p:cNvSpPr/>
            <p:nvPr/>
          </p:nvSpPr>
          <p:spPr>
            <a:xfrm>
              <a:off x="0" y="3521838"/>
              <a:ext cx="4075100" cy="1946825"/>
            </a:xfrm>
            <a:custGeom>
              <a:rect b="b" l="l" r="r" t="t"/>
              <a:pathLst>
                <a:path extrusionOk="0" h="77873" w="163004">
                  <a:moveTo>
                    <a:pt x="0" y="0"/>
                  </a:moveTo>
                  <a:lnTo>
                    <a:pt x="917" y="77872"/>
                  </a:lnTo>
                  <a:lnTo>
                    <a:pt x="163003" y="77872"/>
                  </a:lnTo>
                  <a:lnTo>
                    <a:pt x="163003" y="61939"/>
                  </a:lnTo>
                  <a:cubicBezTo>
                    <a:pt x="156752" y="56753"/>
                    <a:pt x="148469" y="54666"/>
                    <a:pt x="140313" y="54666"/>
                  </a:cubicBezTo>
                  <a:cubicBezTo>
                    <a:pt x="139569" y="54666"/>
                    <a:pt x="138826" y="54683"/>
                    <a:pt x="138085" y="54717"/>
                  </a:cubicBezTo>
                  <a:cubicBezTo>
                    <a:pt x="135498" y="54836"/>
                    <a:pt x="132886" y="55137"/>
                    <a:pt x="130303" y="55137"/>
                  </a:cubicBezTo>
                  <a:cubicBezTo>
                    <a:pt x="128674" y="55137"/>
                    <a:pt x="127057" y="55017"/>
                    <a:pt x="125464" y="54656"/>
                  </a:cubicBezTo>
                  <a:cubicBezTo>
                    <a:pt x="119711" y="53351"/>
                    <a:pt x="115119" y="49103"/>
                    <a:pt x="109741" y="46680"/>
                  </a:cubicBezTo>
                  <a:cubicBezTo>
                    <a:pt x="102228" y="43292"/>
                    <a:pt x="93657" y="43630"/>
                    <a:pt x="85421" y="43276"/>
                  </a:cubicBezTo>
                  <a:cubicBezTo>
                    <a:pt x="77187" y="42921"/>
                    <a:pt x="68325" y="41499"/>
                    <a:pt x="62527" y="35641"/>
                  </a:cubicBezTo>
                  <a:cubicBezTo>
                    <a:pt x="56253" y="29302"/>
                    <a:pt x="54854" y="18986"/>
                    <a:pt x="47784" y="13549"/>
                  </a:cubicBezTo>
                  <a:cubicBezTo>
                    <a:pt x="43463" y="10225"/>
                    <a:pt x="37772" y="9366"/>
                    <a:pt x="32287" y="9366"/>
                  </a:cubicBezTo>
                  <a:cubicBezTo>
                    <a:pt x="31919" y="9366"/>
                    <a:pt x="31553" y="9370"/>
                    <a:pt x="31187" y="9377"/>
                  </a:cubicBezTo>
                  <a:cubicBezTo>
                    <a:pt x="27377" y="9453"/>
                    <a:pt x="23547" y="9838"/>
                    <a:pt x="19744" y="9838"/>
                  </a:cubicBezTo>
                  <a:cubicBezTo>
                    <a:pt x="17743" y="9838"/>
                    <a:pt x="15750" y="9731"/>
                    <a:pt x="13770" y="9417"/>
                  </a:cubicBezTo>
                  <a:cubicBezTo>
                    <a:pt x="8024" y="8506"/>
                    <a:pt x="2178" y="5393"/>
                    <a:pt x="0"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5" name="Google Shape;12435;p296"/>
            <p:cNvSpPr/>
            <p:nvPr/>
          </p:nvSpPr>
          <p:spPr>
            <a:xfrm>
              <a:off x="0" y="3924226"/>
              <a:ext cx="2676075" cy="1226100"/>
            </a:xfrm>
            <a:custGeom>
              <a:rect b="b" l="l" r="r" t="t"/>
              <a:pathLst>
                <a:path extrusionOk="0" h="49044" w="107043">
                  <a:moveTo>
                    <a:pt x="1" y="1"/>
                  </a:moveTo>
                  <a:lnTo>
                    <a:pt x="124" y="49044"/>
                  </a:lnTo>
                  <a:lnTo>
                    <a:pt x="107043" y="49044"/>
                  </a:lnTo>
                  <a:cubicBezTo>
                    <a:pt x="103156" y="42717"/>
                    <a:pt x="98887" y="36194"/>
                    <a:pt x="92211" y="32941"/>
                  </a:cubicBezTo>
                  <a:cubicBezTo>
                    <a:pt x="88070" y="30922"/>
                    <a:pt x="83485" y="30243"/>
                    <a:pt x="78844" y="30243"/>
                  </a:cubicBezTo>
                  <a:cubicBezTo>
                    <a:pt x="76125" y="30243"/>
                    <a:pt x="73386" y="30476"/>
                    <a:pt x="70707" y="30810"/>
                  </a:cubicBezTo>
                  <a:cubicBezTo>
                    <a:pt x="64613" y="31570"/>
                    <a:pt x="58511" y="32802"/>
                    <a:pt x="52397" y="32802"/>
                  </a:cubicBezTo>
                  <a:cubicBezTo>
                    <a:pt x="51236" y="32802"/>
                    <a:pt x="50075" y="32758"/>
                    <a:pt x="48913" y="32657"/>
                  </a:cubicBezTo>
                  <a:cubicBezTo>
                    <a:pt x="41633" y="32028"/>
                    <a:pt x="34078" y="28703"/>
                    <a:pt x="30660" y="22244"/>
                  </a:cubicBezTo>
                  <a:cubicBezTo>
                    <a:pt x="29196" y="19477"/>
                    <a:pt x="28585" y="16333"/>
                    <a:pt x="27236" y="13509"/>
                  </a:cubicBezTo>
                  <a:cubicBezTo>
                    <a:pt x="24614" y="8016"/>
                    <a:pt x="19087" y="4017"/>
                    <a:pt x="13049" y="3245"/>
                  </a:cubicBezTo>
                  <a:cubicBezTo>
                    <a:pt x="8474" y="2660"/>
                    <a:pt x="3002" y="3504"/>
                    <a:pt x="1"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6" name="Google Shape;12436;p296"/>
            <p:cNvSpPr/>
            <p:nvPr/>
          </p:nvSpPr>
          <p:spPr>
            <a:xfrm>
              <a:off x="875325" y="4929851"/>
              <a:ext cx="1439825" cy="220475"/>
            </a:xfrm>
            <a:custGeom>
              <a:rect b="b" l="l" r="r" t="t"/>
              <a:pathLst>
                <a:path extrusionOk="0" h="8819" w="57593">
                  <a:moveTo>
                    <a:pt x="32869" y="0"/>
                  </a:moveTo>
                  <a:cubicBezTo>
                    <a:pt x="28811" y="0"/>
                    <a:pt x="24754" y="786"/>
                    <a:pt x="21017" y="2372"/>
                  </a:cubicBezTo>
                  <a:cubicBezTo>
                    <a:pt x="18054" y="3628"/>
                    <a:pt x="15294" y="5352"/>
                    <a:pt x="12260" y="6426"/>
                  </a:cubicBezTo>
                  <a:cubicBezTo>
                    <a:pt x="8348" y="7809"/>
                    <a:pt x="4142" y="8058"/>
                    <a:pt x="1" y="8295"/>
                  </a:cubicBezTo>
                  <a:lnTo>
                    <a:pt x="57593" y="8819"/>
                  </a:lnTo>
                  <a:cubicBezTo>
                    <a:pt x="53858" y="7806"/>
                    <a:pt x="50727" y="5398"/>
                    <a:pt x="47318" y="3570"/>
                  </a:cubicBezTo>
                  <a:cubicBezTo>
                    <a:pt x="42898" y="1199"/>
                    <a:pt x="37882" y="0"/>
                    <a:pt x="328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7" name="Google Shape;12437;p296"/>
          <p:cNvSpPr txBox="1"/>
          <p:nvPr>
            <p:ph type="title"/>
          </p:nvPr>
        </p:nvSpPr>
        <p:spPr>
          <a:xfrm>
            <a:off x="352600" y="315425"/>
            <a:ext cx="733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from the Natural Sciences</a:t>
            </a:r>
            <a:endParaRPr/>
          </a:p>
        </p:txBody>
      </p:sp>
      <p:sp>
        <p:nvSpPr>
          <p:cNvPr id="12438" name="Google Shape;12438;p296"/>
          <p:cNvSpPr/>
          <p:nvPr/>
        </p:nvSpPr>
        <p:spPr>
          <a:xfrm>
            <a:off x="4931196" y="4665612"/>
            <a:ext cx="542419" cy="572725"/>
          </a:xfrm>
          <a:custGeom>
            <a:rect b="b" l="l" r="r" t="t"/>
            <a:pathLst>
              <a:path extrusionOk="0" h="27931" w="26453">
                <a:moveTo>
                  <a:pt x="23333" y="1"/>
                </a:moveTo>
                <a:cubicBezTo>
                  <a:pt x="23288" y="27"/>
                  <a:pt x="23240" y="54"/>
                  <a:pt x="23192" y="80"/>
                </a:cubicBezTo>
                <a:cubicBezTo>
                  <a:pt x="23126" y="212"/>
                  <a:pt x="23055" y="344"/>
                  <a:pt x="22980" y="469"/>
                </a:cubicBezTo>
                <a:cubicBezTo>
                  <a:pt x="22104" y="1929"/>
                  <a:pt x="21452" y="3534"/>
                  <a:pt x="20366" y="4861"/>
                </a:cubicBezTo>
                <a:cubicBezTo>
                  <a:pt x="19222" y="6258"/>
                  <a:pt x="17642" y="7282"/>
                  <a:pt x="16403" y="8603"/>
                </a:cubicBezTo>
                <a:cubicBezTo>
                  <a:pt x="15681" y="9374"/>
                  <a:pt x="14925" y="10342"/>
                  <a:pt x="14564" y="11400"/>
                </a:cubicBezTo>
                <a:cubicBezTo>
                  <a:pt x="14435" y="11250"/>
                  <a:pt x="14304" y="11105"/>
                  <a:pt x="14174" y="10967"/>
                </a:cubicBezTo>
                <a:cubicBezTo>
                  <a:pt x="12848" y="9553"/>
                  <a:pt x="11157" y="8457"/>
                  <a:pt x="9933" y="6961"/>
                </a:cubicBezTo>
                <a:cubicBezTo>
                  <a:pt x="8770" y="5541"/>
                  <a:pt x="8072" y="3823"/>
                  <a:pt x="7135" y="2261"/>
                </a:cubicBezTo>
                <a:cubicBezTo>
                  <a:pt x="6998" y="2036"/>
                  <a:pt x="6870" y="1792"/>
                  <a:pt x="6779" y="1561"/>
                </a:cubicBezTo>
                <a:cubicBezTo>
                  <a:pt x="6706" y="2022"/>
                  <a:pt x="6644" y="2483"/>
                  <a:pt x="6613" y="2949"/>
                </a:cubicBezTo>
                <a:cubicBezTo>
                  <a:pt x="6466" y="5188"/>
                  <a:pt x="6972" y="7436"/>
                  <a:pt x="8234" y="9307"/>
                </a:cubicBezTo>
                <a:cubicBezTo>
                  <a:pt x="8903" y="10298"/>
                  <a:pt x="9764" y="11222"/>
                  <a:pt x="10800" y="11836"/>
                </a:cubicBezTo>
                <a:cubicBezTo>
                  <a:pt x="11632" y="12330"/>
                  <a:pt x="12509" y="12707"/>
                  <a:pt x="13117" y="13495"/>
                </a:cubicBezTo>
                <a:cubicBezTo>
                  <a:pt x="13635" y="14168"/>
                  <a:pt x="13909" y="14991"/>
                  <a:pt x="14027" y="15823"/>
                </a:cubicBezTo>
                <a:cubicBezTo>
                  <a:pt x="14156" y="16730"/>
                  <a:pt x="14109" y="17656"/>
                  <a:pt x="13985" y="18560"/>
                </a:cubicBezTo>
                <a:cubicBezTo>
                  <a:pt x="13970" y="18675"/>
                  <a:pt x="13850" y="19396"/>
                  <a:pt x="13729" y="20014"/>
                </a:cubicBezTo>
                <a:cubicBezTo>
                  <a:pt x="13638" y="20137"/>
                  <a:pt x="13551" y="20261"/>
                  <a:pt x="13465" y="20387"/>
                </a:cubicBezTo>
                <a:cubicBezTo>
                  <a:pt x="12711" y="19507"/>
                  <a:pt x="11690" y="18803"/>
                  <a:pt x="10752" y="18259"/>
                </a:cubicBezTo>
                <a:cubicBezTo>
                  <a:pt x="8911" y="17192"/>
                  <a:pt x="6786" y="16575"/>
                  <a:pt x="5025" y="15390"/>
                </a:cubicBezTo>
                <a:cubicBezTo>
                  <a:pt x="3353" y="14265"/>
                  <a:pt x="2076" y="12680"/>
                  <a:pt x="595" y="11334"/>
                </a:cubicBezTo>
                <a:cubicBezTo>
                  <a:pt x="382" y="11141"/>
                  <a:pt x="170" y="10926"/>
                  <a:pt x="1" y="10711"/>
                </a:cubicBezTo>
                <a:lnTo>
                  <a:pt x="1" y="10711"/>
                </a:lnTo>
                <a:cubicBezTo>
                  <a:pt x="69" y="11218"/>
                  <a:pt x="150" y="11724"/>
                  <a:pt x="265" y="12222"/>
                </a:cubicBezTo>
                <a:cubicBezTo>
                  <a:pt x="820" y="14623"/>
                  <a:pt x="2062" y="16827"/>
                  <a:pt x="3982" y="18394"/>
                </a:cubicBezTo>
                <a:cubicBezTo>
                  <a:pt x="5000" y="19225"/>
                  <a:pt x="6198" y="19922"/>
                  <a:pt x="7479" y="20241"/>
                </a:cubicBezTo>
                <a:cubicBezTo>
                  <a:pt x="8512" y="20497"/>
                  <a:pt x="9553" y="20615"/>
                  <a:pt x="10441" y="21252"/>
                </a:cubicBezTo>
                <a:cubicBezTo>
                  <a:pt x="11173" y="21776"/>
                  <a:pt x="11705" y="22522"/>
                  <a:pt x="12091" y="23327"/>
                </a:cubicBezTo>
                <a:cubicBezTo>
                  <a:pt x="11964" y="23873"/>
                  <a:pt x="11910" y="24430"/>
                  <a:pt x="11959" y="24994"/>
                </a:cubicBezTo>
                <a:cubicBezTo>
                  <a:pt x="11983" y="25273"/>
                  <a:pt x="12268" y="26506"/>
                  <a:pt x="12618" y="27931"/>
                </a:cubicBezTo>
                <a:cubicBezTo>
                  <a:pt x="13509" y="27579"/>
                  <a:pt x="14397" y="27219"/>
                  <a:pt x="15283" y="26850"/>
                </a:cubicBezTo>
                <a:cubicBezTo>
                  <a:pt x="15290" y="26368"/>
                  <a:pt x="15316" y="25888"/>
                  <a:pt x="15383" y="25411"/>
                </a:cubicBezTo>
                <a:cubicBezTo>
                  <a:pt x="15556" y="24190"/>
                  <a:pt x="15957" y="22986"/>
                  <a:pt x="16717" y="22001"/>
                </a:cubicBezTo>
                <a:lnTo>
                  <a:pt x="16717" y="22003"/>
                </a:lnTo>
                <a:cubicBezTo>
                  <a:pt x="17605" y="20849"/>
                  <a:pt x="18889" y="20296"/>
                  <a:pt x="20109" y="19572"/>
                </a:cubicBezTo>
                <a:cubicBezTo>
                  <a:pt x="21623" y="18674"/>
                  <a:pt x="22884" y="17322"/>
                  <a:pt x="23864" y="15871"/>
                </a:cubicBezTo>
                <a:cubicBezTo>
                  <a:pt x="25713" y="13133"/>
                  <a:pt x="26452" y="9841"/>
                  <a:pt x="26236" y="6563"/>
                </a:cubicBezTo>
                <a:cubicBezTo>
                  <a:pt x="26191" y="5881"/>
                  <a:pt x="26100" y="5205"/>
                  <a:pt x="25993" y="4531"/>
                </a:cubicBezTo>
                <a:cubicBezTo>
                  <a:pt x="25860" y="4870"/>
                  <a:pt x="25673" y="5226"/>
                  <a:pt x="25475" y="5556"/>
                </a:cubicBezTo>
                <a:cubicBezTo>
                  <a:pt x="24102" y="7842"/>
                  <a:pt x="23079" y="10358"/>
                  <a:pt x="21378" y="12436"/>
                </a:cubicBezTo>
                <a:cubicBezTo>
                  <a:pt x="20049" y="14059"/>
                  <a:pt x="18347" y="15360"/>
                  <a:pt x="16764" y="16768"/>
                </a:cubicBezTo>
                <a:cubicBezTo>
                  <a:pt x="16672" y="16273"/>
                  <a:pt x="16593" y="15787"/>
                  <a:pt x="16580" y="15696"/>
                </a:cubicBezTo>
                <a:cubicBezTo>
                  <a:pt x="16464" y="14852"/>
                  <a:pt x="16421" y="13986"/>
                  <a:pt x="16541" y="13140"/>
                </a:cubicBezTo>
                <a:cubicBezTo>
                  <a:pt x="16651" y="12362"/>
                  <a:pt x="16907" y="11592"/>
                  <a:pt x="17391" y="10965"/>
                </a:cubicBezTo>
                <a:cubicBezTo>
                  <a:pt x="17959" y="10228"/>
                  <a:pt x="18778" y="9876"/>
                  <a:pt x="19557" y="9415"/>
                </a:cubicBezTo>
                <a:cubicBezTo>
                  <a:pt x="20522" y="8841"/>
                  <a:pt x="21327" y="7978"/>
                  <a:pt x="21953" y="7052"/>
                </a:cubicBezTo>
                <a:cubicBezTo>
                  <a:pt x="23132" y="5305"/>
                  <a:pt x="23605" y="3204"/>
                  <a:pt x="23466" y="1113"/>
                </a:cubicBezTo>
                <a:cubicBezTo>
                  <a:pt x="23442" y="739"/>
                  <a:pt x="23390" y="370"/>
                  <a:pt x="23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9" name="Google Shape;12439;p296"/>
          <p:cNvGrpSpPr/>
          <p:nvPr/>
        </p:nvGrpSpPr>
        <p:grpSpPr>
          <a:xfrm>
            <a:off x="8627575" y="2787375"/>
            <a:ext cx="307825" cy="513100"/>
            <a:chOff x="10263675" y="2176600"/>
            <a:chExt cx="307825" cy="513100"/>
          </a:xfrm>
        </p:grpSpPr>
        <p:sp>
          <p:nvSpPr>
            <p:cNvPr id="12440" name="Google Shape;12440;p296"/>
            <p:cNvSpPr/>
            <p:nvPr/>
          </p:nvSpPr>
          <p:spPr>
            <a:xfrm>
              <a:off x="10263675" y="2176600"/>
              <a:ext cx="229875" cy="229875"/>
            </a:xfrm>
            <a:custGeom>
              <a:rect b="b" l="l" r="r" t="t"/>
              <a:pathLst>
                <a:path extrusionOk="0" h="9195" w="9195">
                  <a:moveTo>
                    <a:pt x="4597" y="0"/>
                  </a:moveTo>
                  <a:cubicBezTo>
                    <a:pt x="3378" y="0"/>
                    <a:pt x="2209" y="485"/>
                    <a:pt x="1347" y="1347"/>
                  </a:cubicBezTo>
                  <a:cubicBezTo>
                    <a:pt x="485" y="2209"/>
                    <a:pt x="0" y="3378"/>
                    <a:pt x="0" y="4597"/>
                  </a:cubicBezTo>
                  <a:cubicBezTo>
                    <a:pt x="0" y="5818"/>
                    <a:pt x="485" y="6987"/>
                    <a:pt x="1347" y="7848"/>
                  </a:cubicBezTo>
                  <a:cubicBezTo>
                    <a:pt x="2209" y="8711"/>
                    <a:pt x="3378" y="9195"/>
                    <a:pt x="4597" y="9195"/>
                  </a:cubicBezTo>
                  <a:cubicBezTo>
                    <a:pt x="5816" y="9195"/>
                    <a:pt x="6987" y="8711"/>
                    <a:pt x="7848" y="7848"/>
                  </a:cubicBezTo>
                  <a:cubicBezTo>
                    <a:pt x="8711" y="6987"/>
                    <a:pt x="9195" y="5818"/>
                    <a:pt x="9195" y="4597"/>
                  </a:cubicBezTo>
                  <a:cubicBezTo>
                    <a:pt x="9195" y="3378"/>
                    <a:pt x="8711" y="2209"/>
                    <a:pt x="7848" y="1347"/>
                  </a:cubicBezTo>
                  <a:cubicBezTo>
                    <a:pt x="6987" y="485"/>
                    <a:pt x="5816" y="0"/>
                    <a:pt x="4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1" name="Google Shape;12441;p296"/>
            <p:cNvSpPr/>
            <p:nvPr/>
          </p:nvSpPr>
          <p:spPr>
            <a:xfrm>
              <a:off x="10456550" y="2458225"/>
              <a:ext cx="114950" cy="114950"/>
            </a:xfrm>
            <a:custGeom>
              <a:rect b="b" l="l" r="r" t="t"/>
              <a:pathLst>
                <a:path extrusionOk="0" h="4598" w="4598">
                  <a:moveTo>
                    <a:pt x="2299" y="0"/>
                  </a:moveTo>
                  <a:cubicBezTo>
                    <a:pt x="1029" y="0"/>
                    <a:pt x="0" y="1029"/>
                    <a:pt x="0" y="2299"/>
                  </a:cubicBezTo>
                  <a:cubicBezTo>
                    <a:pt x="0" y="3568"/>
                    <a:pt x="1029" y="4597"/>
                    <a:pt x="2299" y="4597"/>
                  </a:cubicBezTo>
                  <a:cubicBezTo>
                    <a:pt x="3568" y="4597"/>
                    <a:pt x="4598" y="3568"/>
                    <a:pt x="4598" y="2299"/>
                  </a:cubicBezTo>
                  <a:cubicBezTo>
                    <a:pt x="4598" y="1029"/>
                    <a:pt x="3568" y="0"/>
                    <a:pt x="22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2" name="Google Shape;12442;p296"/>
            <p:cNvSpPr/>
            <p:nvPr/>
          </p:nvSpPr>
          <p:spPr>
            <a:xfrm>
              <a:off x="10342125" y="2595725"/>
              <a:ext cx="93975" cy="93975"/>
            </a:xfrm>
            <a:custGeom>
              <a:rect b="b" l="l" r="r" t="t"/>
              <a:pathLst>
                <a:path extrusionOk="0" h="3759" w="3759">
                  <a:moveTo>
                    <a:pt x="1879" y="1"/>
                  </a:moveTo>
                  <a:cubicBezTo>
                    <a:pt x="842" y="1"/>
                    <a:pt x="0" y="842"/>
                    <a:pt x="0" y="1880"/>
                  </a:cubicBezTo>
                  <a:cubicBezTo>
                    <a:pt x="0" y="2918"/>
                    <a:pt x="842" y="3759"/>
                    <a:pt x="1879" y="3759"/>
                  </a:cubicBezTo>
                  <a:cubicBezTo>
                    <a:pt x="2917" y="3759"/>
                    <a:pt x="3758" y="2918"/>
                    <a:pt x="3758" y="1880"/>
                  </a:cubicBezTo>
                  <a:cubicBezTo>
                    <a:pt x="3758" y="842"/>
                    <a:pt x="2918" y="1"/>
                    <a:pt x="18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3" name="Google Shape;12443;p296"/>
          <p:cNvGrpSpPr/>
          <p:nvPr/>
        </p:nvGrpSpPr>
        <p:grpSpPr>
          <a:xfrm>
            <a:off x="8191500" y="1310850"/>
            <a:ext cx="436075" cy="775625"/>
            <a:chOff x="7883125" y="1204150"/>
            <a:chExt cx="436075" cy="775625"/>
          </a:xfrm>
        </p:grpSpPr>
        <p:sp>
          <p:nvSpPr>
            <p:cNvPr id="12444" name="Google Shape;12444;p296"/>
            <p:cNvSpPr/>
            <p:nvPr/>
          </p:nvSpPr>
          <p:spPr>
            <a:xfrm>
              <a:off x="8037250" y="1204150"/>
              <a:ext cx="229900" cy="229875"/>
            </a:xfrm>
            <a:custGeom>
              <a:rect b="b" l="l" r="r" t="t"/>
              <a:pathLst>
                <a:path extrusionOk="0" h="9195" w="9196">
                  <a:moveTo>
                    <a:pt x="4598" y="0"/>
                  </a:moveTo>
                  <a:cubicBezTo>
                    <a:pt x="2058" y="0"/>
                    <a:pt x="0" y="2059"/>
                    <a:pt x="0" y="4598"/>
                  </a:cubicBezTo>
                  <a:cubicBezTo>
                    <a:pt x="0" y="7136"/>
                    <a:pt x="2058" y="9195"/>
                    <a:pt x="4598" y="9195"/>
                  </a:cubicBezTo>
                  <a:cubicBezTo>
                    <a:pt x="7137" y="9195"/>
                    <a:pt x="9196" y="7136"/>
                    <a:pt x="9196" y="4598"/>
                  </a:cubicBezTo>
                  <a:cubicBezTo>
                    <a:pt x="9196" y="2059"/>
                    <a:pt x="7137" y="0"/>
                    <a:pt x="45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5" name="Google Shape;12445;p296"/>
            <p:cNvSpPr/>
            <p:nvPr/>
          </p:nvSpPr>
          <p:spPr>
            <a:xfrm>
              <a:off x="7883125" y="1600700"/>
              <a:ext cx="114950" cy="114950"/>
            </a:xfrm>
            <a:custGeom>
              <a:rect b="b" l="l" r="r" t="t"/>
              <a:pathLst>
                <a:path extrusionOk="0" h="4598" w="4598">
                  <a:moveTo>
                    <a:pt x="2299" y="0"/>
                  </a:moveTo>
                  <a:cubicBezTo>
                    <a:pt x="1029" y="0"/>
                    <a:pt x="0" y="1029"/>
                    <a:pt x="0" y="2299"/>
                  </a:cubicBezTo>
                  <a:cubicBezTo>
                    <a:pt x="0" y="3568"/>
                    <a:pt x="1029" y="4598"/>
                    <a:pt x="2299" y="4598"/>
                  </a:cubicBezTo>
                  <a:cubicBezTo>
                    <a:pt x="3569" y="4598"/>
                    <a:pt x="4597" y="3568"/>
                    <a:pt x="4597" y="2299"/>
                  </a:cubicBezTo>
                  <a:cubicBezTo>
                    <a:pt x="4597" y="1029"/>
                    <a:pt x="3568" y="0"/>
                    <a:pt x="22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6" name="Google Shape;12446;p296"/>
            <p:cNvSpPr/>
            <p:nvPr/>
          </p:nvSpPr>
          <p:spPr>
            <a:xfrm>
              <a:off x="8068700" y="1885775"/>
              <a:ext cx="93975" cy="94000"/>
            </a:xfrm>
            <a:custGeom>
              <a:rect b="b" l="l" r="r" t="t"/>
              <a:pathLst>
                <a:path extrusionOk="0" h="3760" w="3759">
                  <a:moveTo>
                    <a:pt x="1880" y="1"/>
                  </a:moveTo>
                  <a:cubicBezTo>
                    <a:pt x="842" y="1"/>
                    <a:pt x="1" y="842"/>
                    <a:pt x="1" y="1881"/>
                  </a:cubicBezTo>
                  <a:cubicBezTo>
                    <a:pt x="1" y="2918"/>
                    <a:pt x="842" y="3760"/>
                    <a:pt x="1880" y="3760"/>
                  </a:cubicBezTo>
                  <a:cubicBezTo>
                    <a:pt x="2917" y="3760"/>
                    <a:pt x="3759" y="2918"/>
                    <a:pt x="3759" y="1881"/>
                  </a:cubicBezTo>
                  <a:cubicBezTo>
                    <a:pt x="3759" y="842"/>
                    <a:pt x="2917" y="1"/>
                    <a:pt x="18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7" name="Google Shape;12447;p296"/>
            <p:cNvSpPr/>
            <p:nvPr/>
          </p:nvSpPr>
          <p:spPr>
            <a:xfrm>
              <a:off x="8272200" y="1523700"/>
              <a:ext cx="47000" cy="47025"/>
            </a:xfrm>
            <a:custGeom>
              <a:rect b="b" l="l" r="r" t="t"/>
              <a:pathLst>
                <a:path extrusionOk="0" h="1881" w="1880">
                  <a:moveTo>
                    <a:pt x="939" y="0"/>
                  </a:moveTo>
                  <a:cubicBezTo>
                    <a:pt x="421" y="0"/>
                    <a:pt x="0" y="421"/>
                    <a:pt x="0" y="940"/>
                  </a:cubicBezTo>
                  <a:cubicBezTo>
                    <a:pt x="0" y="1459"/>
                    <a:pt x="421" y="1880"/>
                    <a:pt x="939" y="1880"/>
                  </a:cubicBezTo>
                  <a:cubicBezTo>
                    <a:pt x="1458" y="1880"/>
                    <a:pt x="1879" y="1459"/>
                    <a:pt x="1879" y="940"/>
                  </a:cubicBezTo>
                  <a:cubicBezTo>
                    <a:pt x="1879" y="421"/>
                    <a:pt x="1458" y="0"/>
                    <a:pt x="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48" name="Google Shape;12448;p296"/>
          <p:cNvSpPr/>
          <p:nvPr/>
        </p:nvSpPr>
        <p:spPr>
          <a:xfrm>
            <a:off x="3244125" y="4708925"/>
            <a:ext cx="555225" cy="486075"/>
          </a:xfrm>
          <a:custGeom>
            <a:rect b="b" l="l" r="r" t="t"/>
            <a:pathLst>
              <a:path extrusionOk="0" h="19443" w="22209">
                <a:moveTo>
                  <a:pt x="11784" y="0"/>
                </a:moveTo>
                <a:lnTo>
                  <a:pt x="11784" y="0"/>
                </a:lnTo>
                <a:cubicBezTo>
                  <a:pt x="11477" y="224"/>
                  <a:pt x="11176" y="454"/>
                  <a:pt x="10890" y="705"/>
                </a:cubicBezTo>
                <a:cubicBezTo>
                  <a:pt x="9521" y="1909"/>
                  <a:pt x="8520" y="3494"/>
                  <a:pt x="8173" y="5295"/>
                </a:cubicBezTo>
                <a:cubicBezTo>
                  <a:pt x="7988" y="6251"/>
                  <a:pt x="7954" y="7276"/>
                  <a:pt x="8198" y="8224"/>
                </a:cubicBezTo>
                <a:cubicBezTo>
                  <a:pt x="8394" y="8987"/>
                  <a:pt x="8681" y="9707"/>
                  <a:pt x="8579" y="10510"/>
                </a:cubicBezTo>
                <a:cubicBezTo>
                  <a:pt x="8490" y="11194"/>
                  <a:pt x="8175" y="11826"/>
                  <a:pt x="7765" y="12374"/>
                </a:cubicBezTo>
                <a:cubicBezTo>
                  <a:pt x="7319" y="12969"/>
                  <a:pt x="6760" y="13475"/>
                  <a:pt x="6170" y="13925"/>
                </a:cubicBezTo>
                <a:cubicBezTo>
                  <a:pt x="6094" y="13981"/>
                  <a:pt x="5612" y="14328"/>
                  <a:pt x="5188" y="14615"/>
                </a:cubicBezTo>
                <a:cubicBezTo>
                  <a:pt x="5065" y="14633"/>
                  <a:pt x="4944" y="14654"/>
                  <a:pt x="4821" y="14677"/>
                </a:cubicBezTo>
                <a:cubicBezTo>
                  <a:pt x="4893" y="13738"/>
                  <a:pt x="4710" y="12746"/>
                  <a:pt x="4482" y="11894"/>
                </a:cubicBezTo>
                <a:cubicBezTo>
                  <a:pt x="4034" y="10222"/>
                  <a:pt x="3165" y="8648"/>
                  <a:pt x="2832" y="6955"/>
                </a:cubicBezTo>
                <a:cubicBezTo>
                  <a:pt x="2515" y="5347"/>
                  <a:pt x="2691" y="3701"/>
                  <a:pt x="2611" y="2076"/>
                </a:cubicBezTo>
                <a:cubicBezTo>
                  <a:pt x="2600" y="1842"/>
                  <a:pt x="2601" y="1596"/>
                  <a:pt x="2627" y="1376"/>
                </a:cubicBezTo>
                <a:lnTo>
                  <a:pt x="2627" y="1376"/>
                </a:lnTo>
                <a:cubicBezTo>
                  <a:pt x="2376" y="1707"/>
                  <a:pt x="2131" y="2044"/>
                  <a:pt x="1911" y="2399"/>
                </a:cubicBezTo>
                <a:cubicBezTo>
                  <a:pt x="852" y="4098"/>
                  <a:pt x="302" y="6080"/>
                  <a:pt x="507" y="8084"/>
                </a:cubicBezTo>
                <a:cubicBezTo>
                  <a:pt x="615" y="9147"/>
                  <a:pt x="904" y="10237"/>
                  <a:pt x="1460" y="11156"/>
                </a:cubicBezTo>
                <a:cubicBezTo>
                  <a:pt x="1906" y="11896"/>
                  <a:pt x="2438" y="12563"/>
                  <a:pt x="2584" y="13439"/>
                </a:cubicBezTo>
                <a:cubicBezTo>
                  <a:pt x="2704" y="14161"/>
                  <a:pt x="2582" y="14896"/>
                  <a:pt x="2342" y="15580"/>
                </a:cubicBezTo>
                <a:cubicBezTo>
                  <a:pt x="1956" y="15823"/>
                  <a:pt x="1605" y="16112"/>
                  <a:pt x="1309" y="16465"/>
                </a:cubicBezTo>
                <a:cubicBezTo>
                  <a:pt x="1162" y="16640"/>
                  <a:pt x="619" y="17512"/>
                  <a:pt x="1" y="18533"/>
                </a:cubicBezTo>
                <a:cubicBezTo>
                  <a:pt x="717" y="18842"/>
                  <a:pt x="1435" y="19145"/>
                  <a:pt x="2156" y="19442"/>
                </a:cubicBezTo>
                <a:cubicBezTo>
                  <a:pt x="2437" y="19169"/>
                  <a:pt x="2728" y="18906"/>
                  <a:pt x="3040" y="18671"/>
                </a:cubicBezTo>
                <a:cubicBezTo>
                  <a:pt x="3841" y="18068"/>
                  <a:pt x="4763" y="17605"/>
                  <a:pt x="5765" y="17473"/>
                </a:cubicBezTo>
                <a:cubicBezTo>
                  <a:pt x="5938" y="17451"/>
                  <a:pt x="6108" y="17441"/>
                  <a:pt x="6276" y="17441"/>
                </a:cubicBezTo>
                <a:cubicBezTo>
                  <a:pt x="7252" y="17441"/>
                  <a:pt x="8160" y="17781"/>
                  <a:pt x="9113" y="18024"/>
                </a:cubicBezTo>
                <a:cubicBezTo>
                  <a:pt x="9791" y="18196"/>
                  <a:pt x="10496" y="18271"/>
                  <a:pt x="11202" y="18271"/>
                </a:cubicBezTo>
                <a:cubicBezTo>
                  <a:pt x="11943" y="18271"/>
                  <a:pt x="12686" y="18188"/>
                  <a:pt x="13402" y="18048"/>
                </a:cubicBezTo>
                <a:cubicBezTo>
                  <a:pt x="16038" y="17533"/>
                  <a:pt x="18354" y="16064"/>
                  <a:pt x="20111" y="14053"/>
                </a:cubicBezTo>
                <a:cubicBezTo>
                  <a:pt x="20477" y="13635"/>
                  <a:pt x="20813" y="13193"/>
                  <a:pt x="21139" y="12743"/>
                </a:cubicBezTo>
                <a:lnTo>
                  <a:pt x="21139" y="12743"/>
                </a:lnTo>
                <a:cubicBezTo>
                  <a:pt x="20868" y="12863"/>
                  <a:pt x="20554" y="12959"/>
                  <a:pt x="20252" y="13036"/>
                </a:cubicBezTo>
                <a:cubicBezTo>
                  <a:pt x="18148" y="13563"/>
                  <a:pt x="16114" y="14424"/>
                  <a:pt x="13942" y="14645"/>
                </a:cubicBezTo>
                <a:cubicBezTo>
                  <a:pt x="13504" y="14689"/>
                  <a:pt x="13065" y="14706"/>
                  <a:pt x="12624" y="14706"/>
                </a:cubicBezTo>
                <a:cubicBezTo>
                  <a:pt x="11355" y="14706"/>
                  <a:pt x="10075" y="14562"/>
                  <a:pt x="8799" y="14488"/>
                </a:cubicBezTo>
                <a:cubicBezTo>
                  <a:pt x="9030" y="14151"/>
                  <a:pt x="9263" y="13824"/>
                  <a:pt x="9308" y="13765"/>
                </a:cubicBezTo>
                <a:cubicBezTo>
                  <a:pt x="9727" y="13213"/>
                  <a:pt x="10198" y="12690"/>
                  <a:pt x="10753" y="12272"/>
                </a:cubicBezTo>
                <a:cubicBezTo>
                  <a:pt x="11265" y="11886"/>
                  <a:pt x="11853" y="11592"/>
                  <a:pt x="12493" y="11508"/>
                </a:cubicBezTo>
                <a:cubicBezTo>
                  <a:pt x="12603" y="11493"/>
                  <a:pt x="12712" y="11487"/>
                  <a:pt x="12820" y="11487"/>
                </a:cubicBezTo>
                <a:cubicBezTo>
                  <a:pt x="13441" y="11487"/>
                  <a:pt x="14021" y="11704"/>
                  <a:pt x="14628" y="11858"/>
                </a:cubicBezTo>
                <a:cubicBezTo>
                  <a:pt x="15062" y="11968"/>
                  <a:pt x="15513" y="12016"/>
                  <a:pt x="15966" y="12016"/>
                </a:cubicBezTo>
                <a:cubicBezTo>
                  <a:pt x="16437" y="12016"/>
                  <a:pt x="16910" y="11964"/>
                  <a:pt x="17365" y="11874"/>
                </a:cubicBezTo>
                <a:cubicBezTo>
                  <a:pt x="19047" y="11547"/>
                  <a:pt x="20525" y="10608"/>
                  <a:pt x="21647" y="9324"/>
                </a:cubicBezTo>
                <a:cubicBezTo>
                  <a:pt x="21847" y="9096"/>
                  <a:pt x="22029" y="8854"/>
                  <a:pt x="22208" y="8609"/>
                </a:cubicBezTo>
                <a:cubicBezTo>
                  <a:pt x="22167" y="8598"/>
                  <a:pt x="22124" y="8586"/>
                  <a:pt x="22081" y="8573"/>
                </a:cubicBezTo>
                <a:cubicBezTo>
                  <a:pt x="21968" y="8611"/>
                  <a:pt x="21852" y="8647"/>
                  <a:pt x="21737" y="8675"/>
                </a:cubicBezTo>
                <a:cubicBezTo>
                  <a:pt x="20394" y="9012"/>
                  <a:pt x="19096" y="9562"/>
                  <a:pt x="17710" y="9702"/>
                </a:cubicBezTo>
                <a:cubicBezTo>
                  <a:pt x="17430" y="9730"/>
                  <a:pt x="17149" y="9742"/>
                  <a:pt x="16867" y="9742"/>
                </a:cubicBezTo>
                <a:cubicBezTo>
                  <a:pt x="15785" y="9742"/>
                  <a:pt x="14689" y="9576"/>
                  <a:pt x="13606" y="9576"/>
                </a:cubicBezTo>
                <a:cubicBezTo>
                  <a:pt x="13497" y="9576"/>
                  <a:pt x="13388" y="9578"/>
                  <a:pt x="13280" y="9581"/>
                </a:cubicBezTo>
                <a:cubicBezTo>
                  <a:pt x="12422" y="9610"/>
                  <a:pt x="11430" y="9734"/>
                  <a:pt x="10615" y="10136"/>
                </a:cubicBezTo>
                <a:cubicBezTo>
                  <a:pt x="10626" y="9974"/>
                  <a:pt x="10635" y="9816"/>
                  <a:pt x="10639" y="9662"/>
                </a:cubicBezTo>
                <a:cubicBezTo>
                  <a:pt x="10688" y="8086"/>
                  <a:pt x="10343" y="6484"/>
                  <a:pt x="10497" y="4920"/>
                </a:cubicBezTo>
                <a:cubicBezTo>
                  <a:pt x="10643" y="3435"/>
                  <a:pt x="11229" y="2045"/>
                  <a:pt x="11586" y="607"/>
                </a:cubicBezTo>
                <a:cubicBezTo>
                  <a:pt x="11637" y="400"/>
                  <a:pt x="11703" y="186"/>
                  <a:pt x="117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9" name="Google Shape;12449;p296"/>
          <p:cNvSpPr/>
          <p:nvPr/>
        </p:nvSpPr>
        <p:spPr>
          <a:xfrm>
            <a:off x="8441500" y="3395351"/>
            <a:ext cx="1059376" cy="1748144"/>
          </a:xfrm>
          <a:custGeom>
            <a:rect b="b" l="l" r="r" t="t"/>
            <a:pathLst>
              <a:path extrusionOk="0" h="63830" w="38681">
                <a:moveTo>
                  <a:pt x="12916" y="17706"/>
                </a:moveTo>
                <a:cubicBezTo>
                  <a:pt x="12916" y="17708"/>
                  <a:pt x="12917" y="17710"/>
                  <a:pt x="12917" y="17711"/>
                </a:cubicBezTo>
                <a:lnTo>
                  <a:pt x="12916" y="17711"/>
                </a:lnTo>
                <a:lnTo>
                  <a:pt x="12916" y="17706"/>
                </a:lnTo>
                <a:close/>
                <a:moveTo>
                  <a:pt x="18074" y="0"/>
                </a:moveTo>
                <a:cubicBezTo>
                  <a:pt x="16634" y="0"/>
                  <a:pt x="15432" y="1174"/>
                  <a:pt x="15463" y="2935"/>
                </a:cubicBezTo>
                <a:cubicBezTo>
                  <a:pt x="15493" y="4647"/>
                  <a:pt x="15989" y="6409"/>
                  <a:pt x="16580" y="8040"/>
                </a:cubicBezTo>
                <a:cubicBezTo>
                  <a:pt x="17445" y="10429"/>
                  <a:pt x="18622" y="12701"/>
                  <a:pt x="19589" y="15055"/>
                </a:cubicBezTo>
                <a:cubicBezTo>
                  <a:pt x="20517" y="17310"/>
                  <a:pt x="20389" y="19580"/>
                  <a:pt x="19532" y="21994"/>
                </a:cubicBezTo>
                <a:cubicBezTo>
                  <a:pt x="18656" y="21475"/>
                  <a:pt x="17984" y="20935"/>
                  <a:pt x="17218" y="20652"/>
                </a:cubicBezTo>
                <a:cubicBezTo>
                  <a:pt x="14279" y="19564"/>
                  <a:pt x="12800" y="17371"/>
                  <a:pt x="12181" y="14418"/>
                </a:cubicBezTo>
                <a:cubicBezTo>
                  <a:pt x="11901" y="13078"/>
                  <a:pt x="11542" y="11747"/>
                  <a:pt x="11105" y="10451"/>
                </a:cubicBezTo>
                <a:cubicBezTo>
                  <a:pt x="10774" y="9471"/>
                  <a:pt x="10363" y="8484"/>
                  <a:pt x="9804" y="7621"/>
                </a:cubicBezTo>
                <a:cubicBezTo>
                  <a:pt x="9070" y="6490"/>
                  <a:pt x="7566" y="5775"/>
                  <a:pt x="6236" y="5775"/>
                </a:cubicBezTo>
                <a:cubicBezTo>
                  <a:pt x="5841" y="5775"/>
                  <a:pt x="5461" y="5838"/>
                  <a:pt x="5121" y="5972"/>
                </a:cubicBezTo>
                <a:cubicBezTo>
                  <a:pt x="3456" y="6629"/>
                  <a:pt x="3446" y="8168"/>
                  <a:pt x="3437" y="9605"/>
                </a:cubicBezTo>
                <a:cubicBezTo>
                  <a:pt x="3432" y="10509"/>
                  <a:pt x="3530" y="11446"/>
                  <a:pt x="3769" y="12316"/>
                </a:cubicBezTo>
                <a:cubicBezTo>
                  <a:pt x="5828" y="19801"/>
                  <a:pt x="9640" y="25656"/>
                  <a:pt x="18199" y="27266"/>
                </a:cubicBezTo>
                <a:cubicBezTo>
                  <a:pt x="15246" y="33794"/>
                  <a:pt x="14431" y="40666"/>
                  <a:pt x="14217" y="47957"/>
                </a:cubicBezTo>
                <a:cubicBezTo>
                  <a:pt x="11170" y="45709"/>
                  <a:pt x="9863" y="42835"/>
                  <a:pt x="8397" y="40082"/>
                </a:cubicBezTo>
                <a:cubicBezTo>
                  <a:pt x="7171" y="37782"/>
                  <a:pt x="6122" y="35369"/>
                  <a:pt x="4706" y="33192"/>
                </a:cubicBezTo>
                <a:cubicBezTo>
                  <a:pt x="4169" y="32367"/>
                  <a:pt x="3157" y="31088"/>
                  <a:pt x="1992" y="31088"/>
                </a:cubicBezTo>
                <a:cubicBezTo>
                  <a:pt x="1846" y="31088"/>
                  <a:pt x="1697" y="31109"/>
                  <a:pt x="1546" y="31153"/>
                </a:cubicBezTo>
                <a:cubicBezTo>
                  <a:pt x="230" y="31538"/>
                  <a:pt x="285" y="33441"/>
                  <a:pt x="218" y="34560"/>
                </a:cubicBezTo>
                <a:cubicBezTo>
                  <a:pt x="0" y="38273"/>
                  <a:pt x="954" y="41814"/>
                  <a:pt x="2613" y="45138"/>
                </a:cubicBezTo>
                <a:cubicBezTo>
                  <a:pt x="4958" y="49830"/>
                  <a:pt x="8395" y="52990"/>
                  <a:pt x="13975" y="52990"/>
                </a:cubicBezTo>
                <a:cubicBezTo>
                  <a:pt x="13985" y="52990"/>
                  <a:pt x="13995" y="52990"/>
                  <a:pt x="14004" y="52990"/>
                </a:cubicBezTo>
                <a:cubicBezTo>
                  <a:pt x="14494" y="55763"/>
                  <a:pt x="14845" y="58346"/>
                  <a:pt x="15441" y="60873"/>
                </a:cubicBezTo>
                <a:cubicBezTo>
                  <a:pt x="15758" y="62222"/>
                  <a:pt x="16237" y="63829"/>
                  <a:pt x="18053" y="63829"/>
                </a:cubicBezTo>
                <a:cubicBezTo>
                  <a:pt x="18061" y="63829"/>
                  <a:pt x="18069" y="63829"/>
                  <a:pt x="18077" y="63829"/>
                </a:cubicBezTo>
                <a:cubicBezTo>
                  <a:pt x="20031" y="63814"/>
                  <a:pt x="20878" y="62358"/>
                  <a:pt x="21329" y="60687"/>
                </a:cubicBezTo>
                <a:cubicBezTo>
                  <a:pt x="21582" y="59748"/>
                  <a:pt x="21746" y="58769"/>
                  <a:pt x="21819" y="57798"/>
                </a:cubicBezTo>
                <a:cubicBezTo>
                  <a:pt x="22001" y="55390"/>
                  <a:pt x="22022" y="52967"/>
                  <a:pt x="22264" y="50567"/>
                </a:cubicBezTo>
                <a:cubicBezTo>
                  <a:pt x="22525" y="47997"/>
                  <a:pt x="22964" y="45445"/>
                  <a:pt x="23331" y="42849"/>
                </a:cubicBezTo>
                <a:cubicBezTo>
                  <a:pt x="24132" y="42856"/>
                  <a:pt x="24580" y="42856"/>
                  <a:pt x="25026" y="42864"/>
                </a:cubicBezTo>
                <a:cubicBezTo>
                  <a:pt x="25091" y="42865"/>
                  <a:pt x="25157" y="42865"/>
                  <a:pt x="25222" y="42865"/>
                </a:cubicBezTo>
                <a:cubicBezTo>
                  <a:pt x="30684" y="42865"/>
                  <a:pt x="36019" y="38773"/>
                  <a:pt x="37898" y="33614"/>
                </a:cubicBezTo>
                <a:cubicBezTo>
                  <a:pt x="38256" y="32633"/>
                  <a:pt x="38490" y="31613"/>
                  <a:pt x="38574" y="30576"/>
                </a:cubicBezTo>
                <a:cubicBezTo>
                  <a:pt x="38680" y="29254"/>
                  <a:pt x="38461" y="28129"/>
                  <a:pt x="37148" y="27421"/>
                </a:cubicBezTo>
                <a:lnTo>
                  <a:pt x="37148" y="27422"/>
                </a:lnTo>
                <a:cubicBezTo>
                  <a:pt x="36587" y="27121"/>
                  <a:pt x="36048" y="26971"/>
                  <a:pt x="35529" y="26971"/>
                </a:cubicBezTo>
                <a:cubicBezTo>
                  <a:pt x="34824" y="26971"/>
                  <a:pt x="34156" y="27248"/>
                  <a:pt x="33526" y="27794"/>
                </a:cubicBezTo>
                <a:cubicBezTo>
                  <a:pt x="32842" y="28388"/>
                  <a:pt x="32173" y="29037"/>
                  <a:pt x="31650" y="29770"/>
                </a:cubicBezTo>
                <a:cubicBezTo>
                  <a:pt x="30592" y="31257"/>
                  <a:pt x="29709" y="32872"/>
                  <a:pt x="28618" y="34333"/>
                </a:cubicBezTo>
                <a:cubicBezTo>
                  <a:pt x="27697" y="35565"/>
                  <a:pt x="26587" y="36654"/>
                  <a:pt x="25561" y="37807"/>
                </a:cubicBezTo>
                <a:cubicBezTo>
                  <a:pt x="26207" y="34010"/>
                  <a:pt x="27138" y="30489"/>
                  <a:pt x="28165" y="26996"/>
                </a:cubicBezTo>
                <a:cubicBezTo>
                  <a:pt x="30609" y="18681"/>
                  <a:pt x="28437" y="11250"/>
                  <a:pt x="23742" y="4375"/>
                </a:cubicBezTo>
                <a:cubicBezTo>
                  <a:pt x="22707" y="2861"/>
                  <a:pt x="21257" y="1485"/>
                  <a:pt x="19707" y="502"/>
                </a:cubicBezTo>
                <a:cubicBezTo>
                  <a:pt x="19163" y="158"/>
                  <a:pt x="18603" y="0"/>
                  <a:pt x="18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50" name="Google Shape;12450;p296"/>
          <p:cNvGrpSpPr/>
          <p:nvPr/>
        </p:nvGrpSpPr>
        <p:grpSpPr>
          <a:xfrm>
            <a:off x="7566625" y="4233188"/>
            <a:ext cx="727875" cy="978350"/>
            <a:chOff x="9887675" y="4006075"/>
            <a:chExt cx="727875" cy="978350"/>
          </a:xfrm>
        </p:grpSpPr>
        <p:sp>
          <p:nvSpPr>
            <p:cNvPr id="12451" name="Google Shape;12451;p296"/>
            <p:cNvSpPr/>
            <p:nvPr/>
          </p:nvSpPr>
          <p:spPr>
            <a:xfrm>
              <a:off x="9887675" y="4041225"/>
              <a:ext cx="323825" cy="936675"/>
            </a:xfrm>
            <a:custGeom>
              <a:rect b="b" l="l" r="r" t="t"/>
              <a:pathLst>
                <a:path extrusionOk="0" h="37467" w="12953">
                  <a:moveTo>
                    <a:pt x="1343" y="1"/>
                  </a:moveTo>
                  <a:cubicBezTo>
                    <a:pt x="679" y="1571"/>
                    <a:pt x="0" y="3287"/>
                    <a:pt x="433" y="4936"/>
                  </a:cubicBezTo>
                  <a:cubicBezTo>
                    <a:pt x="748" y="6135"/>
                    <a:pt x="1606" y="7104"/>
                    <a:pt x="2435" y="8024"/>
                  </a:cubicBezTo>
                  <a:cubicBezTo>
                    <a:pt x="3225" y="8897"/>
                    <a:pt x="4014" y="9772"/>
                    <a:pt x="4803" y="10647"/>
                  </a:cubicBezTo>
                  <a:cubicBezTo>
                    <a:pt x="5434" y="11345"/>
                    <a:pt x="6104" y="12154"/>
                    <a:pt x="6040" y="13091"/>
                  </a:cubicBezTo>
                  <a:cubicBezTo>
                    <a:pt x="5988" y="13855"/>
                    <a:pt x="5456" y="14495"/>
                    <a:pt x="5226" y="15226"/>
                  </a:cubicBezTo>
                  <a:cubicBezTo>
                    <a:pt x="4725" y="16828"/>
                    <a:pt x="5744" y="18484"/>
                    <a:pt x="6788" y="19799"/>
                  </a:cubicBezTo>
                  <a:cubicBezTo>
                    <a:pt x="7832" y="21115"/>
                    <a:pt x="9020" y="22560"/>
                    <a:pt x="8902" y="24236"/>
                  </a:cubicBezTo>
                  <a:cubicBezTo>
                    <a:pt x="8829" y="25296"/>
                    <a:pt x="8235" y="26236"/>
                    <a:pt x="7764" y="27191"/>
                  </a:cubicBezTo>
                  <a:cubicBezTo>
                    <a:pt x="7142" y="28454"/>
                    <a:pt x="6719" y="29953"/>
                    <a:pt x="7253" y="31258"/>
                  </a:cubicBezTo>
                  <a:cubicBezTo>
                    <a:pt x="7724" y="32409"/>
                    <a:pt x="8853" y="33184"/>
                    <a:pt x="9365" y="34318"/>
                  </a:cubicBezTo>
                  <a:cubicBezTo>
                    <a:pt x="10137" y="36023"/>
                    <a:pt x="8653" y="37465"/>
                    <a:pt x="11244" y="37467"/>
                  </a:cubicBezTo>
                  <a:cubicBezTo>
                    <a:pt x="11690" y="36317"/>
                    <a:pt x="11894" y="35006"/>
                    <a:pt x="12196" y="33802"/>
                  </a:cubicBezTo>
                  <a:cubicBezTo>
                    <a:pt x="12326" y="33285"/>
                    <a:pt x="12457" y="32755"/>
                    <a:pt x="12399" y="32224"/>
                  </a:cubicBezTo>
                  <a:cubicBezTo>
                    <a:pt x="12338" y="31663"/>
                    <a:pt x="12070" y="31148"/>
                    <a:pt x="11851" y="30629"/>
                  </a:cubicBezTo>
                  <a:cubicBezTo>
                    <a:pt x="11489" y="29774"/>
                    <a:pt x="11243" y="28851"/>
                    <a:pt x="11310" y="27925"/>
                  </a:cubicBezTo>
                  <a:cubicBezTo>
                    <a:pt x="11449" y="25964"/>
                    <a:pt x="12953" y="24061"/>
                    <a:pt x="12296" y="22208"/>
                  </a:cubicBezTo>
                  <a:cubicBezTo>
                    <a:pt x="11675" y="20453"/>
                    <a:pt x="9439" y="19798"/>
                    <a:pt x="8530" y="18172"/>
                  </a:cubicBezTo>
                  <a:cubicBezTo>
                    <a:pt x="7861" y="16974"/>
                    <a:pt x="8043" y="15486"/>
                    <a:pt x="8401" y="14162"/>
                  </a:cubicBezTo>
                  <a:cubicBezTo>
                    <a:pt x="8760" y="12837"/>
                    <a:pt x="9280" y="11518"/>
                    <a:pt x="9226" y="10146"/>
                  </a:cubicBezTo>
                  <a:cubicBezTo>
                    <a:pt x="9154" y="8298"/>
                    <a:pt x="8042" y="6639"/>
                    <a:pt x="6709" y="5356"/>
                  </a:cubicBezTo>
                  <a:cubicBezTo>
                    <a:pt x="5377" y="4074"/>
                    <a:pt x="3803" y="3069"/>
                    <a:pt x="2434" y="1825"/>
                  </a:cubicBezTo>
                  <a:cubicBezTo>
                    <a:pt x="1894" y="1335"/>
                    <a:pt x="1352" y="730"/>
                    <a:pt x="1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2" name="Google Shape;12452;p296"/>
            <p:cNvSpPr/>
            <p:nvPr/>
          </p:nvSpPr>
          <p:spPr>
            <a:xfrm>
              <a:off x="10132900" y="4006075"/>
              <a:ext cx="291075" cy="978350"/>
            </a:xfrm>
            <a:custGeom>
              <a:rect b="b" l="l" r="r" t="t"/>
              <a:pathLst>
                <a:path extrusionOk="0" h="39134" w="11643">
                  <a:moveTo>
                    <a:pt x="9725" y="1"/>
                  </a:moveTo>
                  <a:lnTo>
                    <a:pt x="9725" y="1"/>
                  </a:lnTo>
                  <a:cubicBezTo>
                    <a:pt x="7752" y="689"/>
                    <a:pt x="6043" y="2769"/>
                    <a:pt x="5379" y="5292"/>
                  </a:cubicBezTo>
                  <a:cubicBezTo>
                    <a:pt x="4714" y="7815"/>
                    <a:pt x="5117" y="10692"/>
                    <a:pt x="6403" y="12612"/>
                  </a:cubicBezTo>
                  <a:cubicBezTo>
                    <a:pt x="6832" y="13251"/>
                    <a:pt x="7356" y="13801"/>
                    <a:pt x="7647" y="14566"/>
                  </a:cubicBezTo>
                  <a:cubicBezTo>
                    <a:pt x="8166" y="15927"/>
                    <a:pt x="7738" y="17828"/>
                    <a:pt x="6713" y="18709"/>
                  </a:cubicBezTo>
                  <a:cubicBezTo>
                    <a:pt x="6047" y="19283"/>
                    <a:pt x="5217" y="19433"/>
                    <a:pt x="4558" y="20019"/>
                  </a:cubicBezTo>
                  <a:cubicBezTo>
                    <a:pt x="3798" y="20693"/>
                    <a:pt x="3363" y="21885"/>
                    <a:pt x="3296" y="23050"/>
                  </a:cubicBezTo>
                  <a:cubicBezTo>
                    <a:pt x="3229" y="24213"/>
                    <a:pt x="3494" y="25350"/>
                    <a:pt x="3891" y="26361"/>
                  </a:cubicBezTo>
                  <a:cubicBezTo>
                    <a:pt x="4201" y="27151"/>
                    <a:pt x="4594" y="27892"/>
                    <a:pt x="4779" y="28752"/>
                  </a:cubicBezTo>
                  <a:cubicBezTo>
                    <a:pt x="5102" y="30258"/>
                    <a:pt x="4693" y="32038"/>
                    <a:pt x="3768" y="33145"/>
                  </a:cubicBezTo>
                  <a:cubicBezTo>
                    <a:pt x="3271" y="33741"/>
                    <a:pt x="2658" y="34136"/>
                    <a:pt x="2113" y="34657"/>
                  </a:cubicBezTo>
                  <a:cubicBezTo>
                    <a:pt x="1505" y="35238"/>
                    <a:pt x="0" y="37055"/>
                    <a:pt x="121" y="38165"/>
                  </a:cubicBezTo>
                  <a:cubicBezTo>
                    <a:pt x="226" y="39133"/>
                    <a:pt x="3340" y="38844"/>
                    <a:pt x="3331" y="38980"/>
                  </a:cubicBezTo>
                  <a:cubicBezTo>
                    <a:pt x="3450" y="37317"/>
                    <a:pt x="4631" y="36087"/>
                    <a:pt x="5731" y="35158"/>
                  </a:cubicBezTo>
                  <a:cubicBezTo>
                    <a:pt x="6833" y="34229"/>
                    <a:pt x="8065" y="33206"/>
                    <a:pt x="8431" y="31586"/>
                  </a:cubicBezTo>
                  <a:cubicBezTo>
                    <a:pt x="8783" y="30023"/>
                    <a:pt x="8200" y="28468"/>
                    <a:pt x="7747" y="27011"/>
                  </a:cubicBezTo>
                  <a:cubicBezTo>
                    <a:pt x="7296" y="25554"/>
                    <a:pt x="7005" y="23722"/>
                    <a:pt x="7802" y="22437"/>
                  </a:cubicBezTo>
                  <a:cubicBezTo>
                    <a:pt x="8239" y="21735"/>
                    <a:pt x="8911" y="21366"/>
                    <a:pt x="9435" y="20772"/>
                  </a:cubicBezTo>
                  <a:cubicBezTo>
                    <a:pt x="10239" y="19862"/>
                    <a:pt x="10634" y="18502"/>
                    <a:pt x="10934" y="17192"/>
                  </a:cubicBezTo>
                  <a:cubicBezTo>
                    <a:pt x="11344" y="15406"/>
                    <a:pt x="11643" y="13560"/>
                    <a:pt x="11563" y="11736"/>
                  </a:cubicBezTo>
                  <a:cubicBezTo>
                    <a:pt x="11482" y="9911"/>
                    <a:pt x="10988" y="8101"/>
                    <a:pt x="9993" y="6878"/>
                  </a:cubicBezTo>
                  <a:cubicBezTo>
                    <a:pt x="9692" y="6508"/>
                    <a:pt x="9349" y="6194"/>
                    <a:pt x="9072" y="5792"/>
                  </a:cubicBezTo>
                  <a:cubicBezTo>
                    <a:pt x="7979" y="4208"/>
                    <a:pt x="8308" y="1294"/>
                    <a:pt x="97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3" name="Google Shape;12453;p296"/>
            <p:cNvSpPr/>
            <p:nvPr/>
          </p:nvSpPr>
          <p:spPr>
            <a:xfrm>
              <a:off x="10162575" y="4324300"/>
              <a:ext cx="452975" cy="650050"/>
            </a:xfrm>
            <a:custGeom>
              <a:rect b="b" l="l" r="r" t="t"/>
              <a:pathLst>
                <a:path extrusionOk="0" h="26002" w="18119">
                  <a:moveTo>
                    <a:pt x="16776" y="0"/>
                  </a:moveTo>
                  <a:cubicBezTo>
                    <a:pt x="16937" y="826"/>
                    <a:pt x="17099" y="1664"/>
                    <a:pt x="17020" y="2501"/>
                  </a:cubicBezTo>
                  <a:cubicBezTo>
                    <a:pt x="16941" y="3338"/>
                    <a:pt x="16586" y="4189"/>
                    <a:pt x="15901" y="4675"/>
                  </a:cubicBezTo>
                  <a:cubicBezTo>
                    <a:pt x="15162" y="5199"/>
                    <a:pt x="14195" y="5219"/>
                    <a:pt x="13311" y="5418"/>
                  </a:cubicBezTo>
                  <a:cubicBezTo>
                    <a:pt x="12428" y="5618"/>
                    <a:pt x="11469" y="6186"/>
                    <a:pt x="11415" y="7091"/>
                  </a:cubicBezTo>
                  <a:cubicBezTo>
                    <a:pt x="11356" y="8062"/>
                    <a:pt x="12340" y="8728"/>
                    <a:pt x="12835" y="9567"/>
                  </a:cubicBezTo>
                  <a:cubicBezTo>
                    <a:pt x="13249" y="10269"/>
                    <a:pt x="13318" y="11118"/>
                    <a:pt x="13307" y="11933"/>
                  </a:cubicBezTo>
                  <a:cubicBezTo>
                    <a:pt x="13302" y="12315"/>
                    <a:pt x="13278" y="12712"/>
                    <a:pt x="13095" y="13049"/>
                  </a:cubicBezTo>
                  <a:cubicBezTo>
                    <a:pt x="12412" y="14306"/>
                    <a:pt x="10276" y="13763"/>
                    <a:pt x="9325" y="14831"/>
                  </a:cubicBezTo>
                  <a:cubicBezTo>
                    <a:pt x="8877" y="15334"/>
                    <a:pt x="8817" y="16082"/>
                    <a:pt x="8939" y="16744"/>
                  </a:cubicBezTo>
                  <a:cubicBezTo>
                    <a:pt x="9061" y="17407"/>
                    <a:pt x="9336" y="18031"/>
                    <a:pt x="9481" y="18689"/>
                  </a:cubicBezTo>
                  <a:cubicBezTo>
                    <a:pt x="9783" y="20051"/>
                    <a:pt x="9487" y="21533"/>
                    <a:pt x="8687" y="22675"/>
                  </a:cubicBezTo>
                  <a:cubicBezTo>
                    <a:pt x="8510" y="22927"/>
                    <a:pt x="8301" y="23171"/>
                    <a:pt x="8022" y="23302"/>
                  </a:cubicBezTo>
                  <a:cubicBezTo>
                    <a:pt x="7757" y="23425"/>
                    <a:pt x="7457" y="23436"/>
                    <a:pt x="7163" y="23436"/>
                  </a:cubicBezTo>
                  <a:cubicBezTo>
                    <a:pt x="7138" y="23436"/>
                    <a:pt x="7114" y="23436"/>
                    <a:pt x="7090" y="23436"/>
                  </a:cubicBezTo>
                  <a:cubicBezTo>
                    <a:pt x="6026" y="23430"/>
                    <a:pt x="4962" y="23425"/>
                    <a:pt x="3898" y="23419"/>
                  </a:cubicBezTo>
                  <a:cubicBezTo>
                    <a:pt x="3761" y="23418"/>
                    <a:pt x="3613" y="23417"/>
                    <a:pt x="3458" y="23417"/>
                  </a:cubicBezTo>
                  <a:cubicBezTo>
                    <a:pt x="2437" y="23417"/>
                    <a:pt x="1106" y="23484"/>
                    <a:pt x="483" y="24302"/>
                  </a:cubicBezTo>
                  <a:cubicBezTo>
                    <a:pt x="0" y="24935"/>
                    <a:pt x="249" y="25800"/>
                    <a:pt x="1070" y="25979"/>
                  </a:cubicBezTo>
                  <a:cubicBezTo>
                    <a:pt x="1140" y="25994"/>
                    <a:pt x="1210" y="26001"/>
                    <a:pt x="1279" y="26001"/>
                  </a:cubicBezTo>
                  <a:cubicBezTo>
                    <a:pt x="2120" y="26001"/>
                    <a:pt x="2889" y="24947"/>
                    <a:pt x="3689" y="24689"/>
                  </a:cubicBezTo>
                  <a:cubicBezTo>
                    <a:pt x="4274" y="24501"/>
                    <a:pt x="4894" y="24443"/>
                    <a:pt x="5513" y="24443"/>
                  </a:cubicBezTo>
                  <a:cubicBezTo>
                    <a:pt x="5860" y="24443"/>
                    <a:pt x="6207" y="24461"/>
                    <a:pt x="6546" y="24485"/>
                  </a:cubicBezTo>
                  <a:cubicBezTo>
                    <a:pt x="7138" y="24527"/>
                    <a:pt x="7746" y="24579"/>
                    <a:pt x="8345" y="24579"/>
                  </a:cubicBezTo>
                  <a:cubicBezTo>
                    <a:pt x="9224" y="24579"/>
                    <a:pt x="10083" y="24467"/>
                    <a:pt x="10841" y="24044"/>
                  </a:cubicBezTo>
                  <a:cubicBezTo>
                    <a:pt x="11854" y="23479"/>
                    <a:pt x="12524" y="22423"/>
                    <a:pt x="12847" y="21309"/>
                  </a:cubicBezTo>
                  <a:cubicBezTo>
                    <a:pt x="13169" y="20195"/>
                    <a:pt x="13182" y="19017"/>
                    <a:pt x="13144" y="17858"/>
                  </a:cubicBezTo>
                  <a:cubicBezTo>
                    <a:pt x="13107" y="16768"/>
                    <a:pt x="13070" y="15554"/>
                    <a:pt x="13791" y="14736"/>
                  </a:cubicBezTo>
                  <a:cubicBezTo>
                    <a:pt x="14306" y="14153"/>
                    <a:pt x="15118" y="13894"/>
                    <a:pt x="15626" y="13303"/>
                  </a:cubicBezTo>
                  <a:cubicBezTo>
                    <a:pt x="16231" y="12603"/>
                    <a:pt x="16283" y="11575"/>
                    <a:pt x="16117" y="10664"/>
                  </a:cubicBezTo>
                  <a:cubicBezTo>
                    <a:pt x="15951" y="9754"/>
                    <a:pt x="15600" y="8879"/>
                    <a:pt x="15504" y="7958"/>
                  </a:cubicBezTo>
                  <a:cubicBezTo>
                    <a:pt x="15408" y="7037"/>
                    <a:pt x="15632" y="6001"/>
                    <a:pt x="16380" y="5455"/>
                  </a:cubicBezTo>
                  <a:cubicBezTo>
                    <a:pt x="16821" y="5134"/>
                    <a:pt x="17410" y="5008"/>
                    <a:pt x="17751" y="4581"/>
                  </a:cubicBezTo>
                  <a:cubicBezTo>
                    <a:pt x="18119" y="4120"/>
                    <a:pt x="18077" y="3466"/>
                    <a:pt x="18009" y="2880"/>
                  </a:cubicBezTo>
                  <a:cubicBezTo>
                    <a:pt x="17885" y="1809"/>
                    <a:pt x="17661" y="615"/>
                    <a:pt x="167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54" name="Google Shape;12454;p296"/>
          <p:cNvSpPr/>
          <p:nvPr/>
        </p:nvSpPr>
        <p:spPr>
          <a:xfrm>
            <a:off x="7501425" y="2846775"/>
            <a:ext cx="307830" cy="171013"/>
          </a:xfrm>
          <a:custGeom>
            <a:rect b="b" l="l" r="r" t="t"/>
            <a:pathLst>
              <a:path extrusionOk="0" h="8847" w="15925">
                <a:moveTo>
                  <a:pt x="7487" y="1"/>
                </a:moveTo>
                <a:cubicBezTo>
                  <a:pt x="7487" y="1"/>
                  <a:pt x="8753" y="1893"/>
                  <a:pt x="7487" y="2660"/>
                </a:cubicBezTo>
                <a:cubicBezTo>
                  <a:pt x="7487" y="2660"/>
                  <a:pt x="7535" y="2676"/>
                  <a:pt x="7619" y="2701"/>
                </a:cubicBezTo>
                <a:cubicBezTo>
                  <a:pt x="5310" y="3048"/>
                  <a:pt x="3452" y="4086"/>
                  <a:pt x="2715" y="4687"/>
                </a:cubicBezTo>
                <a:lnTo>
                  <a:pt x="0" y="3120"/>
                </a:lnTo>
                <a:lnTo>
                  <a:pt x="0" y="7304"/>
                </a:lnTo>
                <a:lnTo>
                  <a:pt x="2885" y="5639"/>
                </a:lnTo>
                <a:cubicBezTo>
                  <a:pt x="3828" y="6346"/>
                  <a:pt x="5981" y="7406"/>
                  <a:pt x="8544" y="7555"/>
                </a:cubicBezTo>
                <a:cubicBezTo>
                  <a:pt x="8835" y="8060"/>
                  <a:pt x="8310" y="8846"/>
                  <a:pt x="8310" y="8846"/>
                </a:cubicBezTo>
                <a:cubicBezTo>
                  <a:pt x="9668" y="8824"/>
                  <a:pt x="10210" y="8000"/>
                  <a:pt x="10409" y="7531"/>
                </a:cubicBezTo>
                <a:cubicBezTo>
                  <a:pt x="13548" y="7313"/>
                  <a:pt x="15925" y="6299"/>
                  <a:pt x="15925" y="5080"/>
                </a:cubicBezTo>
                <a:cubicBezTo>
                  <a:pt x="15925" y="3979"/>
                  <a:pt x="13988" y="3046"/>
                  <a:pt x="11302" y="2713"/>
                </a:cubicBezTo>
                <a:cubicBezTo>
                  <a:pt x="11141" y="2144"/>
                  <a:pt x="10358" y="46"/>
                  <a:pt x="74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5" name="Google Shape;12455;p296"/>
          <p:cNvSpPr/>
          <p:nvPr/>
        </p:nvSpPr>
        <p:spPr>
          <a:xfrm>
            <a:off x="7655863" y="2450049"/>
            <a:ext cx="398129" cy="221228"/>
          </a:xfrm>
          <a:custGeom>
            <a:rect b="b" l="l" r="r" t="t"/>
            <a:pathLst>
              <a:path extrusionOk="0" h="5355" w="9637">
                <a:moveTo>
                  <a:pt x="4531" y="1"/>
                </a:moveTo>
                <a:cubicBezTo>
                  <a:pt x="4531" y="1"/>
                  <a:pt x="5297" y="1146"/>
                  <a:pt x="4531" y="1611"/>
                </a:cubicBezTo>
                <a:cubicBezTo>
                  <a:pt x="4531" y="1611"/>
                  <a:pt x="4560" y="1619"/>
                  <a:pt x="4611" y="1635"/>
                </a:cubicBezTo>
                <a:cubicBezTo>
                  <a:pt x="3214" y="1844"/>
                  <a:pt x="2089" y="2473"/>
                  <a:pt x="1643" y="2836"/>
                </a:cubicBezTo>
                <a:lnTo>
                  <a:pt x="0" y="1889"/>
                </a:lnTo>
                <a:lnTo>
                  <a:pt x="0" y="4421"/>
                </a:lnTo>
                <a:lnTo>
                  <a:pt x="1746" y="3413"/>
                </a:lnTo>
                <a:cubicBezTo>
                  <a:pt x="2317" y="3841"/>
                  <a:pt x="3619" y="4483"/>
                  <a:pt x="5170" y="4572"/>
                </a:cubicBezTo>
                <a:cubicBezTo>
                  <a:pt x="5347" y="4878"/>
                  <a:pt x="5029" y="5354"/>
                  <a:pt x="5029" y="5354"/>
                </a:cubicBezTo>
                <a:cubicBezTo>
                  <a:pt x="5851" y="5341"/>
                  <a:pt x="6179" y="4841"/>
                  <a:pt x="6299" y="4558"/>
                </a:cubicBezTo>
                <a:cubicBezTo>
                  <a:pt x="8199" y="4426"/>
                  <a:pt x="9637" y="3812"/>
                  <a:pt x="9637" y="3074"/>
                </a:cubicBezTo>
                <a:cubicBezTo>
                  <a:pt x="9637" y="2408"/>
                  <a:pt x="8465" y="1843"/>
                  <a:pt x="6840" y="1643"/>
                </a:cubicBezTo>
                <a:cubicBezTo>
                  <a:pt x="6742" y="1298"/>
                  <a:pt x="6269" y="28"/>
                  <a:pt x="45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56" name="Google Shape;12456;p296"/>
          <p:cNvPicPr preferRelativeResize="0"/>
          <p:nvPr/>
        </p:nvPicPr>
        <p:blipFill rotWithShape="1">
          <a:blip r:embed="rId3">
            <a:alphaModFix/>
          </a:blip>
          <a:srcRect b="36663" l="0" r="0" t="17142"/>
          <a:stretch/>
        </p:blipFill>
        <p:spPr>
          <a:xfrm>
            <a:off x="4463988" y="1288650"/>
            <a:ext cx="3102650" cy="2544001"/>
          </a:xfrm>
          <a:prstGeom prst="rect">
            <a:avLst/>
          </a:prstGeom>
          <a:noFill/>
          <a:ln>
            <a:noFill/>
          </a:ln>
        </p:spPr>
      </p:pic>
      <p:sp>
        <p:nvSpPr>
          <p:cNvPr id="12457" name="Google Shape;12457;p296"/>
          <p:cNvSpPr txBox="1"/>
          <p:nvPr>
            <p:ph type="title"/>
          </p:nvPr>
        </p:nvSpPr>
        <p:spPr>
          <a:xfrm>
            <a:off x="4571994" y="3962763"/>
            <a:ext cx="407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Dr. Kaylee Arnold</a:t>
            </a:r>
            <a:endParaRPr sz="2800"/>
          </a:p>
        </p:txBody>
      </p:sp>
      <p:pic>
        <p:nvPicPr>
          <p:cNvPr id="12458" name="Google Shape;12458;p296"/>
          <p:cNvPicPr preferRelativeResize="0"/>
          <p:nvPr/>
        </p:nvPicPr>
        <p:blipFill rotWithShape="1">
          <a:blip r:embed="rId4">
            <a:alphaModFix/>
          </a:blip>
          <a:srcRect b="21175" l="0" r="29138" t="17194"/>
          <a:stretch/>
        </p:blipFill>
        <p:spPr>
          <a:xfrm>
            <a:off x="1283475" y="1310849"/>
            <a:ext cx="2305651" cy="2673597"/>
          </a:xfrm>
          <a:prstGeom prst="rect">
            <a:avLst/>
          </a:prstGeom>
          <a:noFill/>
          <a:ln>
            <a:noFill/>
          </a:ln>
        </p:spPr>
      </p:pic>
      <p:sp>
        <p:nvSpPr>
          <p:cNvPr id="12459" name="Google Shape;12459;p296"/>
          <p:cNvSpPr txBox="1"/>
          <p:nvPr>
            <p:ph type="title"/>
          </p:nvPr>
        </p:nvSpPr>
        <p:spPr>
          <a:xfrm>
            <a:off x="1021249" y="3983075"/>
            <a:ext cx="299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Anna Willoughby</a:t>
            </a:r>
            <a:endParaRPr sz="2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2" name="Shape 13162"/>
        <p:cNvGrpSpPr/>
        <p:nvPr/>
      </p:nvGrpSpPr>
      <p:grpSpPr>
        <a:xfrm>
          <a:off x="0" y="0"/>
          <a:ext cx="0" cy="0"/>
          <a:chOff x="0" y="0"/>
          <a:chExt cx="0" cy="0"/>
        </a:xfrm>
      </p:grpSpPr>
      <p:sp>
        <p:nvSpPr>
          <p:cNvPr id="13163" name="Google Shape;13163;p332"/>
          <p:cNvSpPr txBox="1"/>
          <p:nvPr>
            <p:ph type="title"/>
          </p:nvPr>
        </p:nvSpPr>
        <p:spPr>
          <a:xfrm>
            <a:off x="164775" y="445025"/>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Was three bibliographic sources enough? </a:t>
            </a:r>
            <a:endParaRPr/>
          </a:p>
        </p:txBody>
      </p:sp>
      <p:pic>
        <p:nvPicPr>
          <p:cNvPr id="13164" name="Google Shape;13164;p332"/>
          <p:cNvPicPr preferRelativeResize="0"/>
          <p:nvPr/>
        </p:nvPicPr>
        <p:blipFill>
          <a:blip r:embed="rId3">
            <a:alphaModFix/>
          </a:blip>
          <a:stretch>
            <a:fillRect/>
          </a:stretch>
        </p:blipFill>
        <p:spPr>
          <a:xfrm>
            <a:off x="2032000" y="1157425"/>
            <a:ext cx="4358801" cy="3820975"/>
          </a:xfrm>
          <a:prstGeom prst="rect">
            <a:avLst/>
          </a:prstGeom>
          <a:noFill/>
          <a:ln>
            <a:noFill/>
          </a:ln>
        </p:spPr>
      </p:pic>
      <p:sp>
        <p:nvSpPr>
          <p:cNvPr id="13165" name="Google Shape;13165;p332"/>
          <p:cNvSpPr txBox="1"/>
          <p:nvPr/>
        </p:nvSpPr>
        <p:spPr>
          <a:xfrm>
            <a:off x="6667500" y="1892300"/>
            <a:ext cx="2070000" cy="9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latin typeface="Open Sans"/>
                <a:ea typeface="Open Sans"/>
                <a:cs typeface="Open Sans"/>
                <a:sym typeface="Open Sans"/>
              </a:rPr>
              <a:t>Each source identified </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rPr lang="en" sz="2100">
                <a:solidFill>
                  <a:schemeClr val="lt1"/>
                </a:solidFill>
                <a:latin typeface="Open Sans"/>
                <a:ea typeface="Open Sans"/>
                <a:cs typeface="Open Sans"/>
                <a:sym typeface="Open Sans"/>
              </a:rPr>
              <a:t>~ 195 papers </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rPr lang="en" sz="2100">
                <a:solidFill>
                  <a:schemeClr val="lt1"/>
                </a:solidFill>
                <a:latin typeface="Open Sans"/>
                <a:ea typeface="Open Sans"/>
                <a:cs typeface="Open Sans"/>
                <a:sym typeface="Open Sans"/>
              </a:rPr>
              <a:t>(+/- 118)</a:t>
            </a:r>
            <a:endParaRPr sz="2100">
              <a:solidFill>
                <a:schemeClr val="lt1"/>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9" name="Shape 13169"/>
        <p:cNvGrpSpPr/>
        <p:nvPr/>
      </p:nvGrpSpPr>
      <p:grpSpPr>
        <a:xfrm>
          <a:off x="0" y="0"/>
          <a:ext cx="0" cy="0"/>
          <a:chOff x="0" y="0"/>
          <a:chExt cx="0" cy="0"/>
        </a:xfrm>
      </p:grpSpPr>
      <p:sp>
        <p:nvSpPr>
          <p:cNvPr id="13170" name="Google Shape;13170;p333"/>
          <p:cNvSpPr txBox="1"/>
          <p:nvPr>
            <p:ph type="title"/>
          </p:nvPr>
        </p:nvSpPr>
        <p:spPr>
          <a:xfrm>
            <a:off x="237425" y="468550"/>
            <a:ext cx="890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might this affect our results?</a:t>
            </a:r>
            <a:endParaRPr/>
          </a:p>
        </p:txBody>
      </p:sp>
      <p:sp>
        <p:nvSpPr>
          <p:cNvPr id="13171" name="Google Shape;13171;p333"/>
          <p:cNvSpPr txBox="1"/>
          <p:nvPr/>
        </p:nvSpPr>
        <p:spPr>
          <a:xfrm>
            <a:off x="6355800" y="1640625"/>
            <a:ext cx="2518800" cy="263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100">
              <a:solidFill>
                <a:schemeClr val="lt1"/>
              </a:solidFill>
              <a:latin typeface="Open Sans"/>
              <a:ea typeface="Open Sans"/>
              <a:cs typeface="Open Sans"/>
              <a:sym typeface="Open Sans"/>
            </a:endParaRPr>
          </a:p>
          <a:p>
            <a:pPr indent="0" lvl="0" marL="0" rtl="0" algn="l">
              <a:lnSpc>
                <a:spcPct val="115000"/>
              </a:lnSpc>
              <a:spcBef>
                <a:spcPts val="1200"/>
              </a:spcBef>
              <a:spcAft>
                <a:spcPts val="1200"/>
              </a:spcAft>
              <a:buNone/>
            </a:pPr>
            <a:r>
              <a:t/>
            </a:r>
            <a:endParaRPr sz="2100">
              <a:solidFill>
                <a:schemeClr val="lt1"/>
              </a:solidFill>
              <a:latin typeface="Open Sans"/>
              <a:ea typeface="Open Sans"/>
              <a:cs typeface="Open Sans"/>
              <a:sym typeface="Open Sans"/>
            </a:endParaRPr>
          </a:p>
        </p:txBody>
      </p:sp>
      <p:pic>
        <p:nvPicPr>
          <p:cNvPr id="13172" name="Google Shape;13172;p333"/>
          <p:cNvPicPr preferRelativeResize="0"/>
          <p:nvPr/>
        </p:nvPicPr>
        <p:blipFill rotWithShape="1">
          <a:blip r:embed="rId3">
            <a:alphaModFix/>
          </a:blip>
          <a:srcRect b="16481" l="0" r="0" t="22202"/>
          <a:stretch/>
        </p:blipFill>
        <p:spPr>
          <a:xfrm>
            <a:off x="1006325" y="1390125"/>
            <a:ext cx="5162025" cy="3544850"/>
          </a:xfrm>
          <a:prstGeom prst="rect">
            <a:avLst/>
          </a:prstGeom>
          <a:noFill/>
          <a:ln>
            <a:noFill/>
          </a:ln>
        </p:spPr>
      </p:pic>
      <p:sp>
        <p:nvSpPr>
          <p:cNvPr id="13173" name="Google Shape;13173;p333"/>
          <p:cNvSpPr txBox="1"/>
          <p:nvPr/>
        </p:nvSpPr>
        <p:spPr>
          <a:xfrm>
            <a:off x="4178300" y="1422400"/>
            <a:ext cx="1790700" cy="2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lt1"/>
                </a:highlight>
              </a:rPr>
              <a:t>Snowballing</a:t>
            </a:r>
            <a:endParaRPr>
              <a:highlight>
                <a:schemeClr val="lt1"/>
              </a:highlight>
            </a:endParaRPr>
          </a:p>
        </p:txBody>
      </p:sp>
      <p:sp>
        <p:nvSpPr>
          <p:cNvPr id="13174" name="Google Shape;13174;p333"/>
          <p:cNvSpPr txBox="1"/>
          <p:nvPr/>
        </p:nvSpPr>
        <p:spPr>
          <a:xfrm>
            <a:off x="1257300" y="1435100"/>
            <a:ext cx="1790700" cy="2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lt1"/>
                </a:highlight>
              </a:rPr>
              <a:t>Systematic Search</a:t>
            </a:r>
            <a:endParaRPr>
              <a:highlight>
                <a:schemeClr val="lt1"/>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8" name="Shape 13178"/>
        <p:cNvGrpSpPr/>
        <p:nvPr/>
      </p:nvGrpSpPr>
      <p:grpSpPr>
        <a:xfrm>
          <a:off x="0" y="0"/>
          <a:ext cx="0" cy="0"/>
          <a:chOff x="0" y="0"/>
          <a:chExt cx="0" cy="0"/>
        </a:xfrm>
      </p:grpSpPr>
      <p:grpSp>
        <p:nvGrpSpPr>
          <p:cNvPr id="13179" name="Google Shape;13179;p334"/>
          <p:cNvGrpSpPr/>
          <p:nvPr/>
        </p:nvGrpSpPr>
        <p:grpSpPr>
          <a:xfrm flipH="1">
            <a:off x="5105400" y="3521838"/>
            <a:ext cx="4075100" cy="1946825"/>
            <a:chOff x="0" y="3521838"/>
            <a:chExt cx="4075100" cy="1946825"/>
          </a:xfrm>
        </p:grpSpPr>
        <p:sp>
          <p:nvSpPr>
            <p:cNvPr id="13180" name="Google Shape;13180;p334"/>
            <p:cNvSpPr/>
            <p:nvPr/>
          </p:nvSpPr>
          <p:spPr>
            <a:xfrm>
              <a:off x="0" y="3521838"/>
              <a:ext cx="4075100" cy="1946825"/>
            </a:xfrm>
            <a:custGeom>
              <a:rect b="b" l="l" r="r" t="t"/>
              <a:pathLst>
                <a:path extrusionOk="0" h="77873" w="163004">
                  <a:moveTo>
                    <a:pt x="0" y="0"/>
                  </a:moveTo>
                  <a:lnTo>
                    <a:pt x="917" y="77872"/>
                  </a:lnTo>
                  <a:lnTo>
                    <a:pt x="163003" y="77872"/>
                  </a:lnTo>
                  <a:lnTo>
                    <a:pt x="163003" y="61939"/>
                  </a:lnTo>
                  <a:cubicBezTo>
                    <a:pt x="156752" y="56753"/>
                    <a:pt x="148469" y="54666"/>
                    <a:pt x="140313" y="54666"/>
                  </a:cubicBezTo>
                  <a:cubicBezTo>
                    <a:pt x="139569" y="54666"/>
                    <a:pt x="138826" y="54683"/>
                    <a:pt x="138085" y="54717"/>
                  </a:cubicBezTo>
                  <a:cubicBezTo>
                    <a:pt x="135498" y="54836"/>
                    <a:pt x="132886" y="55137"/>
                    <a:pt x="130303" y="55137"/>
                  </a:cubicBezTo>
                  <a:cubicBezTo>
                    <a:pt x="128674" y="55137"/>
                    <a:pt x="127057" y="55017"/>
                    <a:pt x="125464" y="54656"/>
                  </a:cubicBezTo>
                  <a:cubicBezTo>
                    <a:pt x="119711" y="53351"/>
                    <a:pt x="115119" y="49103"/>
                    <a:pt x="109741" y="46680"/>
                  </a:cubicBezTo>
                  <a:cubicBezTo>
                    <a:pt x="102228" y="43292"/>
                    <a:pt x="93657" y="43630"/>
                    <a:pt x="85421" y="43276"/>
                  </a:cubicBezTo>
                  <a:cubicBezTo>
                    <a:pt x="77187" y="42921"/>
                    <a:pt x="68325" y="41499"/>
                    <a:pt x="62527" y="35641"/>
                  </a:cubicBezTo>
                  <a:cubicBezTo>
                    <a:pt x="56253" y="29302"/>
                    <a:pt x="54854" y="18986"/>
                    <a:pt x="47784" y="13549"/>
                  </a:cubicBezTo>
                  <a:cubicBezTo>
                    <a:pt x="43463" y="10225"/>
                    <a:pt x="37772" y="9366"/>
                    <a:pt x="32287" y="9366"/>
                  </a:cubicBezTo>
                  <a:cubicBezTo>
                    <a:pt x="31919" y="9366"/>
                    <a:pt x="31553" y="9370"/>
                    <a:pt x="31187" y="9377"/>
                  </a:cubicBezTo>
                  <a:cubicBezTo>
                    <a:pt x="27377" y="9453"/>
                    <a:pt x="23547" y="9838"/>
                    <a:pt x="19744" y="9838"/>
                  </a:cubicBezTo>
                  <a:cubicBezTo>
                    <a:pt x="17743" y="9838"/>
                    <a:pt x="15750" y="9731"/>
                    <a:pt x="13770" y="9417"/>
                  </a:cubicBezTo>
                  <a:cubicBezTo>
                    <a:pt x="8024" y="8506"/>
                    <a:pt x="2178" y="5393"/>
                    <a:pt x="0"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1" name="Google Shape;13181;p334"/>
            <p:cNvSpPr/>
            <p:nvPr/>
          </p:nvSpPr>
          <p:spPr>
            <a:xfrm>
              <a:off x="0" y="3924226"/>
              <a:ext cx="2676075" cy="1226100"/>
            </a:xfrm>
            <a:custGeom>
              <a:rect b="b" l="l" r="r" t="t"/>
              <a:pathLst>
                <a:path extrusionOk="0" h="49044" w="107043">
                  <a:moveTo>
                    <a:pt x="1" y="1"/>
                  </a:moveTo>
                  <a:lnTo>
                    <a:pt x="124" y="49044"/>
                  </a:lnTo>
                  <a:lnTo>
                    <a:pt x="107043" y="49044"/>
                  </a:lnTo>
                  <a:cubicBezTo>
                    <a:pt x="103156" y="42717"/>
                    <a:pt x="98887" y="36194"/>
                    <a:pt x="92211" y="32941"/>
                  </a:cubicBezTo>
                  <a:cubicBezTo>
                    <a:pt x="88070" y="30922"/>
                    <a:pt x="83485" y="30243"/>
                    <a:pt x="78844" y="30243"/>
                  </a:cubicBezTo>
                  <a:cubicBezTo>
                    <a:pt x="76125" y="30243"/>
                    <a:pt x="73386" y="30476"/>
                    <a:pt x="70707" y="30810"/>
                  </a:cubicBezTo>
                  <a:cubicBezTo>
                    <a:pt x="64613" y="31570"/>
                    <a:pt x="58511" y="32802"/>
                    <a:pt x="52397" y="32802"/>
                  </a:cubicBezTo>
                  <a:cubicBezTo>
                    <a:pt x="51236" y="32802"/>
                    <a:pt x="50075" y="32758"/>
                    <a:pt x="48913" y="32657"/>
                  </a:cubicBezTo>
                  <a:cubicBezTo>
                    <a:pt x="41633" y="32028"/>
                    <a:pt x="34078" y="28703"/>
                    <a:pt x="30660" y="22244"/>
                  </a:cubicBezTo>
                  <a:cubicBezTo>
                    <a:pt x="29196" y="19477"/>
                    <a:pt x="28585" y="16333"/>
                    <a:pt x="27236" y="13509"/>
                  </a:cubicBezTo>
                  <a:cubicBezTo>
                    <a:pt x="24614" y="8016"/>
                    <a:pt x="19087" y="4017"/>
                    <a:pt x="13049" y="3245"/>
                  </a:cubicBezTo>
                  <a:cubicBezTo>
                    <a:pt x="8474" y="2660"/>
                    <a:pt x="3002" y="3504"/>
                    <a:pt x="1"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2" name="Google Shape;13182;p334"/>
            <p:cNvSpPr/>
            <p:nvPr/>
          </p:nvSpPr>
          <p:spPr>
            <a:xfrm>
              <a:off x="875325" y="4929851"/>
              <a:ext cx="1439825" cy="220475"/>
            </a:xfrm>
            <a:custGeom>
              <a:rect b="b" l="l" r="r" t="t"/>
              <a:pathLst>
                <a:path extrusionOk="0" h="8819" w="57593">
                  <a:moveTo>
                    <a:pt x="32869" y="0"/>
                  </a:moveTo>
                  <a:cubicBezTo>
                    <a:pt x="28811" y="0"/>
                    <a:pt x="24754" y="786"/>
                    <a:pt x="21017" y="2372"/>
                  </a:cubicBezTo>
                  <a:cubicBezTo>
                    <a:pt x="18054" y="3628"/>
                    <a:pt x="15294" y="5352"/>
                    <a:pt x="12260" y="6426"/>
                  </a:cubicBezTo>
                  <a:cubicBezTo>
                    <a:pt x="8348" y="7809"/>
                    <a:pt x="4142" y="8058"/>
                    <a:pt x="1" y="8295"/>
                  </a:cubicBezTo>
                  <a:lnTo>
                    <a:pt x="57593" y="8819"/>
                  </a:lnTo>
                  <a:cubicBezTo>
                    <a:pt x="53858" y="7806"/>
                    <a:pt x="50727" y="5398"/>
                    <a:pt x="47318" y="3570"/>
                  </a:cubicBezTo>
                  <a:cubicBezTo>
                    <a:pt x="42898" y="1199"/>
                    <a:pt x="37882" y="0"/>
                    <a:pt x="328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83" name="Google Shape;13183;p334"/>
          <p:cNvGrpSpPr/>
          <p:nvPr/>
        </p:nvGrpSpPr>
        <p:grpSpPr>
          <a:xfrm>
            <a:off x="0" y="3521838"/>
            <a:ext cx="4075100" cy="1946825"/>
            <a:chOff x="0" y="3521838"/>
            <a:chExt cx="4075100" cy="1946825"/>
          </a:xfrm>
        </p:grpSpPr>
        <p:sp>
          <p:nvSpPr>
            <p:cNvPr id="13184" name="Google Shape;13184;p334"/>
            <p:cNvSpPr/>
            <p:nvPr/>
          </p:nvSpPr>
          <p:spPr>
            <a:xfrm>
              <a:off x="0" y="3521838"/>
              <a:ext cx="4075100" cy="1946825"/>
            </a:xfrm>
            <a:custGeom>
              <a:rect b="b" l="l" r="r" t="t"/>
              <a:pathLst>
                <a:path extrusionOk="0" h="77873" w="163004">
                  <a:moveTo>
                    <a:pt x="0" y="0"/>
                  </a:moveTo>
                  <a:lnTo>
                    <a:pt x="917" y="77872"/>
                  </a:lnTo>
                  <a:lnTo>
                    <a:pt x="163003" y="77872"/>
                  </a:lnTo>
                  <a:lnTo>
                    <a:pt x="163003" y="61939"/>
                  </a:lnTo>
                  <a:cubicBezTo>
                    <a:pt x="156752" y="56753"/>
                    <a:pt x="148469" y="54666"/>
                    <a:pt x="140313" y="54666"/>
                  </a:cubicBezTo>
                  <a:cubicBezTo>
                    <a:pt x="139569" y="54666"/>
                    <a:pt x="138826" y="54683"/>
                    <a:pt x="138085" y="54717"/>
                  </a:cubicBezTo>
                  <a:cubicBezTo>
                    <a:pt x="135498" y="54836"/>
                    <a:pt x="132886" y="55137"/>
                    <a:pt x="130303" y="55137"/>
                  </a:cubicBezTo>
                  <a:cubicBezTo>
                    <a:pt x="128674" y="55137"/>
                    <a:pt x="127057" y="55017"/>
                    <a:pt x="125464" y="54656"/>
                  </a:cubicBezTo>
                  <a:cubicBezTo>
                    <a:pt x="119711" y="53351"/>
                    <a:pt x="115119" y="49103"/>
                    <a:pt x="109741" y="46680"/>
                  </a:cubicBezTo>
                  <a:cubicBezTo>
                    <a:pt x="102228" y="43292"/>
                    <a:pt x="93657" y="43630"/>
                    <a:pt x="85421" y="43276"/>
                  </a:cubicBezTo>
                  <a:cubicBezTo>
                    <a:pt x="77187" y="42921"/>
                    <a:pt x="68325" y="41499"/>
                    <a:pt x="62527" y="35641"/>
                  </a:cubicBezTo>
                  <a:cubicBezTo>
                    <a:pt x="56253" y="29302"/>
                    <a:pt x="54854" y="18986"/>
                    <a:pt x="47784" y="13549"/>
                  </a:cubicBezTo>
                  <a:cubicBezTo>
                    <a:pt x="43463" y="10225"/>
                    <a:pt x="37772" y="9366"/>
                    <a:pt x="32287" y="9366"/>
                  </a:cubicBezTo>
                  <a:cubicBezTo>
                    <a:pt x="31919" y="9366"/>
                    <a:pt x="31553" y="9370"/>
                    <a:pt x="31187" y="9377"/>
                  </a:cubicBezTo>
                  <a:cubicBezTo>
                    <a:pt x="27377" y="9453"/>
                    <a:pt x="23547" y="9838"/>
                    <a:pt x="19744" y="9838"/>
                  </a:cubicBezTo>
                  <a:cubicBezTo>
                    <a:pt x="17743" y="9838"/>
                    <a:pt x="15750" y="9731"/>
                    <a:pt x="13770" y="9417"/>
                  </a:cubicBezTo>
                  <a:cubicBezTo>
                    <a:pt x="8024" y="8506"/>
                    <a:pt x="2178" y="5393"/>
                    <a:pt x="0"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5" name="Google Shape;13185;p334"/>
            <p:cNvSpPr/>
            <p:nvPr/>
          </p:nvSpPr>
          <p:spPr>
            <a:xfrm>
              <a:off x="0" y="3924226"/>
              <a:ext cx="2676075" cy="1226100"/>
            </a:xfrm>
            <a:custGeom>
              <a:rect b="b" l="l" r="r" t="t"/>
              <a:pathLst>
                <a:path extrusionOk="0" h="49044" w="107043">
                  <a:moveTo>
                    <a:pt x="1" y="1"/>
                  </a:moveTo>
                  <a:lnTo>
                    <a:pt x="124" y="49044"/>
                  </a:lnTo>
                  <a:lnTo>
                    <a:pt x="107043" y="49044"/>
                  </a:lnTo>
                  <a:cubicBezTo>
                    <a:pt x="103156" y="42717"/>
                    <a:pt x="98887" y="36194"/>
                    <a:pt x="92211" y="32941"/>
                  </a:cubicBezTo>
                  <a:cubicBezTo>
                    <a:pt x="88070" y="30922"/>
                    <a:pt x="83485" y="30243"/>
                    <a:pt x="78844" y="30243"/>
                  </a:cubicBezTo>
                  <a:cubicBezTo>
                    <a:pt x="76125" y="30243"/>
                    <a:pt x="73386" y="30476"/>
                    <a:pt x="70707" y="30810"/>
                  </a:cubicBezTo>
                  <a:cubicBezTo>
                    <a:pt x="64613" y="31570"/>
                    <a:pt x="58511" y="32802"/>
                    <a:pt x="52397" y="32802"/>
                  </a:cubicBezTo>
                  <a:cubicBezTo>
                    <a:pt x="51236" y="32802"/>
                    <a:pt x="50075" y="32758"/>
                    <a:pt x="48913" y="32657"/>
                  </a:cubicBezTo>
                  <a:cubicBezTo>
                    <a:pt x="41633" y="32028"/>
                    <a:pt x="34078" y="28703"/>
                    <a:pt x="30660" y="22244"/>
                  </a:cubicBezTo>
                  <a:cubicBezTo>
                    <a:pt x="29196" y="19477"/>
                    <a:pt x="28585" y="16333"/>
                    <a:pt x="27236" y="13509"/>
                  </a:cubicBezTo>
                  <a:cubicBezTo>
                    <a:pt x="24614" y="8016"/>
                    <a:pt x="19087" y="4017"/>
                    <a:pt x="13049" y="3245"/>
                  </a:cubicBezTo>
                  <a:cubicBezTo>
                    <a:pt x="8474" y="2660"/>
                    <a:pt x="3002" y="3504"/>
                    <a:pt x="1"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6" name="Google Shape;13186;p334"/>
            <p:cNvSpPr/>
            <p:nvPr/>
          </p:nvSpPr>
          <p:spPr>
            <a:xfrm>
              <a:off x="875325" y="4929851"/>
              <a:ext cx="1439825" cy="220475"/>
            </a:xfrm>
            <a:custGeom>
              <a:rect b="b" l="l" r="r" t="t"/>
              <a:pathLst>
                <a:path extrusionOk="0" h="8819" w="57593">
                  <a:moveTo>
                    <a:pt x="32869" y="0"/>
                  </a:moveTo>
                  <a:cubicBezTo>
                    <a:pt x="28811" y="0"/>
                    <a:pt x="24754" y="786"/>
                    <a:pt x="21017" y="2372"/>
                  </a:cubicBezTo>
                  <a:cubicBezTo>
                    <a:pt x="18054" y="3628"/>
                    <a:pt x="15294" y="5352"/>
                    <a:pt x="12260" y="6426"/>
                  </a:cubicBezTo>
                  <a:cubicBezTo>
                    <a:pt x="8348" y="7809"/>
                    <a:pt x="4142" y="8058"/>
                    <a:pt x="1" y="8295"/>
                  </a:cubicBezTo>
                  <a:lnTo>
                    <a:pt x="57593" y="8819"/>
                  </a:lnTo>
                  <a:cubicBezTo>
                    <a:pt x="53858" y="7806"/>
                    <a:pt x="50727" y="5398"/>
                    <a:pt x="47318" y="3570"/>
                  </a:cubicBezTo>
                  <a:cubicBezTo>
                    <a:pt x="42898" y="1199"/>
                    <a:pt x="37882" y="0"/>
                    <a:pt x="328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87" name="Google Shape;13187;p334"/>
          <p:cNvSpPr txBox="1"/>
          <p:nvPr>
            <p:ph type="title"/>
          </p:nvPr>
        </p:nvSpPr>
        <p:spPr>
          <a:xfrm>
            <a:off x="720000" y="445025"/>
            <a:ext cx="469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Wrap up thoughts</a:t>
            </a:r>
            <a:endParaRPr/>
          </a:p>
        </p:txBody>
      </p:sp>
      <p:sp>
        <p:nvSpPr>
          <p:cNvPr id="13188" name="Google Shape;13188;p334"/>
          <p:cNvSpPr/>
          <p:nvPr/>
        </p:nvSpPr>
        <p:spPr>
          <a:xfrm>
            <a:off x="-85625" y="3446928"/>
            <a:ext cx="1123663" cy="1748069"/>
          </a:xfrm>
          <a:custGeom>
            <a:rect b="b" l="l" r="r" t="t"/>
            <a:pathLst>
              <a:path extrusionOk="0" h="55983" w="35986">
                <a:moveTo>
                  <a:pt x="5581" y="37373"/>
                </a:moveTo>
                <a:cubicBezTo>
                  <a:pt x="5875" y="38326"/>
                  <a:pt x="6167" y="39296"/>
                  <a:pt x="6417" y="40292"/>
                </a:cubicBezTo>
                <a:cubicBezTo>
                  <a:pt x="6630" y="41133"/>
                  <a:pt x="6779" y="42001"/>
                  <a:pt x="6898" y="42878"/>
                </a:cubicBezTo>
                <a:cubicBezTo>
                  <a:pt x="6372" y="43602"/>
                  <a:pt x="5890" y="44365"/>
                  <a:pt x="5434" y="45147"/>
                </a:cubicBezTo>
                <a:cubicBezTo>
                  <a:pt x="5372" y="45133"/>
                  <a:pt x="5308" y="45124"/>
                  <a:pt x="5242" y="45124"/>
                </a:cubicBezTo>
                <a:cubicBezTo>
                  <a:pt x="5206" y="45124"/>
                  <a:pt x="5169" y="45127"/>
                  <a:pt x="5132" y="45132"/>
                </a:cubicBezTo>
                <a:cubicBezTo>
                  <a:pt x="4679" y="45197"/>
                  <a:pt x="4363" y="45616"/>
                  <a:pt x="4428" y="46069"/>
                </a:cubicBezTo>
                <a:cubicBezTo>
                  <a:pt x="4454" y="46259"/>
                  <a:pt x="4545" y="46420"/>
                  <a:pt x="4672" y="46544"/>
                </a:cubicBezTo>
                <a:cubicBezTo>
                  <a:pt x="4429" y="47025"/>
                  <a:pt x="4196" y="47510"/>
                  <a:pt x="3980" y="48006"/>
                </a:cubicBezTo>
                <a:cubicBezTo>
                  <a:pt x="3935" y="47968"/>
                  <a:pt x="3896" y="47924"/>
                  <a:pt x="3851" y="47887"/>
                </a:cubicBezTo>
                <a:cubicBezTo>
                  <a:pt x="3523" y="47625"/>
                  <a:pt x="2905" y="47189"/>
                  <a:pt x="2257" y="46905"/>
                </a:cubicBezTo>
                <a:cubicBezTo>
                  <a:pt x="2406" y="46494"/>
                  <a:pt x="2615" y="45909"/>
                  <a:pt x="2876" y="45173"/>
                </a:cubicBezTo>
                <a:cubicBezTo>
                  <a:pt x="3030" y="45348"/>
                  <a:pt x="3255" y="45457"/>
                  <a:pt x="3499" y="45457"/>
                </a:cubicBezTo>
                <a:cubicBezTo>
                  <a:pt x="3533" y="45457"/>
                  <a:pt x="3568" y="45455"/>
                  <a:pt x="3603" y="45450"/>
                </a:cubicBezTo>
                <a:cubicBezTo>
                  <a:pt x="4057" y="45394"/>
                  <a:pt x="4380" y="44980"/>
                  <a:pt x="4323" y="44526"/>
                </a:cubicBezTo>
                <a:cubicBezTo>
                  <a:pt x="4271" y="44106"/>
                  <a:pt x="3914" y="43799"/>
                  <a:pt x="3502" y="43799"/>
                </a:cubicBezTo>
                <a:cubicBezTo>
                  <a:pt x="3468" y="43799"/>
                  <a:pt x="3434" y="43801"/>
                  <a:pt x="3399" y="43805"/>
                </a:cubicBezTo>
                <a:cubicBezTo>
                  <a:pt x="3385" y="43807"/>
                  <a:pt x="3371" y="43813"/>
                  <a:pt x="3357" y="43815"/>
                </a:cubicBezTo>
                <a:cubicBezTo>
                  <a:pt x="3958" y="42105"/>
                  <a:pt x="4725" y="39900"/>
                  <a:pt x="5581" y="37373"/>
                </a:cubicBezTo>
                <a:close/>
                <a:moveTo>
                  <a:pt x="7076" y="44716"/>
                </a:moveTo>
                <a:cubicBezTo>
                  <a:pt x="7204" y="46877"/>
                  <a:pt x="7059" y="49092"/>
                  <a:pt x="6644" y="51274"/>
                </a:cubicBezTo>
                <a:cubicBezTo>
                  <a:pt x="6638" y="51264"/>
                  <a:pt x="6631" y="51254"/>
                  <a:pt x="6624" y="51243"/>
                </a:cubicBezTo>
                <a:lnTo>
                  <a:pt x="6625" y="51243"/>
                </a:lnTo>
                <a:cubicBezTo>
                  <a:pt x="6129" y="50407"/>
                  <a:pt x="5554" y="49602"/>
                  <a:pt x="4890" y="48883"/>
                </a:cubicBezTo>
                <a:cubicBezTo>
                  <a:pt x="5499" y="47422"/>
                  <a:pt x="6231" y="46024"/>
                  <a:pt x="7076" y="44716"/>
                </a:cubicBezTo>
                <a:close/>
                <a:moveTo>
                  <a:pt x="12516" y="38708"/>
                </a:moveTo>
                <a:cubicBezTo>
                  <a:pt x="12559" y="38929"/>
                  <a:pt x="12602" y="39147"/>
                  <a:pt x="12644" y="39369"/>
                </a:cubicBezTo>
                <a:cubicBezTo>
                  <a:pt x="12333" y="39397"/>
                  <a:pt x="12050" y="39597"/>
                  <a:pt x="11937" y="39911"/>
                </a:cubicBezTo>
                <a:cubicBezTo>
                  <a:pt x="11781" y="40342"/>
                  <a:pt x="12003" y="40817"/>
                  <a:pt x="12434" y="40973"/>
                </a:cubicBezTo>
                <a:cubicBezTo>
                  <a:pt x="12527" y="41006"/>
                  <a:pt x="12622" y="41022"/>
                  <a:pt x="12715" y="41022"/>
                </a:cubicBezTo>
                <a:cubicBezTo>
                  <a:pt x="12786" y="41022"/>
                  <a:pt x="12855" y="41013"/>
                  <a:pt x="12922" y="40996"/>
                </a:cubicBezTo>
                <a:cubicBezTo>
                  <a:pt x="12938" y="41097"/>
                  <a:pt x="12958" y="41194"/>
                  <a:pt x="12972" y="41295"/>
                </a:cubicBezTo>
                <a:cubicBezTo>
                  <a:pt x="13015" y="41597"/>
                  <a:pt x="13039" y="41906"/>
                  <a:pt x="13068" y="42212"/>
                </a:cubicBezTo>
                <a:cubicBezTo>
                  <a:pt x="10958" y="44921"/>
                  <a:pt x="9100" y="48216"/>
                  <a:pt x="7772" y="51642"/>
                </a:cubicBezTo>
                <a:cubicBezTo>
                  <a:pt x="8060" y="50169"/>
                  <a:pt x="8242" y="48683"/>
                  <a:pt x="8294" y="47203"/>
                </a:cubicBezTo>
                <a:cubicBezTo>
                  <a:pt x="8370" y="47226"/>
                  <a:pt x="8451" y="47239"/>
                  <a:pt x="8534" y="47239"/>
                </a:cubicBezTo>
                <a:cubicBezTo>
                  <a:pt x="8571" y="47239"/>
                  <a:pt x="8609" y="47236"/>
                  <a:pt x="8647" y="47231"/>
                </a:cubicBezTo>
                <a:cubicBezTo>
                  <a:pt x="9100" y="47168"/>
                  <a:pt x="9416" y="46748"/>
                  <a:pt x="9351" y="46294"/>
                </a:cubicBezTo>
                <a:cubicBezTo>
                  <a:pt x="9293" y="45880"/>
                  <a:pt x="8938" y="45581"/>
                  <a:pt x="8532" y="45581"/>
                </a:cubicBezTo>
                <a:cubicBezTo>
                  <a:pt x="8493" y="45581"/>
                  <a:pt x="8454" y="45584"/>
                  <a:pt x="8415" y="45590"/>
                </a:cubicBezTo>
                <a:cubicBezTo>
                  <a:pt x="8374" y="45595"/>
                  <a:pt x="8335" y="45607"/>
                  <a:pt x="8297" y="45619"/>
                </a:cubicBezTo>
                <a:cubicBezTo>
                  <a:pt x="8278" y="44807"/>
                  <a:pt x="8224" y="44002"/>
                  <a:pt x="8133" y="43207"/>
                </a:cubicBezTo>
                <a:cubicBezTo>
                  <a:pt x="8336" y="42937"/>
                  <a:pt x="8539" y="42667"/>
                  <a:pt x="8751" y="42406"/>
                </a:cubicBezTo>
                <a:cubicBezTo>
                  <a:pt x="8904" y="42620"/>
                  <a:pt x="9151" y="42756"/>
                  <a:pt x="9423" y="42756"/>
                </a:cubicBezTo>
                <a:cubicBezTo>
                  <a:pt x="9461" y="42756"/>
                  <a:pt x="9500" y="42753"/>
                  <a:pt x="9540" y="42748"/>
                </a:cubicBezTo>
                <a:cubicBezTo>
                  <a:pt x="9992" y="42683"/>
                  <a:pt x="10308" y="42264"/>
                  <a:pt x="10244" y="41811"/>
                </a:cubicBezTo>
                <a:cubicBezTo>
                  <a:pt x="10205" y="41540"/>
                  <a:pt x="10039" y="41320"/>
                  <a:pt x="9815" y="41199"/>
                </a:cubicBezTo>
                <a:cubicBezTo>
                  <a:pt x="10236" y="40751"/>
                  <a:pt x="10669" y="40318"/>
                  <a:pt x="11118" y="39912"/>
                </a:cubicBezTo>
                <a:cubicBezTo>
                  <a:pt x="11578" y="39498"/>
                  <a:pt x="12046" y="39099"/>
                  <a:pt x="12516" y="38708"/>
                </a:cubicBezTo>
                <a:close/>
                <a:moveTo>
                  <a:pt x="15062" y="1"/>
                </a:moveTo>
                <a:cubicBezTo>
                  <a:pt x="14764" y="1"/>
                  <a:pt x="14508" y="226"/>
                  <a:pt x="14476" y="528"/>
                </a:cubicBezTo>
                <a:cubicBezTo>
                  <a:pt x="14287" y="2303"/>
                  <a:pt x="13906" y="4433"/>
                  <a:pt x="13390" y="6791"/>
                </a:cubicBezTo>
                <a:cubicBezTo>
                  <a:pt x="13299" y="6745"/>
                  <a:pt x="13196" y="6714"/>
                  <a:pt x="13086" y="6705"/>
                </a:cubicBezTo>
                <a:cubicBezTo>
                  <a:pt x="13063" y="6703"/>
                  <a:pt x="13040" y="6702"/>
                  <a:pt x="13017" y="6702"/>
                </a:cubicBezTo>
                <a:cubicBezTo>
                  <a:pt x="12590" y="6702"/>
                  <a:pt x="12227" y="7031"/>
                  <a:pt x="12192" y="7464"/>
                </a:cubicBezTo>
                <a:cubicBezTo>
                  <a:pt x="12155" y="7920"/>
                  <a:pt x="12495" y="8319"/>
                  <a:pt x="12951" y="8357"/>
                </a:cubicBezTo>
                <a:cubicBezTo>
                  <a:pt x="12958" y="8358"/>
                  <a:pt x="12966" y="8358"/>
                  <a:pt x="12973" y="8358"/>
                </a:cubicBezTo>
                <a:cubicBezTo>
                  <a:pt x="12995" y="8358"/>
                  <a:pt x="13016" y="8356"/>
                  <a:pt x="13037" y="8356"/>
                </a:cubicBezTo>
                <a:cubicBezTo>
                  <a:pt x="12074" y="12483"/>
                  <a:pt x="10759" y="17178"/>
                  <a:pt x="9347" y="21846"/>
                </a:cubicBezTo>
                <a:cubicBezTo>
                  <a:pt x="9223" y="21775"/>
                  <a:pt x="9081" y="21733"/>
                  <a:pt x="8931" y="21733"/>
                </a:cubicBezTo>
                <a:cubicBezTo>
                  <a:pt x="8898" y="21733"/>
                  <a:pt x="8865" y="21735"/>
                  <a:pt x="8831" y="21739"/>
                </a:cubicBezTo>
                <a:cubicBezTo>
                  <a:pt x="8377" y="21795"/>
                  <a:pt x="8055" y="22210"/>
                  <a:pt x="8111" y="22664"/>
                </a:cubicBezTo>
                <a:cubicBezTo>
                  <a:pt x="8160" y="23064"/>
                  <a:pt x="8489" y="23362"/>
                  <a:pt x="8877" y="23388"/>
                </a:cubicBezTo>
                <a:cubicBezTo>
                  <a:pt x="7800" y="26894"/>
                  <a:pt x="6686" y="30345"/>
                  <a:pt x="5643" y="33487"/>
                </a:cubicBezTo>
                <a:cubicBezTo>
                  <a:pt x="5193" y="31866"/>
                  <a:pt x="4842" y="30238"/>
                  <a:pt x="4734" y="28504"/>
                </a:cubicBezTo>
                <a:cubicBezTo>
                  <a:pt x="4764" y="28503"/>
                  <a:pt x="4794" y="28505"/>
                  <a:pt x="4825" y="28501"/>
                </a:cubicBezTo>
                <a:cubicBezTo>
                  <a:pt x="5279" y="28437"/>
                  <a:pt x="5593" y="28017"/>
                  <a:pt x="5530" y="27564"/>
                </a:cubicBezTo>
                <a:cubicBezTo>
                  <a:pt x="5471" y="27150"/>
                  <a:pt x="5116" y="26854"/>
                  <a:pt x="4709" y="26854"/>
                </a:cubicBezTo>
                <a:cubicBezTo>
                  <a:pt x="4707" y="26854"/>
                  <a:pt x="4704" y="26854"/>
                  <a:pt x="4702" y="26854"/>
                </a:cubicBezTo>
                <a:cubicBezTo>
                  <a:pt x="4751" y="23442"/>
                  <a:pt x="5355" y="19912"/>
                  <a:pt x="6538" y="16195"/>
                </a:cubicBezTo>
                <a:cubicBezTo>
                  <a:pt x="6604" y="16276"/>
                  <a:pt x="6687" y="16347"/>
                  <a:pt x="6786" y="16399"/>
                </a:cubicBezTo>
                <a:cubicBezTo>
                  <a:pt x="6911" y="16466"/>
                  <a:pt x="7045" y="16498"/>
                  <a:pt x="7178" y="16498"/>
                </a:cubicBezTo>
                <a:cubicBezTo>
                  <a:pt x="7473" y="16498"/>
                  <a:pt x="7759" y="16340"/>
                  <a:pt x="7909" y="16061"/>
                </a:cubicBezTo>
                <a:cubicBezTo>
                  <a:pt x="8125" y="15658"/>
                  <a:pt x="7974" y="15155"/>
                  <a:pt x="7571" y="14938"/>
                </a:cubicBezTo>
                <a:cubicBezTo>
                  <a:pt x="7448" y="14872"/>
                  <a:pt x="7315" y="14842"/>
                  <a:pt x="7184" y="14842"/>
                </a:cubicBezTo>
                <a:cubicBezTo>
                  <a:pt x="7116" y="14842"/>
                  <a:pt x="7047" y="14850"/>
                  <a:pt x="6981" y="14866"/>
                </a:cubicBezTo>
                <a:cubicBezTo>
                  <a:pt x="7709" y="12789"/>
                  <a:pt x="8612" y="10653"/>
                  <a:pt x="9696" y="8447"/>
                </a:cubicBezTo>
                <a:cubicBezTo>
                  <a:pt x="9839" y="8154"/>
                  <a:pt x="9718" y="7801"/>
                  <a:pt x="9426" y="7657"/>
                </a:cubicBezTo>
                <a:cubicBezTo>
                  <a:pt x="9341" y="7615"/>
                  <a:pt x="9252" y="7596"/>
                  <a:pt x="9165" y="7596"/>
                </a:cubicBezTo>
                <a:cubicBezTo>
                  <a:pt x="8947" y="7596"/>
                  <a:pt x="8739" y="7718"/>
                  <a:pt x="8637" y="7928"/>
                </a:cubicBezTo>
                <a:cubicBezTo>
                  <a:pt x="6375" y="12535"/>
                  <a:pt x="4880" y="16850"/>
                  <a:pt x="4117" y="20974"/>
                </a:cubicBezTo>
                <a:cubicBezTo>
                  <a:pt x="4093" y="20957"/>
                  <a:pt x="4071" y="20939"/>
                  <a:pt x="4044" y="20924"/>
                </a:cubicBezTo>
                <a:cubicBezTo>
                  <a:pt x="3920" y="20857"/>
                  <a:pt x="3785" y="20825"/>
                  <a:pt x="3653" y="20825"/>
                </a:cubicBezTo>
                <a:cubicBezTo>
                  <a:pt x="3358" y="20825"/>
                  <a:pt x="3072" y="20984"/>
                  <a:pt x="2922" y="21262"/>
                </a:cubicBezTo>
                <a:cubicBezTo>
                  <a:pt x="2705" y="21665"/>
                  <a:pt x="2856" y="22168"/>
                  <a:pt x="3259" y="22385"/>
                </a:cubicBezTo>
                <a:cubicBezTo>
                  <a:pt x="3384" y="22451"/>
                  <a:pt x="3518" y="22483"/>
                  <a:pt x="3650" y="22483"/>
                </a:cubicBezTo>
                <a:cubicBezTo>
                  <a:pt x="3726" y="22483"/>
                  <a:pt x="3801" y="22472"/>
                  <a:pt x="3874" y="22452"/>
                </a:cubicBezTo>
                <a:lnTo>
                  <a:pt x="3874" y="22452"/>
                </a:lnTo>
                <a:cubicBezTo>
                  <a:pt x="3625" y="24186"/>
                  <a:pt x="3503" y="25890"/>
                  <a:pt x="3516" y="27567"/>
                </a:cubicBezTo>
                <a:cubicBezTo>
                  <a:pt x="3536" y="30013"/>
                  <a:pt x="4031" y="32191"/>
                  <a:pt x="4666" y="34372"/>
                </a:cubicBezTo>
                <a:cubicBezTo>
                  <a:pt x="4610" y="34361"/>
                  <a:pt x="4553" y="34355"/>
                  <a:pt x="4497" y="34355"/>
                </a:cubicBezTo>
                <a:cubicBezTo>
                  <a:pt x="4204" y="34355"/>
                  <a:pt x="3920" y="34511"/>
                  <a:pt x="3770" y="34788"/>
                </a:cubicBezTo>
                <a:cubicBezTo>
                  <a:pt x="3554" y="35191"/>
                  <a:pt x="3704" y="35693"/>
                  <a:pt x="4108" y="35910"/>
                </a:cubicBezTo>
                <a:cubicBezTo>
                  <a:pt x="4231" y="35977"/>
                  <a:pt x="4363" y="36008"/>
                  <a:pt x="4493" y="36008"/>
                </a:cubicBezTo>
                <a:cubicBezTo>
                  <a:pt x="4606" y="36008"/>
                  <a:pt x="4719" y="35984"/>
                  <a:pt x="4823" y="35940"/>
                </a:cubicBezTo>
                <a:lnTo>
                  <a:pt x="4823" y="35940"/>
                </a:lnTo>
                <a:cubicBezTo>
                  <a:pt x="4349" y="37348"/>
                  <a:pt x="3898" y="38667"/>
                  <a:pt x="3482" y="39874"/>
                </a:cubicBezTo>
                <a:cubicBezTo>
                  <a:pt x="3338" y="39754"/>
                  <a:pt x="3154" y="39683"/>
                  <a:pt x="2957" y="39683"/>
                </a:cubicBezTo>
                <a:cubicBezTo>
                  <a:pt x="2922" y="39683"/>
                  <a:pt x="2888" y="39685"/>
                  <a:pt x="2853" y="39689"/>
                </a:cubicBezTo>
                <a:cubicBezTo>
                  <a:pt x="2399" y="39746"/>
                  <a:pt x="2076" y="40159"/>
                  <a:pt x="2132" y="40614"/>
                </a:cubicBezTo>
                <a:cubicBezTo>
                  <a:pt x="2184" y="41033"/>
                  <a:pt x="2541" y="41336"/>
                  <a:pt x="2954" y="41336"/>
                </a:cubicBezTo>
                <a:cubicBezTo>
                  <a:pt x="2961" y="41336"/>
                  <a:pt x="2969" y="41336"/>
                  <a:pt x="2976" y="41336"/>
                </a:cubicBezTo>
                <a:lnTo>
                  <a:pt x="2976" y="41336"/>
                </a:lnTo>
                <a:cubicBezTo>
                  <a:pt x="2090" y="43885"/>
                  <a:pt x="1417" y="45764"/>
                  <a:pt x="1101" y="46638"/>
                </a:cubicBezTo>
                <a:cubicBezTo>
                  <a:pt x="760" y="46655"/>
                  <a:pt x="460" y="46788"/>
                  <a:pt x="254" y="47109"/>
                </a:cubicBezTo>
                <a:cubicBezTo>
                  <a:pt x="248" y="47120"/>
                  <a:pt x="241" y="47131"/>
                  <a:pt x="234" y="47142"/>
                </a:cubicBezTo>
                <a:cubicBezTo>
                  <a:pt x="1" y="47531"/>
                  <a:pt x="145" y="48027"/>
                  <a:pt x="294" y="48455"/>
                </a:cubicBezTo>
                <a:cubicBezTo>
                  <a:pt x="1174" y="50981"/>
                  <a:pt x="1956" y="53565"/>
                  <a:pt x="3115" y="55982"/>
                </a:cubicBezTo>
                <a:cubicBezTo>
                  <a:pt x="5112" y="54716"/>
                  <a:pt x="7052" y="53354"/>
                  <a:pt x="8936" y="51908"/>
                </a:cubicBezTo>
                <a:cubicBezTo>
                  <a:pt x="10036" y="49102"/>
                  <a:pt x="11500" y="46397"/>
                  <a:pt x="13163" y="44057"/>
                </a:cubicBezTo>
                <a:lnTo>
                  <a:pt x="13163" y="44057"/>
                </a:lnTo>
                <a:cubicBezTo>
                  <a:pt x="13166" y="45667"/>
                  <a:pt x="12974" y="47306"/>
                  <a:pt x="12607" y="48922"/>
                </a:cubicBezTo>
                <a:cubicBezTo>
                  <a:pt x="13235" y="48383"/>
                  <a:pt x="13857" y="47836"/>
                  <a:pt x="14472" y="47279"/>
                </a:cubicBezTo>
                <a:cubicBezTo>
                  <a:pt x="14406" y="47265"/>
                  <a:pt x="14339" y="47257"/>
                  <a:pt x="14274" y="47257"/>
                </a:cubicBezTo>
                <a:cubicBezTo>
                  <a:pt x="14220" y="47257"/>
                  <a:pt x="14166" y="47263"/>
                  <a:pt x="14113" y="47275"/>
                </a:cubicBezTo>
                <a:cubicBezTo>
                  <a:pt x="14337" y="45693"/>
                  <a:pt x="14399" y="44107"/>
                  <a:pt x="14290" y="42561"/>
                </a:cubicBezTo>
                <a:cubicBezTo>
                  <a:pt x="14670" y="42088"/>
                  <a:pt x="15059" y="41636"/>
                  <a:pt x="15454" y="41206"/>
                </a:cubicBezTo>
                <a:cubicBezTo>
                  <a:pt x="15505" y="41487"/>
                  <a:pt x="15697" y="41737"/>
                  <a:pt x="15985" y="41841"/>
                </a:cubicBezTo>
                <a:cubicBezTo>
                  <a:pt x="16078" y="41875"/>
                  <a:pt x="16173" y="41891"/>
                  <a:pt x="16267" y="41891"/>
                </a:cubicBezTo>
                <a:cubicBezTo>
                  <a:pt x="16606" y="41891"/>
                  <a:pt x="16924" y="41681"/>
                  <a:pt x="17047" y="41344"/>
                </a:cubicBezTo>
                <a:cubicBezTo>
                  <a:pt x="17203" y="40914"/>
                  <a:pt x="16980" y="40438"/>
                  <a:pt x="16549" y="40282"/>
                </a:cubicBezTo>
                <a:cubicBezTo>
                  <a:pt x="16497" y="40264"/>
                  <a:pt x="16445" y="40251"/>
                  <a:pt x="16393" y="40243"/>
                </a:cubicBezTo>
                <a:cubicBezTo>
                  <a:pt x="16574" y="40068"/>
                  <a:pt x="16754" y="39894"/>
                  <a:pt x="16937" y="39729"/>
                </a:cubicBezTo>
                <a:cubicBezTo>
                  <a:pt x="18101" y="38677"/>
                  <a:pt x="19311" y="37702"/>
                  <a:pt x="20481" y="36759"/>
                </a:cubicBezTo>
                <a:cubicBezTo>
                  <a:pt x="21293" y="36103"/>
                  <a:pt x="22090" y="35458"/>
                  <a:pt x="22867" y="34797"/>
                </a:cubicBezTo>
                <a:cubicBezTo>
                  <a:pt x="22911" y="34874"/>
                  <a:pt x="22967" y="34947"/>
                  <a:pt x="23039" y="35010"/>
                </a:cubicBezTo>
                <a:cubicBezTo>
                  <a:pt x="23196" y="35147"/>
                  <a:pt x="23389" y="35214"/>
                  <a:pt x="23582" y="35214"/>
                </a:cubicBezTo>
                <a:cubicBezTo>
                  <a:pt x="23814" y="35214"/>
                  <a:pt x="24044" y="35118"/>
                  <a:pt x="24208" y="34931"/>
                </a:cubicBezTo>
                <a:cubicBezTo>
                  <a:pt x="24509" y="34585"/>
                  <a:pt x="24474" y="34061"/>
                  <a:pt x="24128" y="33760"/>
                </a:cubicBezTo>
                <a:cubicBezTo>
                  <a:pt x="24114" y="33748"/>
                  <a:pt x="24096" y="33739"/>
                  <a:pt x="24081" y="33727"/>
                </a:cubicBezTo>
                <a:cubicBezTo>
                  <a:pt x="25539" y="32397"/>
                  <a:pt x="26902" y="30956"/>
                  <a:pt x="28100" y="29196"/>
                </a:cubicBezTo>
                <a:cubicBezTo>
                  <a:pt x="28510" y="28596"/>
                  <a:pt x="28899" y="27976"/>
                  <a:pt x="29278" y="27346"/>
                </a:cubicBezTo>
                <a:cubicBezTo>
                  <a:pt x="29322" y="27484"/>
                  <a:pt x="29402" y="27615"/>
                  <a:pt x="29519" y="27717"/>
                </a:cubicBezTo>
                <a:cubicBezTo>
                  <a:pt x="29677" y="27854"/>
                  <a:pt x="29871" y="27922"/>
                  <a:pt x="30065" y="27922"/>
                </a:cubicBezTo>
                <a:cubicBezTo>
                  <a:pt x="30296" y="27922"/>
                  <a:pt x="30526" y="27826"/>
                  <a:pt x="30690" y="27638"/>
                </a:cubicBezTo>
                <a:cubicBezTo>
                  <a:pt x="30990" y="27293"/>
                  <a:pt x="30954" y="26769"/>
                  <a:pt x="30610" y="26468"/>
                </a:cubicBezTo>
                <a:cubicBezTo>
                  <a:pt x="30453" y="26331"/>
                  <a:pt x="30260" y="26266"/>
                  <a:pt x="30068" y="26266"/>
                </a:cubicBezTo>
                <a:cubicBezTo>
                  <a:pt x="30009" y="26266"/>
                  <a:pt x="29951" y="26272"/>
                  <a:pt x="29894" y="26284"/>
                </a:cubicBezTo>
                <a:cubicBezTo>
                  <a:pt x="31652" y="23142"/>
                  <a:pt x="33060" y="19632"/>
                  <a:pt x="34138" y="15705"/>
                </a:cubicBezTo>
                <a:cubicBezTo>
                  <a:pt x="34278" y="15799"/>
                  <a:pt x="34439" y="15845"/>
                  <a:pt x="34599" y="15845"/>
                </a:cubicBezTo>
                <a:cubicBezTo>
                  <a:pt x="34829" y="15845"/>
                  <a:pt x="35056" y="15750"/>
                  <a:pt x="35219" y="15563"/>
                </a:cubicBezTo>
                <a:cubicBezTo>
                  <a:pt x="35519" y="15219"/>
                  <a:pt x="35484" y="14695"/>
                  <a:pt x="35140" y="14394"/>
                </a:cubicBezTo>
                <a:cubicBezTo>
                  <a:pt x="34982" y="14256"/>
                  <a:pt x="34788" y="14190"/>
                  <a:pt x="34596" y="14190"/>
                </a:cubicBezTo>
                <a:cubicBezTo>
                  <a:pt x="34574" y="14190"/>
                  <a:pt x="34552" y="14191"/>
                  <a:pt x="34531" y="14192"/>
                </a:cubicBezTo>
                <a:cubicBezTo>
                  <a:pt x="35112" y="11829"/>
                  <a:pt x="35584" y="9326"/>
                  <a:pt x="35941" y="6661"/>
                </a:cubicBezTo>
                <a:cubicBezTo>
                  <a:pt x="35986" y="6338"/>
                  <a:pt x="35756" y="6041"/>
                  <a:pt x="35436" y="5999"/>
                </a:cubicBezTo>
                <a:cubicBezTo>
                  <a:pt x="35409" y="5995"/>
                  <a:pt x="35382" y="5993"/>
                  <a:pt x="35356" y="5993"/>
                </a:cubicBezTo>
                <a:cubicBezTo>
                  <a:pt x="35065" y="5993"/>
                  <a:pt x="34813" y="6208"/>
                  <a:pt x="34773" y="6504"/>
                </a:cubicBezTo>
                <a:cubicBezTo>
                  <a:pt x="34100" y="11513"/>
                  <a:pt x="33031" y="15953"/>
                  <a:pt x="31549" y="19898"/>
                </a:cubicBezTo>
                <a:cubicBezTo>
                  <a:pt x="31521" y="19864"/>
                  <a:pt x="31492" y="19830"/>
                  <a:pt x="31457" y="19800"/>
                </a:cubicBezTo>
                <a:cubicBezTo>
                  <a:pt x="31300" y="19663"/>
                  <a:pt x="31106" y="19596"/>
                  <a:pt x="30913" y="19596"/>
                </a:cubicBezTo>
                <a:cubicBezTo>
                  <a:pt x="30682" y="19596"/>
                  <a:pt x="30452" y="19692"/>
                  <a:pt x="30288" y="19880"/>
                </a:cubicBezTo>
                <a:cubicBezTo>
                  <a:pt x="29987" y="20224"/>
                  <a:pt x="30022" y="20748"/>
                  <a:pt x="30368" y="21049"/>
                </a:cubicBezTo>
                <a:cubicBezTo>
                  <a:pt x="30523" y="21185"/>
                  <a:pt x="30716" y="21250"/>
                  <a:pt x="30908" y="21250"/>
                </a:cubicBezTo>
                <a:cubicBezTo>
                  <a:pt x="30945" y="21250"/>
                  <a:pt x="30983" y="21248"/>
                  <a:pt x="31020" y="21243"/>
                </a:cubicBezTo>
                <a:lnTo>
                  <a:pt x="31020" y="21243"/>
                </a:lnTo>
                <a:cubicBezTo>
                  <a:pt x="29926" y="23899"/>
                  <a:pt x="28631" y="26323"/>
                  <a:pt x="27127" y="28532"/>
                </a:cubicBezTo>
                <a:cubicBezTo>
                  <a:pt x="26750" y="29084"/>
                  <a:pt x="26351" y="29597"/>
                  <a:pt x="25940" y="30094"/>
                </a:cubicBezTo>
                <a:cubicBezTo>
                  <a:pt x="25923" y="29885"/>
                  <a:pt x="25829" y="29682"/>
                  <a:pt x="25660" y="29535"/>
                </a:cubicBezTo>
                <a:cubicBezTo>
                  <a:pt x="25502" y="29398"/>
                  <a:pt x="25308" y="29330"/>
                  <a:pt x="25114" y="29330"/>
                </a:cubicBezTo>
                <a:cubicBezTo>
                  <a:pt x="24883" y="29330"/>
                  <a:pt x="24653" y="29426"/>
                  <a:pt x="24489" y="29614"/>
                </a:cubicBezTo>
                <a:cubicBezTo>
                  <a:pt x="24188" y="29959"/>
                  <a:pt x="24225" y="30483"/>
                  <a:pt x="24569" y="30784"/>
                </a:cubicBezTo>
                <a:cubicBezTo>
                  <a:pt x="24727" y="30922"/>
                  <a:pt x="24922" y="30988"/>
                  <a:pt x="25116" y="30988"/>
                </a:cubicBezTo>
                <a:cubicBezTo>
                  <a:pt x="25133" y="30988"/>
                  <a:pt x="25149" y="30988"/>
                  <a:pt x="25166" y="30987"/>
                </a:cubicBezTo>
                <a:lnTo>
                  <a:pt x="25166" y="30987"/>
                </a:lnTo>
                <a:cubicBezTo>
                  <a:pt x="23523" y="32781"/>
                  <a:pt x="21672" y="34284"/>
                  <a:pt x="19742" y="35841"/>
                </a:cubicBezTo>
                <a:cubicBezTo>
                  <a:pt x="19720" y="35858"/>
                  <a:pt x="19699" y="35876"/>
                  <a:pt x="19678" y="35893"/>
                </a:cubicBezTo>
                <a:cubicBezTo>
                  <a:pt x="19631" y="35783"/>
                  <a:pt x="19562" y="35682"/>
                  <a:pt x="19466" y="35599"/>
                </a:cubicBezTo>
                <a:cubicBezTo>
                  <a:pt x="19309" y="35462"/>
                  <a:pt x="19115" y="35395"/>
                  <a:pt x="18921" y="35395"/>
                </a:cubicBezTo>
                <a:cubicBezTo>
                  <a:pt x="18690" y="35395"/>
                  <a:pt x="18460" y="35491"/>
                  <a:pt x="18297" y="35678"/>
                </a:cubicBezTo>
                <a:cubicBezTo>
                  <a:pt x="17995" y="36023"/>
                  <a:pt x="18031" y="36547"/>
                  <a:pt x="18376" y="36848"/>
                </a:cubicBezTo>
                <a:cubicBezTo>
                  <a:pt x="18398" y="36867"/>
                  <a:pt x="18422" y="36880"/>
                  <a:pt x="18445" y="36897"/>
                </a:cubicBezTo>
                <a:cubicBezTo>
                  <a:pt x="17677" y="37526"/>
                  <a:pt x="16906" y="38169"/>
                  <a:pt x="16146" y="38855"/>
                </a:cubicBezTo>
                <a:cubicBezTo>
                  <a:pt x="15453" y="39480"/>
                  <a:pt x="14772" y="40183"/>
                  <a:pt x="14109" y="40945"/>
                </a:cubicBezTo>
                <a:cubicBezTo>
                  <a:pt x="13952" y="39888"/>
                  <a:pt x="13750" y="38858"/>
                  <a:pt x="13551" y="37861"/>
                </a:cubicBezTo>
                <a:cubicBezTo>
                  <a:pt x="13720" y="37725"/>
                  <a:pt x="13891" y="37585"/>
                  <a:pt x="14058" y="37449"/>
                </a:cubicBezTo>
                <a:cubicBezTo>
                  <a:pt x="14534" y="37065"/>
                  <a:pt x="15004" y="36684"/>
                  <a:pt x="15467" y="36301"/>
                </a:cubicBezTo>
                <a:cubicBezTo>
                  <a:pt x="15609" y="36570"/>
                  <a:pt x="15888" y="36746"/>
                  <a:pt x="16199" y="36746"/>
                </a:cubicBezTo>
                <a:cubicBezTo>
                  <a:pt x="16237" y="36746"/>
                  <a:pt x="16276" y="36743"/>
                  <a:pt x="16315" y="36737"/>
                </a:cubicBezTo>
                <a:cubicBezTo>
                  <a:pt x="16768" y="36673"/>
                  <a:pt x="17083" y="36254"/>
                  <a:pt x="17019" y="35800"/>
                </a:cubicBezTo>
                <a:cubicBezTo>
                  <a:pt x="16987" y="35573"/>
                  <a:pt x="16865" y="35381"/>
                  <a:pt x="16696" y="35253"/>
                </a:cubicBezTo>
                <a:cubicBezTo>
                  <a:pt x="18046" y="34056"/>
                  <a:pt x="19307" y="32760"/>
                  <a:pt x="20407" y="31146"/>
                </a:cubicBezTo>
                <a:cubicBezTo>
                  <a:pt x="20872" y="30464"/>
                  <a:pt x="21310" y="29756"/>
                  <a:pt x="21729" y="29027"/>
                </a:cubicBezTo>
                <a:cubicBezTo>
                  <a:pt x="21830" y="29070"/>
                  <a:pt x="21941" y="29095"/>
                  <a:pt x="22056" y="29095"/>
                </a:cubicBezTo>
                <a:cubicBezTo>
                  <a:pt x="22092" y="29095"/>
                  <a:pt x="22130" y="29092"/>
                  <a:pt x="22167" y="29087"/>
                </a:cubicBezTo>
                <a:cubicBezTo>
                  <a:pt x="22621" y="29022"/>
                  <a:pt x="22936" y="28603"/>
                  <a:pt x="22872" y="28150"/>
                </a:cubicBezTo>
                <a:cubicBezTo>
                  <a:pt x="22837" y="27907"/>
                  <a:pt x="22700" y="27706"/>
                  <a:pt x="22511" y="27580"/>
                </a:cubicBezTo>
                <a:cubicBezTo>
                  <a:pt x="23771" y="25113"/>
                  <a:pt x="24790" y="22389"/>
                  <a:pt x="25580" y="19374"/>
                </a:cubicBezTo>
                <a:cubicBezTo>
                  <a:pt x="25616" y="19378"/>
                  <a:pt x="25653" y="19381"/>
                  <a:pt x="25690" y="19381"/>
                </a:cubicBezTo>
                <a:cubicBezTo>
                  <a:pt x="25723" y="19381"/>
                  <a:pt x="25756" y="19379"/>
                  <a:pt x="25789" y="19374"/>
                </a:cubicBezTo>
                <a:cubicBezTo>
                  <a:pt x="26243" y="19310"/>
                  <a:pt x="26559" y="18890"/>
                  <a:pt x="26494" y="18437"/>
                </a:cubicBezTo>
                <a:cubicBezTo>
                  <a:pt x="26450" y="18129"/>
                  <a:pt x="26241" y="17888"/>
                  <a:pt x="25971" y="17783"/>
                </a:cubicBezTo>
                <a:cubicBezTo>
                  <a:pt x="26359" y="16074"/>
                  <a:pt x="26682" y="14277"/>
                  <a:pt x="26936" y="12386"/>
                </a:cubicBezTo>
                <a:cubicBezTo>
                  <a:pt x="26979" y="12063"/>
                  <a:pt x="26750" y="11765"/>
                  <a:pt x="26430" y="11723"/>
                </a:cubicBezTo>
                <a:cubicBezTo>
                  <a:pt x="26404" y="11720"/>
                  <a:pt x="26377" y="11718"/>
                  <a:pt x="26351" y="11718"/>
                </a:cubicBezTo>
                <a:cubicBezTo>
                  <a:pt x="26061" y="11718"/>
                  <a:pt x="25807" y="11932"/>
                  <a:pt x="25767" y="12229"/>
                </a:cubicBezTo>
                <a:cubicBezTo>
                  <a:pt x="25224" y="16267"/>
                  <a:pt x="24371" y="19857"/>
                  <a:pt x="23194" y="23059"/>
                </a:cubicBezTo>
                <a:cubicBezTo>
                  <a:pt x="23073" y="22990"/>
                  <a:pt x="22934" y="22950"/>
                  <a:pt x="22788" y="22950"/>
                </a:cubicBezTo>
                <a:cubicBezTo>
                  <a:pt x="22750" y="22950"/>
                  <a:pt x="22711" y="22952"/>
                  <a:pt x="22672" y="22958"/>
                </a:cubicBezTo>
                <a:cubicBezTo>
                  <a:pt x="22218" y="23022"/>
                  <a:pt x="21903" y="23442"/>
                  <a:pt x="21968" y="23895"/>
                </a:cubicBezTo>
                <a:cubicBezTo>
                  <a:pt x="22017" y="24244"/>
                  <a:pt x="22278" y="24509"/>
                  <a:pt x="22601" y="24585"/>
                </a:cubicBezTo>
                <a:cubicBezTo>
                  <a:pt x="21708" y="26730"/>
                  <a:pt x="20653" y="28690"/>
                  <a:pt x="19433" y="30483"/>
                </a:cubicBezTo>
                <a:cubicBezTo>
                  <a:pt x="19267" y="30726"/>
                  <a:pt x="19092" y="30958"/>
                  <a:pt x="18918" y="31188"/>
                </a:cubicBezTo>
                <a:cubicBezTo>
                  <a:pt x="18768" y="30954"/>
                  <a:pt x="18507" y="30804"/>
                  <a:pt x="18220" y="30804"/>
                </a:cubicBezTo>
                <a:cubicBezTo>
                  <a:pt x="18181" y="30804"/>
                  <a:pt x="18143" y="30806"/>
                  <a:pt x="18104" y="30812"/>
                </a:cubicBezTo>
                <a:cubicBezTo>
                  <a:pt x="17650" y="30876"/>
                  <a:pt x="17334" y="31295"/>
                  <a:pt x="17399" y="31749"/>
                </a:cubicBezTo>
                <a:cubicBezTo>
                  <a:pt x="17442" y="32054"/>
                  <a:pt x="17648" y="32293"/>
                  <a:pt x="17913" y="32399"/>
                </a:cubicBezTo>
                <a:cubicBezTo>
                  <a:pt x="16529" y="33935"/>
                  <a:pt x="14957" y="35210"/>
                  <a:pt x="13317" y="36532"/>
                </a:cubicBezTo>
                <a:cubicBezTo>
                  <a:pt x="13311" y="36537"/>
                  <a:pt x="13303" y="36544"/>
                  <a:pt x="13295" y="36549"/>
                </a:cubicBezTo>
                <a:cubicBezTo>
                  <a:pt x="13004" y="35019"/>
                  <a:pt x="12775" y="33515"/>
                  <a:pt x="12772" y="31949"/>
                </a:cubicBezTo>
                <a:lnTo>
                  <a:pt x="12772" y="31949"/>
                </a:lnTo>
                <a:cubicBezTo>
                  <a:pt x="12850" y="31972"/>
                  <a:pt x="12932" y="31985"/>
                  <a:pt x="13016" y="31985"/>
                </a:cubicBezTo>
                <a:cubicBezTo>
                  <a:pt x="13053" y="31985"/>
                  <a:pt x="13090" y="31983"/>
                  <a:pt x="13127" y="31978"/>
                </a:cubicBezTo>
                <a:cubicBezTo>
                  <a:pt x="13580" y="31913"/>
                  <a:pt x="13895" y="31494"/>
                  <a:pt x="13831" y="31041"/>
                </a:cubicBezTo>
                <a:cubicBezTo>
                  <a:pt x="13773" y="30626"/>
                  <a:pt x="13419" y="30327"/>
                  <a:pt x="13012" y="30327"/>
                </a:cubicBezTo>
                <a:cubicBezTo>
                  <a:pt x="12973" y="30327"/>
                  <a:pt x="12934" y="30330"/>
                  <a:pt x="12894" y="30336"/>
                </a:cubicBezTo>
                <a:cubicBezTo>
                  <a:pt x="12879" y="30338"/>
                  <a:pt x="12865" y="30344"/>
                  <a:pt x="12848" y="30348"/>
                </a:cubicBezTo>
                <a:cubicBezTo>
                  <a:pt x="13242" y="26466"/>
                  <a:pt x="14533" y="22492"/>
                  <a:pt x="16752" y="18294"/>
                </a:cubicBezTo>
                <a:cubicBezTo>
                  <a:pt x="16896" y="18412"/>
                  <a:pt x="17078" y="18482"/>
                  <a:pt x="17274" y="18482"/>
                </a:cubicBezTo>
                <a:cubicBezTo>
                  <a:pt x="17312" y="18482"/>
                  <a:pt x="17351" y="18479"/>
                  <a:pt x="17391" y="18474"/>
                </a:cubicBezTo>
                <a:cubicBezTo>
                  <a:pt x="17844" y="18410"/>
                  <a:pt x="18159" y="17991"/>
                  <a:pt x="18095" y="17537"/>
                </a:cubicBezTo>
                <a:cubicBezTo>
                  <a:pt x="18049" y="17212"/>
                  <a:pt x="17818" y="16960"/>
                  <a:pt x="17526" y="16866"/>
                </a:cubicBezTo>
                <a:cubicBezTo>
                  <a:pt x="17898" y="16215"/>
                  <a:pt x="18290" y="15560"/>
                  <a:pt x="18707" y="14896"/>
                </a:cubicBezTo>
                <a:cubicBezTo>
                  <a:pt x="18880" y="14621"/>
                  <a:pt x="18797" y="14256"/>
                  <a:pt x="18521" y="14083"/>
                </a:cubicBezTo>
                <a:cubicBezTo>
                  <a:pt x="18424" y="14021"/>
                  <a:pt x="18316" y="13992"/>
                  <a:pt x="18209" y="13992"/>
                </a:cubicBezTo>
                <a:cubicBezTo>
                  <a:pt x="18013" y="13992"/>
                  <a:pt x="17821" y="14090"/>
                  <a:pt x="17709" y="14269"/>
                </a:cubicBezTo>
                <a:cubicBezTo>
                  <a:pt x="15908" y="17132"/>
                  <a:pt x="14515" y="19888"/>
                  <a:pt x="13510" y="22575"/>
                </a:cubicBezTo>
                <a:cubicBezTo>
                  <a:pt x="13397" y="22517"/>
                  <a:pt x="13269" y="22483"/>
                  <a:pt x="13136" y="22483"/>
                </a:cubicBezTo>
                <a:cubicBezTo>
                  <a:pt x="13097" y="22483"/>
                  <a:pt x="13058" y="22486"/>
                  <a:pt x="13018" y="22492"/>
                </a:cubicBezTo>
                <a:cubicBezTo>
                  <a:pt x="12566" y="22556"/>
                  <a:pt x="12250" y="22976"/>
                  <a:pt x="12314" y="23429"/>
                </a:cubicBezTo>
                <a:cubicBezTo>
                  <a:pt x="12365" y="23789"/>
                  <a:pt x="12642" y="24059"/>
                  <a:pt x="12980" y="24123"/>
                </a:cubicBezTo>
                <a:cubicBezTo>
                  <a:pt x="12304" y="26227"/>
                  <a:pt x="11860" y="28294"/>
                  <a:pt x="11661" y="30339"/>
                </a:cubicBezTo>
                <a:cubicBezTo>
                  <a:pt x="11419" y="32838"/>
                  <a:pt x="11816" y="35155"/>
                  <a:pt x="12258" y="37395"/>
                </a:cubicBezTo>
                <a:cubicBezTo>
                  <a:pt x="11613" y="37922"/>
                  <a:pt x="10967" y="38461"/>
                  <a:pt x="10329" y="39037"/>
                </a:cubicBezTo>
                <a:cubicBezTo>
                  <a:pt x="9469" y="39814"/>
                  <a:pt x="8656" y="40669"/>
                  <a:pt x="7899" y="41586"/>
                </a:cubicBezTo>
                <a:cubicBezTo>
                  <a:pt x="7802" y="41053"/>
                  <a:pt x="7693" y="40524"/>
                  <a:pt x="7562" y="40005"/>
                </a:cubicBezTo>
                <a:cubicBezTo>
                  <a:pt x="7444" y="39534"/>
                  <a:pt x="7311" y="39077"/>
                  <a:pt x="7180" y="38619"/>
                </a:cubicBezTo>
                <a:cubicBezTo>
                  <a:pt x="7194" y="38618"/>
                  <a:pt x="7208" y="38619"/>
                  <a:pt x="7222" y="38616"/>
                </a:cubicBezTo>
                <a:cubicBezTo>
                  <a:pt x="7675" y="38552"/>
                  <a:pt x="7991" y="38133"/>
                  <a:pt x="7926" y="37680"/>
                </a:cubicBezTo>
                <a:cubicBezTo>
                  <a:pt x="7868" y="37265"/>
                  <a:pt x="7513" y="36967"/>
                  <a:pt x="7107" y="36967"/>
                </a:cubicBezTo>
                <a:cubicBezTo>
                  <a:pt x="7068" y="36967"/>
                  <a:pt x="7029" y="36970"/>
                  <a:pt x="6990" y="36976"/>
                </a:cubicBezTo>
                <a:cubicBezTo>
                  <a:pt x="6892" y="36989"/>
                  <a:pt x="6803" y="37022"/>
                  <a:pt x="6721" y="37065"/>
                </a:cubicBezTo>
                <a:cubicBezTo>
                  <a:pt x="6630" y="36770"/>
                  <a:pt x="6539" y="36468"/>
                  <a:pt x="6448" y="36177"/>
                </a:cubicBezTo>
                <a:cubicBezTo>
                  <a:pt x="6374" y="35937"/>
                  <a:pt x="6300" y="35700"/>
                  <a:pt x="6227" y="35461"/>
                </a:cubicBezTo>
                <a:cubicBezTo>
                  <a:pt x="6769" y="33841"/>
                  <a:pt x="7338" y="32118"/>
                  <a:pt x="7917" y="30333"/>
                </a:cubicBezTo>
                <a:cubicBezTo>
                  <a:pt x="8015" y="30373"/>
                  <a:pt x="8121" y="30396"/>
                  <a:pt x="8231" y="30396"/>
                </a:cubicBezTo>
                <a:cubicBezTo>
                  <a:pt x="8262" y="30396"/>
                  <a:pt x="8295" y="30394"/>
                  <a:pt x="8327" y="30390"/>
                </a:cubicBezTo>
                <a:cubicBezTo>
                  <a:pt x="8781" y="30333"/>
                  <a:pt x="9103" y="29919"/>
                  <a:pt x="9047" y="29465"/>
                </a:cubicBezTo>
                <a:cubicBezTo>
                  <a:pt x="9004" y="29114"/>
                  <a:pt x="8747" y="28844"/>
                  <a:pt x="8422" y="28764"/>
                </a:cubicBezTo>
                <a:cubicBezTo>
                  <a:pt x="9792" y="24490"/>
                  <a:pt x="11186" y="19933"/>
                  <a:pt x="12387" y="15595"/>
                </a:cubicBezTo>
                <a:cubicBezTo>
                  <a:pt x="12429" y="15605"/>
                  <a:pt x="12471" y="15615"/>
                  <a:pt x="12516" y="15618"/>
                </a:cubicBezTo>
                <a:cubicBezTo>
                  <a:pt x="12539" y="15620"/>
                  <a:pt x="12562" y="15621"/>
                  <a:pt x="12585" y="15621"/>
                </a:cubicBezTo>
                <a:cubicBezTo>
                  <a:pt x="13012" y="15621"/>
                  <a:pt x="13374" y="15293"/>
                  <a:pt x="13409" y="14860"/>
                </a:cubicBezTo>
                <a:cubicBezTo>
                  <a:pt x="13441" y="14463"/>
                  <a:pt x="13189" y="14110"/>
                  <a:pt x="12824" y="14000"/>
                </a:cubicBezTo>
                <a:cubicBezTo>
                  <a:pt x="14212" y="8840"/>
                  <a:pt x="15282" y="4093"/>
                  <a:pt x="15648" y="653"/>
                </a:cubicBezTo>
                <a:cubicBezTo>
                  <a:pt x="15682" y="329"/>
                  <a:pt x="15449" y="37"/>
                  <a:pt x="15124" y="4"/>
                </a:cubicBezTo>
                <a:cubicBezTo>
                  <a:pt x="15103" y="2"/>
                  <a:pt x="15082" y="1"/>
                  <a:pt x="15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9" name="Google Shape;13189;p334"/>
          <p:cNvSpPr/>
          <p:nvPr/>
        </p:nvSpPr>
        <p:spPr>
          <a:xfrm>
            <a:off x="4931196" y="4665612"/>
            <a:ext cx="542419" cy="572725"/>
          </a:xfrm>
          <a:custGeom>
            <a:rect b="b" l="l" r="r" t="t"/>
            <a:pathLst>
              <a:path extrusionOk="0" h="27931" w="26453">
                <a:moveTo>
                  <a:pt x="23333" y="1"/>
                </a:moveTo>
                <a:cubicBezTo>
                  <a:pt x="23288" y="27"/>
                  <a:pt x="23240" y="54"/>
                  <a:pt x="23192" y="80"/>
                </a:cubicBezTo>
                <a:cubicBezTo>
                  <a:pt x="23126" y="212"/>
                  <a:pt x="23055" y="344"/>
                  <a:pt x="22980" y="469"/>
                </a:cubicBezTo>
                <a:cubicBezTo>
                  <a:pt x="22104" y="1929"/>
                  <a:pt x="21452" y="3534"/>
                  <a:pt x="20366" y="4861"/>
                </a:cubicBezTo>
                <a:cubicBezTo>
                  <a:pt x="19222" y="6258"/>
                  <a:pt x="17642" y="7282"/>
                  <a:pt x="16403" y="8603"/>
                </a:cubicBezTo>
                <a:cubicBezTo>
                  <a:pt x="15681" y="9374"/>
                  <a:pt x="14925" y="10342"/>
                  <a:pt x="14564" y="11400"/>
                </a:cubicBezTo>
                <a:cubicBezTo>
                  <a:pt x="14435" y="11250"/>
                  <a:pt x="14304" y="11105"/>
                  <a:pt x="14174" y="10967"/>
                </a:cubicBezTo>
                <a:cubicBezTo>
                  <a:pt x="12848" y="9553"/>
                  <a:pt x="11157" y="8457"/>
                  <a:pt x="9933" y="6961"/>
                </a:cubicBezTo>
                <a:cubicBezTo>
                  <a:pt x="8770" y="5541"/>
                  <a:pt x="8072" y="3823"/>
                  <a:pt x="7135" y="2261"/>
                </a:cubicBezTo>
                <a:cubicBezTo>
                  <a:pt x="6998" y="2036"/>
                  <a:pt x="6870" y="1792"/>
                  <a:pt x="6779" y="1561"/>
                </a:cubicBezTo>
                <a:cubicBezTo>
                  <a:pt x="6706" y="2022"/>
                  <a:pt x="6644" y="2483"/>
                  <a:pt x="6613" y="2949"/>
                </a:cubicBezTo>
                <a:cubicBezTo>
                  <a:pt x="6466" y="5188"/>
                  <a:pt x="6972" y="7436"/>
                  <a:pt x="8234" y="9307"/>
                </a:cubicBezTo>
                <a:cubicBezTo>
                  <a:pt x="8903" y="10298"/>
                  <a:pt x="9764" y="11222"/>
                  <a:pt x="10800" y="11836"/>
                </a:cubicBezTo>
                <a:cubicBezTo>
                  <a:pt x="11632" y="12330"/>
                  <a:pt x="12509" y="12707"/>
                  <a:pt x="13117" y="13495"/>
                </a:cubicBezTo>
                <a:cubicBezTo>
                  <a:pt x="13635" y="14168"/>
                  <a:pt x="13909" y="14991"/>
                  <a:pt x="14027" y="15823"/>
                </a:cubicBezTo>
                <a:cubicBezTo>
                  <a:pt x="14156" y="16730"/>
                  <a:pt x="14109" y="17656"/>
                  <a:pt x="13985" y="18560"/>
                </a:cubicBezTo>
                <a:cubicBezTo>
                  <a:pt x="13970" y="18675"/>
                  <a:pt x="13850" y="19396"/>
                  <a:pt x="13729" y="20014"/>
                </a:cubicBezTo>
                <a:cubicBezTo>
                  <a:pt x="13638" y="20137"/>
                  <a:pt x="13551" y="20261"/>
                  <a:pt x="13465" y="20387"/>
                </a:cubicBezTo>
                <a:cubicBezTo>
                  <a:pt x="12711" y="19507"/>
                  <a:pt x="11690" y="18803"/>
                  <a:pt x="10752" y="18259"/>
                </a:cubicBezTo>
                <a:cubicBezTo>
                  <a:pt x="8911" y="17192"/>
                  <a:pt x="6786" y="16575"/>
                  <a:pt x="5025" y="15390"/>
                </a:cubicBezTo>
                <a:cubicBezTo>
                  <a:pt x="3353" y="14265"/>
                  <a:pt x="2076" y="12680"/>
                  <a:pt x="595" y="11334"/>
                </a:cubicBezTo>
                <a:cubicBezTo>
                  <a:pt x="382" y="11141"/>
                  <a:pt x="170" y="10926"/>
                  <a:pt x="1" y="10711"/>
                </a:cubicBezTo>
                <a:lnTo>
                  <a:pt x="1" y="10711"/>
                </a:lnTo>
                <a:cubicBezTo>
                  <a:pt x="69" y="11218"/>
                  <a:pt x="150" y="11724"/>
                  <a:pt x="265" y="12222"/>
                </a:cubicBezTo>
                <a:cubicBezTo>
                  <a:pt x="820" y="14623"/>
                  <a:pt x="2062" y="16827"/>
                  <a:pt x="3982" y="18394"/>
                </a:cubicBezTo>
                <a:cubicBezTo>
                  <a:pt x="5000" y="19225"/>
                  <a:pt x="6198" y="19922"/>
                  <a:pt x="7479" y="20241"/>
                </a:cubicBezTo>
                <a:cubicBezTo>
                  <a:pt x="8512" y="20497"/>
                  <a:pt x="9553" y="20615"/>
                  <a:pt x="10441" y="21252"/>
                </a:cubicBezTo>
                <a:cubicBezTo>
                  <a:pt x="11173" y="21776"/>
                  <a:pt x="11705" y="22522"/>
                  <a:pt x="12091" y="23327"/>
                </a:cubicBezTo>
                <a:cubicBezTo>
                  <a:pt x="11964" y="23873"/>
                  <a:pt x="11910" y="24430"/>
                  <a:pt x="11959" y="24994"/>
                </a:cubicBezTo>
                <a:cubicBezTo>
                  <a:pt x="11983" y="25273"/>
                  <a:pt x="12268" y="26506"/>
                  <a:pt x="12618" y="27931"/>
                </a:cubicBezTo>
                <a:cubicBezTo>
                  <a:pt x="13509" y="27579"/>
                  <a:pt x="14397" y="27219"/>
                  <a:pt x="15283" y="26850"/>
                </a:cubicBezTo>
                <a:cubicBezTo>
                  <a:pt x="15290" y="26368"/>
                  <a:pt x="15316" y="25888"/>
                  <a:pt x="15383" y="25411"/>
                </a:cubicBezTo>
                <a:cubicBezTo>
                  <a:pt x="15556" y="24190"/>
                  <a:pt x="15957" y="22986"/>
                  <a:pt x="16717" y="22001"/>
                </a:cubicBezTo>
                <a:lnTo>
                  <a:pt x="16717" y="22003"/>
                </a:lnTo>
                <a:cubicBezTo>
                  <a:pt x="17605" y="20849"/>
                  <a:pt x="18889" y="20296"/>
                  <a:pt x="20109" y="19572"/>
                </a:cubicBezTo>
                <a:cubicBezTo>
                  <a:pt x="21623" y="18674"/>
                  <a:pt x="22884" y="17322"/>
                  <a:pt x="23864" y="15871"/>
                </a:cubicBezTo>
                <a:cubicBezTo>
                  <a:pt x="25713" y="13133"/>
                  <a:pt x="26452" y="9841"/>
                  <a:pt x="26236" y="6563"/>
                </a:cubicBezTo>
                <a:cubicBezTo>
                  <a:pt x="26191" y="5881"/>
                  <a:pt x="26100" y="5205"/>
                  <a:pt x="25993" y="4531"/>
                </a:cubicBezTo>
                <a:cubicBezTo>
                  <a:pt x="25860" y="4870"/>
                  <a:pt x="25673" y="5226"/>
                  <a:pt x="25475" y="5556"/>
                </a:cubicBezTo>
                <a:cubicBezTo>
                  <a:pt x="24102" y="7842"/>
                  <a:pt x="23079" y="10358"/>
                  <a:pt x="21378" y="12436"/>
                </a:cubicBezTo>
                <a:cubicBezTo>
                  <a:pt x="20049" y="14059"/>
                  <a:pt x="18347" y="15360"/>
                  <a:pt x="16764" y="16768"/>
                </a:cubicBezTo>
                <a:cubicBezTo>
                  <a:pt x="16672" y="16273"/>
                  <a:pt x="16593" y="15787"/>
                  <a:pt x="16580" y="15696"/>
                </a:cubicBezTo>
                <a:cubicBezTo>
                  <a:pt x="16464" y="14852"/>
                  <a:pt x="16421" y="13986"/>
                  <a:pt x="16541" y="13140"/>
                </a:cubicBezTo>
                <a:cubicBezTo>
                  <a:pt x="16651" y="12362"/>
                  <a:pt x="16907" y="11592"/>
                  <a:pt x="17391" y="10965"/>
                </a:cubicBezTo>
                <a:cubicBezTo>
                  <a:pt x="17959" y="10228"/>
                  <a:pt x="18778" y="9876"/>
                  <a:pt x="19557" y="9415"/>
                </a:cubicBezTo>
                <a:cubicBezTo>
                  <a:pt x="20522" y="8841"/>
                  <a:pt x="21327" y="7978"/>
                  <a:pt x="21953" y="7052"/>
                </a:cubicBezTo>
                <a:cubicBezTo>
                  <a:pt x="23132" y="5305"/>
                  <a:pt x="23605" y="3204"/>
                  <a:pt x="23466" y="1113"/>
                </a:cubicBezTo>
                <a:cubicBezTo>
                  <a:pt x="23442" y="739"/>
                  <a:pt x="23390" y="370"/>
                  <a:pt x="23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0" name="Google Shape;13190;p334"/>
          <p:cNvSpPr/>
          <p:nvPr/>
        </p:nvSpPr>
        <p:spPr>
          <a:xfrm rot="-3543708">
            <a:off x="592621" y="4184121"/>
            <a:ext cx="912301" cy="1076472"/>
          </a:xfrm>
          <a:custGeom>
            <a:rect b="b" l="l" r="r" t="t"/>
            <a:pathLst>
              <a:path extrusionOk="0" h="43060" w="36493">
                <a:moveTo>
                  <a:pt x="23058" y="0"/>
                </a:moveTo>
                <a:cubicBezTo>
                  <a:pt x="22798" y="0"/>
                  <a:pt x="22539" y="94"/>
                  <a:pt x="22335" y="286"/>
                </a:cubicBezTo>
                <a:cubicBezTo>
                  <a:pt x="15612" y="6639"/>
                  <a:pt x="16202" y="11133"/>
                  <a:pt x="17043" y="13134"/>
                </a:cubicBezTo>
                <a:cubicBezTo>
                  <a:pt x="12832" y="17374"/>
                  <a:pt x="10773" y="23279"/>
                  <a:pt x="8764" y="29045"/>
                </a:cubicBezTo>
                <a:cubicBezTo>
                  <a:pt x="8278" y="30442"/>
                  <a:pt x="7800" y="31814"/>
                  <a:pt x="7299" y="33144"/>
                </a:cubicBezTo>
                <a:cubicBezTo>
                  <a:pt x="6336" y="32337"/>
                  <a:pt x="404" y="26425"/>
                  <a:pt x="10244" y="10492"/>
                </a:cubicBezTo>
                <a:cubicBezTo>
                  <a:pt x="10837" y="9531"/>
                  <a:pt x="10539" y="8269"/>
                  <a:pt x="9577" y="7675"/>
                </a:cubicBezTo>
                <a:cubicBezTo>
                  <a:pt x="9242" y="7477"/>
                  <a:pt x="8870" y="7382"/>
                  <a:pt x="8503" y="7382"/>
                </a:cubicBezTo>
                <a:cubicBezTo>
                  <a:pt x="7817" y="7382"/>
                  <a:pt x="7148" y="7715"/>
                  <a:pt x="6760" y="8341"/>
                </a:cubicBezTo>
                <a:cubicBezTo>
                  <a:pt x="799" y="17996"/>
                  <a:pt x="1" y="24767"/>
                  <a:pt x="866" y="29261"/>
                </a:cubicBezTo>
                <a:cubicBezTo>
                  <a:pt x="2328" y="31842"/>
                  <a:pt x="3918" y="34379"/>
                  <a:pt x="5631" y="36869"/>
                </a:cubicBezTo>
                <a:cubicBezTo>
                  <a:pt x="5666" y="36880"/>
                  <a:pt x="5701" y="36893"/>
                  <a:pt x="5736" y="36903"/>
                </a:cubicBezTo>
                <a:cubicBezTo>
                  <a:pt x="5725" y="36927"/>
                  <a:pt x="5713" y="36949"/>
                  <a:pt x="5702" y="36972"/>
                </a:cubicBezTo>
                <a:cubicBezTo>
                  <a:pt x="5924" y="37296"/>
                  <a:pt x="6136" y="37624"/>
                  <a:pt x="6363" y="37946"/>
                </a:cubicBezTo>
                <a:cubicBezTo>
                  <a:pt x="7558" y="39637"/>
                  <a:pt x="8801" y="41281"/>
                  <a:pt x="10075" y="42896"/>
                </a:cubicBezTo>
                <a:cubicBezTo>
                  <a:pt x="10607" y="42999"/>
                  <a:pt x="11204" y="43060"/>
                  <a:pt x="11873" y="43060"/>
                </a:cubicBezTo>
                <a:cubicBezTo>
                  <a:pt x="13371" y="43060"/>
                  <a:pt x="15231" y="42757"/>
                  <a:pt x="17535" y="41957"/>
                </a:cubicBezTo>
                <a:cubicBezTo>
                  <a:pt x="17973" y="41804"/>
                  <a:pt x="18195" y="41322"/>
                  <a:pt x="18053" y="40887"/>
                </a:cubicBezTo>
                <a:cubicBezTo>
                  <a:pt x="17932" y="40540"/>
                  <a:pt x="17607" y="40323"/>
                  <a:pt x="17259" y="40323"/>
                </a:cubicBezTo>
                <a:cubicBezTo>
                  <a:pt x="17167" y="40323"/>
                  <a:pt x="17075" y="40337"/>
                  <a:pt x="16983" y="40369"/>
                </a:cubicBezTo>
                <a:cubicBezTo>
                  <a:pt x="14835" y="41116"/>
                  <a:pt x="13161" y="41387"/>
                  <a:pt x="11863" y="41387"/>
                </a:cubicBezTo>
                <a:cubicBezTo>
                  <a:pt x="10492" y="41387"/>
                  <a:pt x="9541" y="41084"/>
                  <a:pt x="8891" y="40720"/>
                </a:cubicBezTo>
                <a:cubicBezTo>
                  <a:pt x="10129" y="38430"/>
                  <a:pt x="11113" y="35962"/>
                  <a:pt x="12015" y="33473"/>
                </a:cubicBezTo>
                <a:cubicBezTo>
                  <a:pt x="13009" y="33946"/>
                  <a:pt x="14673" y="34517"/>
                  <a:pt x="16894" y="34517"/>
                </a:cubicBezTo>
                <a:cubicBezTo>
                  <a:pt x="18621" y="34517"/>
                  <a:pt x="20686" y="34172"/>
                  <a:pt x="23034" y="33164"/>
                </a:cubicBezTo>
                <a:cubicBezTo>
                  <a:pt x="23119" y="33307"/>
                  <a:pt x="23238" y="33485"/>
                  <a:pt x="23396" y="33680"/>
                </a:cubicBezTo>
                <a:cubicBezTo>
                  <a:pt x="23421" y="33638"/>
                  <a:pt x="23441" y="33593"/>
                  <a:pt x="23466" y="33551"/>
                </a:cubicBezTo>
                <a:cubicBezTo>
                  <a:pt x="23466" y="33624"/>
                  <a:pt x="23472" y="33701"/>
                  <a:pt x="23478" y="33779"/>
                </a:cubicBezTo>
                <a:cubicBezTo>
                  <a:pt x="24227" y="34647"/>
                  <a:pt x="25764" y="35790"/>
                  <a:pt x="28671" y="35790"/>
                </a:cubicBezTo>
                <a:cubicBezTo>
                  <a:pt x="30170" y="35790"/>
                  <a:pt x="32032" y="35486"/>
                  <a:pt x="34339" y="34685"/>
                </a:cubicBezTo>
                <a:cubicBezTo>
                  <a:pt x="34778" y="34532"/>
                  <a:pt x="34998" y="34050"/>
                  <a:pt x="34856" y="33615"/>
                </a:cubicBezTo>
                <a:cubicBezTo>
                  <a:pt x="34736" y="33268"/>
                  <a:pt x="34411" y="33050"/>
                  <a:pt x="34063" y="33050"/>
                </a:cubicBezTo>
                <a:cubicBezTo>
                  <a:pt x="33972" y="33050"/>
                  <a:pt x="33879" y="33065"/>
                  <a:pt x="33788" y="33097"/>
                </a:cubicBezTo>
                <a:cubicBezTo>
                  <a:pt x="31639" y="33843"/>
                  <a:pt x="29964" y="34115"/>
                  <a:pt x="28666" y="34115"/>
                </a:cubicBezTo>
                <a:cubicBezTo>
                  <a:pt x="25976" y="34115"/>
                  <a:pt x="24899" y="32951"/>
                  <a:pt x="24555" y="32437"/>
                </a:cubicBezTo>
                <a:cubicBezTo>
                  <a:pt x="27863" y="30692"/>
                  <a:pt x="31657" y="27640"/>
                  <a:pt x="35817" y="22501"/>
                </a:cubicBezTo>
                <a:cubicBezTo>
                  <a:pt x="36493" y="21666"/>
                  <a:pt x="36339" y="20449"/>
                  <a:pt x="35528" y="19765"/>
                </a:cubicBezTo>
                <a:cubicBezTo>
                  <a:pt x="35168" y="19474"/>
                  <a:pt x="34736" y="19332"/>
                  <a:pt x="34307" y="19332"/>
                </a:cubicBezTo>
                <a:cubicBezTo>
                  <a:pt x="33740" y="19332"/>
                  <a:pt x="33177" y="19579"/>
                  <a:pt x="32792" y="20054"/>
                </a:cubicBezTo>
                <a:cubicBezTo>
                  <a:pt x="27962" y="26023"/>
                  <a:pt x="23883" y="28768"/>
                  <a:pt x="20720" y="29916"/>
                </a:cubicBezTo>
                <a:cubicBezTo>
                  <a:pt x="20226" y="29117"/>
                  <a:pt x="18594" y="25446"/>
                  <a:pt x="25245" y="19161"/>
                </a:cubicBezTo>
                <a:cubicBezTo>
                  <a:pt x="25667" y="18763"/>
                  <a:pt x="25686" y="18098"/>
                  <a:pt x="25288" y="17675"/>
                </a:cubicBezTo>
                <a:cubicBezTo>
                  <a:pt x="25077" y="17462"/>
                  <a:pt x="24796" y="17351"/>
                  <a:pt x="24515" y="17351"/>
                </a:cubicBezTo>
                <a:cubicBezTo>
                  <a:pt x="24258" y="17351"/>
                  <a:pt x="24003" y="17443"/>
                  <a:pt x="23802" y="17633"/>
                </a:cubicBezTo>
                <a:cubicBezTo>
                  <a:pt x="16969" y="24090"/>
                  <a:pt x="17791" y="28599"/>
                  <a:pt x="18654" y="30480"/>
                </a:cubicBezTo>
                <a:cubicBezTo>
                  <a:pt x="18008" y="30596"/>
                  <a:pt x="17416" y="30643"/>
                  <a:pt x="16880" y="30643"/>
                </a:cubicBezTo>
                <a:cubicBezTo>
                  <a:pt x="14803" y="30643"/>
                  <a:pt x="13573" y="29935"/>
                  <a:pt x="13320" y="29773"/>
                </a:cubicBezTo>
                <a:cubicBezTo>
                  <a:pt x="15830" y="22583"/>
                  <a:pt x="18354" y="15898"/>
                  <a:pt x="25066" y="13122"/>
                </a:cubicBezTo>
                <a:cubicBezTo>
                  <a:pt x="26459" y="12546"/>
                  <a:pt x="27911" y="12321"/>
                  <a:pt x="29592" y="12060"/>
                </a:cubicBezTo>
                <a:lnTo>
                  <a:pt x="29979" y="11999"/>
                </a:lnTo>
                <a:cubicBezTo>
                  <a:pt x="31217" y="11805"/>
                  <a:pt x="32063" y="10643"/>
                  <a:pt x="31869" y="9405"/>
                </a:cubicBezTo>
                <a:cubicBezTo>
                  <a:pt x="31693" y="8286"/>
                  <a:pt x="30727" y="7487"/>
                  <a:pt x="29628" y="7487"/>
                </a:cubicBezTo>
                <a:cubicBezTo>
                  <a:pt x="29512" y="7487"/>
                  <a:pt x="29394" y="7496"/>
                  <a:pt x="29275" y="7514"/>
                </a:cubicBezTo>
                <a:lnTo>
                  <a:pt x="28895" y="7573"/>
                </a:lnTo>
                <a:cubicBezTo>
                  <a:pt x="27091" y="7854"/>
                  <a:pt x="25226" y="8144"/>
                  <a:pt x="23331" y="8928"/>
                </a:cubicBezTo>
                <a:cubicBezTo>
                  <a:pt x="21597" y="9646"/>
                  <a:pt x="20095" y="10546"/>
                  <a:pt x="18773" y="11590"/>
                </a:cubicBezTo>
                <a:cubicBezTo>
                  <a:pt x="18410" y="9904"/>
                  <a:pt x="18738" y="6616"/>
                  <a:pt x="23798" y="1835"/>
                </a:cubicBezTo>
                <a:cubicBezTo>
                  <a:pt x="24226" y="1431"/>
                  <a:pt x="24245" y="757"/>
                  <a:pt x="23840" y="328"/>
                </a:cubicBezTo>
                <a:cubicBezTo>
                  <a:pt x="23627" y="112"/>
                  <a:pt x="23342" y="0"/>
                  <a:pt x="230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1" name="Google Shape;13191;p334"/>
          <p:cNvGrpSpPr/>
          <p:nvPr/>
        </p:nvGrpSpPr>
        <p:grpSpPr>
          <a:xfrm>
            <a:off x="8627575" y="2787375"/>
            <a:ext cx="307825" cy="513100"/>
            <a:chOff x="10263675" y="2176600"/>
            <a:chExt cx="307825" cy="513100"/>
          </a:xfrm>
        </p:grpSpPr>
        <p:sp>
          <p:nvSpPr>
            <p:cNvPr id="13192" name="Google Shape;13192;p334"/>
            <p:cNvSpPr/>
            <p:nvPr/>
          </p:nvSpPr>
          <p:spPr>
            <a:xfrm>
              <a:off x="10263675" y="2176600"/>
              <a:ext cx="229875" cy="229875"/>
            </a:xfrm>
            <a:custGeom>
              <a:rect b="b" l="l" r="r" t="t"/>
              <a:pathLst>
                <a:path extrusionOk="0" h="9195" w="9195">
                  <a:moveTo>
                    <a:pt x="4597" y="0"/>
                  </a:moveTo>
                  <a:cubicBezTo>
                    <a:pt x="3378" y="0"/>
                    <a:pt x="2209" y="485"/>
                    <a:pt x="1347" y="1347"/>
                  </a:cubicBezTo>
                  <a:cubicBezTo>
                    <a:pt x="485" y="2209"/>
                    <a:pt x="0" y="3378"/>
                    <a:pt x="0" y="4597"/>
                  </a:cubicBezTo>
                  <a:cubicBezTo>
                    <a:pt x="0" y="5818"/>
                    <a:pt x="485" y="6987"/>
                    <a:pt x="1347" y="7848"/>
                  </a:cubicBezTo>
                  <a:cubicBezTo>
                    <a:pt x="2209" y="8711"/>
                    <a:pt x="3378" y="9195"/>
                    <a:pt x="4597" y="9195"/>
                  </a:cubicBezTo>
                  <a:cubicBezTo>
                    <a:pt x="5816" y="9195"/>
                    <a:pt x="6987" y="8711"/>
                    <a:pt x="7848" y="7848"/>
                  </a:cubicBezTo>
                  <a:cubicBezTo>
                    <a:pt x="8711" y="6987"/>
                    <a:pt x="9195" y="5818"/>
                    <a:pt x="9195" y="4597"/>
                  </a:cubicBezTo>
                  <a:cubicBezTo>
                    <a:pt x="9195" y="3378"/>
                    <a:pt x="8711" y="2209"/>
                    <a:pt x="7848" y="1347"/>
                  </a:cubicBezTo>
                  <a:cubicBezTo>
                    <a:pt x="6987" y="485"/>
                    <a:pt x="5816" y="0"/>
                    <a:pt x="4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3" name="Google Shape;13193;p334"/>
            <p:cNvSpPr/>
            <p:nvPr/>
          </p:nvSpPr>
          <p:spPr>
            <a:xfrm>
              <a:off x="10456550" y="2458225"/>
              <a:ext cx="114950" cy="114950"/>
            </a:xfrm>
            <a:custGeom>
              <a:rect b="b" l="l" r="r" t="t"/>
              <a:pathLst>
                <a:path extrusionOk="0" h="4598" w="4598">
                  <a:moveTo>
                    <a:pt x="2299" y="0"/>
                  </a:moveTo>
                  <a:cubicBezTo>
                    <a:pt x="1029" y="0"/>
                    <a:pt x="0" y="1029"/>
                    <a:pt x="0" y="2299"/>
                  </a:cubicBezTo>
                  <a:cubicBezTo>
                    <a:pt x="0" y="3568"/>
                    <a:pt x="1029" y="4597"/>
                    <a:pt x="2299" y="4597"/>
                  </a:cubicBezTo>
                  <a:cubicBezTo>
                    <a:pt x="3568" y="4597"/>
                    <a:pt x="4598" y="3568"/>
                    <a:pt x="4598" y="2299"/>
                  </a:cubicBezTo>
                  <a:cubicBezTo>
                    <a:pt x="4598" y="1029"/>
                    <a:pt x="3568" y="0"/>
                    <a:pt x="22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4" name="Google Shape;13194;p334"/>
            <p:cNvSpPr/>
            <p:nvPr/>
          </p:nvSpPr>
          <p:spPr>
            <a:xfrm>
              <a:off x="10342125" y="2595725"/>
              <a:ext cx="93975" cy="93975"/>
            </a:xfrm>
            <a:custGeom>
              <a:rect b="b" l="l" r="r" t="t"/>
              <a:pathLst>
                <a:path extrusionOk="0" h="3759" w="3759">
                  <a:moveTo>
                    <a:pt x="1879" y="1"/>
                  </a:moveTo>
                  <a:cubicBezTo>
                    <a:pt x="842" y="1"/>
                    <a:pt x="0" y="842"/>
                    <a:pt x="0" y="1880"/>
                  </a:cubicBezTo>
                  <a:cubicBezTo>
                    <a:pt x="0" y="2918"/>
                    <a:pt x="842" y="3759"/>
                    <a:pt x="1879" y="3759"/>
                  </a:cubicBezTo>
                  <a:cubicBezTo>
                    <a:pt x="2917" y="3759"/>
                    <a:pt x="3758" y="2918"/>
                    <a:pt x="3758" y="1880"/>
                  </a:cubicBezTo>
                  <a:cubicBezTo>
                    <a:pt x="3758" y="842"/>
                    <a:pt x="2918" y="1"/>
                    <a:pt x="18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5" name="Google Shape;13195;p334"/>
          <p:cNvGrpSpPr/>
          <p:nvPr/>
        </p:nvGrpSpPr>
        <p:grpSpPr>
          <a:xfrm>
            <a:off x="8191500" y="1310850"/>
            <a:ext cx="436075" cy="775625"/>
            <a:chOff x="7883125" y="1204150"/>
            <a:chExt cx="436075" cy="775625"/>
          </a:xfrm>
        </p:grpSpPr>
        <p:sp>
          <p:nvSpPr>
            <p:cNvPr id="13196" name="Google Shape;13196;p334"/>
            <p:cNvSpPr/>
            <p:nvPr/>
          </p:nvSpPr>
          <p:spPr>
            <a:xfrm>
              <a:off x="8037250" y="1204150"/>
              <a:ext cx="229900" cy="229875"/>
            </a:xfrm>
            <a:custGeom>
              <a:rect b="b" l="l" r="r" t="t"/>
              <a:pathLst>
                <a:path extrusionOk="0" h="9195" w="9196">
                  <a:moveTo>
                    <a:pt x="4598" y="0"/>
                  </a:moveTo>
                  <a:cubicBezTo>
                    <a:pt x="2058" y="0"/>
                    <a:pt x="0" y="2059"/>
                    <a:pt x="0" y="4598"/>
                  </a:cubicBezTo>
                  <a:cubicBezTo>
                    <a:pt x="0" y="7136"/>
                    <a:pt x="2058" y="9195"/>
                    <a:pt x="4598" y="9195"/>
                  </a:cubicBezTo>
                  <a:cubicBezTo>
                    <a:pt x="7137" y="9195"/>
                    <a:pt x="9196" y="7136"/>
                    <a:pt x="9196" y="4598"/>
                  </a:cubicBezTo>
                  <a:cubicBezTo>
                    <a:pt x="9196" y="2059"/>
                    <a:pt x="7137" y="0"/>
                    <a:pt x="45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7" name="Google Shape;13197;p334"/>
            <p:cNvSpPr/>
            <p:nvPr/>
          </p:nvSpPr>
          <p:spPr>
            <a:xfrm>
              <a:off x="7883125" y="1600700"/>
              <a:ext cx="114950" cy="114950"/>
            </a:xfrm>
            <a:custGeom>
              <a:rect b="b" l="l" r="r" t="t"/>
              <a:pathLst>
                <a:path extrusionOk="0" h="4598" w="4598">
                  <a:moveTo>
                    <a:pt x="2299" y="0"/>
                  </a:moveTo>
                  <a:cubicBezTo>
                    <a:pt x="1029" y="0"/>
                    <a:pt x="0" y="1029"/>
                    <a:pt x="0" y="2299"/>
                  </a:cubicBezTo>
                  <a:cubicBezTo>
                    <a:pt x="0" y="3568"/>
                    <a:pt x="1029" y="4598"/>
                    <a:pt x="2299" y="4598"/>
                  </a:cubicBezTo>
                  <a:cubicBezTo>
                    <a:pt x="3569" y="4598"/>
                    <a:pt x="4597" y="3568"/>
                    <a:pt x="4597" y="2299"/>
                  </a:cubicBezTo>
                  <a:cubicBezTo>
                    <a:pt x="4597" y="1029"/>
                    <a:pt x="3568" y="0"/>
                    <a:pt x="22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8" name="Google Shape;13198;p334"/>
            <p:cNvSpPr/>
            <p:nvPr/>
          </p:nvSpPr>
          <p:spPr>
            <a:xfrm>
              <a:off x="8068700" y="1885775"/>
              <a:ext cx="93975" cy="94000"/>
            </a:xfrm>
            <a:custGeom>
              <a:rect b="b" l="l" r="r" t="t"/>
              <a:pathLst>
                <a:path extrusionOk="0" h="3760" w="3759">
                  <a:moveTo>
                    <a:pt x="1880" y="1"/>
                  </a:moveTo>
                  <a:cubicBezTo>
                    <a:pt x="842" y="1"/>
                    <a:pt x="1" y="842"/>
                    <a:pt x="1" y="1881"/>
                  </a:cubicBezTo>
                  <a:cubicBezTo>
                    <a:pt x="1" y="2918"/>
                    <a:pt x="842" y="3760"/>
                    <a:pt x="1880" y="3760"/>
                  </a:cubicBezTo>
                  <a:cubicBezTo>
                    <a:pt x="2917" y="3760"/>
                    <a:pt x="3759" y="2918"/>
                    <a:pt x="3759" y="1881"/>
                  </a:cubicBezTo>
                  <a:cubicBezTo>
                    <a:pt x="3759" y="842"/>
                    <a:pt x="2917" y="1"/>
                    <a:pt x="18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9" name="Google Shape;13199;p334"/>
            <p:cNvSpPr/>
            <p:nvPr/>
          </p:nvSpPr>
          <p:spPr>
            <a:xfrm>
              <a:off x="8272200" y="1523700"/>
              <a:ext cx="47000" cy="47025"/>
            </a:xfrm>
            <a:custGeom>
              <a:rect b="b" l="l" r="r" t="t"/>
              <a:pathLst>
                <a:path extrusionOk="0" h="1881" w="1880">
                  <a:moveTo>
                    <a:pt x="939" y="0"/>
                  </a:moveTo>
                  <a:cubicBezTo>
                    <a:pt x="421" y="0"/>
                    <a:pt x="0" y="421"/>
                    <a:pt x="0" y="940"/>
                  </a:cubicBezTo>
                  <a:cubicBezTo>
                    <a:pt x="0" y="1459"/>
                    <a:pt x="421" y="1880"/>
                    <a:pt x="939" y="1880"/>
                  </a:cubicBezTo>
                  <a:cubicBezTo>
                    <a:pt x="1458" y="1880"/>
                    <a:pt x="1879" y="1459"/>
                    <a:pt x="1879" y="940"/>
                  </a:cubicBezTo>
                  <a:cubicBezTo>
                    <a:pt x="1879" y="421"/>
                    <a:pt x="1458" y="0"/>
                    <a:pt x="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00" name="Google Shape;13200;p334"/>
          <p:cNvSpPr/>
          <p:nvPr/>
        </p:nvSpPr>
        <p:spPr>
          <a:xfrm>
            <a:off x="3244125" y="4708925"/>
            <a:ext cx="555225" cy="486075"/>
          </a:xfrm>
          <a:custGeom>
            <a:rect b="b" l="l" r="r" t="t"/>
            <a:pathLst>
              <a:path extrusionOk="0" h="19443" w="22209">
                <a:moveTo>
                  <a:pt x="11784" y="0"/>
                </a:moveTo>
                <a:lnTo>
                  <a:pt x="11784" y="0"/>
                </a:lnTo>
                <a:cubicBezTo>
                  <a:pt x="11477" y="224"/>
                  <a:pt x="11176" y="454"/>
                  <a:pt x="10890" y="705"/>
                </a:cubicBezTo>
                <a:cubicBezTo>
                  <a:pt x="9521" y="1909"/>
                  <a:pt x="8520" y="3494"/>
                  <a:pt x="8173" y="5295"/>
                </a:cubicBezTo>
                <a:cubicBezTo>
                  <a:pt x="7988" y="6251"/>
                  <a:pt x="7954" y="7276"/>
                  <a:pt x="8198" y="8224"/>
                </a:cubicBezTo>
                <a:cubicBezTo>
                  <a:pt x="8394" y="8987"/>
                  <a:pt x="8681" y="9707"/>
                  <a:pt x="8579" y="10510"/>
                </a:cubicBezTo>
                <a:cubicBezTo>
                  <a:pt x="8490" y="11194"/>
                  <a:pt x="8175" y="11826"/>
                  <a:pt x="7765" y="12374"/>
                </a:cubicBezTo>
                <a:cubicBezTo>
                  <a:pt x="7319" y="12969"/>
                  <a:pt x="6760" y="13475"/>
                  <a:pt x="6170" y="13925"/>
                </a:cubicBezTo>
                <a:cubicBezTo>
                  <a:pt x="6094" y="13981"/>
                  <a:pt x="5612" y="14328"/>
                  <a:pt x="5188" y="14615"/>
                </a:cubicBezTo>
                <a:cubicBezTo>
                  <a:pt x="5065" y="14633"/>
                  <a:pt x="4944" y="14654"/>
                  <a:pt x="4821" y="14677"/>
                </a:cubicBezTo>
                <a:cubicBezTo>
                  <a:pt x="4893" y="13738"/>
                  <a:pt x="4710" y="12746"/>
                  <a:pt x="4482" y="11894"/>
                </a:cubicBezTo>
                <a:cubicBezTo>
                  <a:pt x="4034" y="10222"/>
                  <a:pt x="3165" y="8648"/>
                  <a:pt x="2832" y="6955"/>
                </a:cubicBezTo>
                <a:cubicBezTo>
                  <a:pt x="2515" y="5347"/>
                  <a:pt x="2691" y="3701"/>
                  <a:pt x="2611" y="2076"/>
                </a:cubicBezTo>
                <a:cubicBezTo>
                  <a:pt x="2600" y="1842"/>
                  <a:pt x="2601" y="1596"/>
                  <a:pt x="2627" y="1376"/>
                </a:cubicBezTo>
                <a:lnTo>
                  <a:pt x="2627" y="1376"/>
                </a:lnTo>
                <a:cubicBezTo>
                  <a:pt x="2376" y="1707"/>
                  <a:pt x="2131" y="2044"/>
                  <a:pt x="1911" y="2399"/>
                </a:cubicBezTo>
                <a:cubicBezTo>
                  <a:pt x="852" y="4098"/>
                  <a:pt x="302" y="6080"/>
                  <a:pt x="507" y="8084"/>
                </a:cubicBezTo>
                <a:cubicBezTo>
                  <a:pt x="615" y="9147"/>
                  <a:pt x="904" y="10237"/>
                  <a:pt x="1460" y="11156"/>
                </a:cubicBezTo>
                <a:cubicBezTo>
                  <a:pt x="1906" y="11896"/>
                  <a:pt x="2438" y="12563"/>
                  <a:pt x="2584" y="13439"/>
                </a:cubicBezTo>
                <a:cubicBezTo>
                  <a:pt x="2704" y="14161"/>
                  <a:pt x="2582" y="14896"/>
                  <a:pt x="2342" y="15580"/>
                </a:cubicBezTo>
                <a:cubicBezTo>
                  <a:pt x="1956" y="15823"/>
                  <a:pt x="1605" y="16112"/>
                  <a:pt x="1309" y="16465"/>
                </a:cubicBezTo>
                <a:cubicBezTo>
                  <a:pt x="1162" y="16640"/>
                  <a:pt x="619" y="17512"/>
                  <a:pt x="1" y="18533"/>
                </a:cubicBezTo>
                <a:cubicBezTo>
                  <a:pt x="717" y="18842"/>
                  <a:pt x="1435" y="19145"/>
                  <a:pt x="2156" y="19442"/>
                </a:cubicBezTo>
                <a:cubicBezTo>
                  <a:pt x="2437" y="19169"/>
                  <a:pt x="2728" y="18906"/>
                  <a:pt x="3040" y="18671"/>
                </a:cubicBezTo>
                <a:cubicBezTo>
                  <a:pt x="3841" y="18068"/>
                  <a:pt x="4763" y="17605"/>
                  <a:pt x="5765" y="17473"/>
                </a:cubicBezTo>
                <a:cubicBezTo>
                  <a:pt x="5938" y="17451"/>
                  <a:pt x="6108" y="17441"/>
                  <a:pt x="6276" y="17441"/>
                </a:cubicBezTo>
                <a:cubicBezTo>
                  <a:pt x="7252" y="17441"/>
                  <a:pt x="8160" y="17781"/>
                  <a:pt x="9113" y="18024"/>
                </a:cubicBezTo>
                <a:cubicBezTo>
                  <a:pt x="9791" y="18196"/>
                  <a:pt x="10496" y="18271"/>
                  <a:pt x="11202" y="18271"/>
                </a:cubicBezTo>
                <a:cubicBezTo>
                  <a:pt x="11943" y="18271"/>
                  <a:pt x="12686" y="18188"/>
                  <a:pt x="13402" y="18048"/>
                </a:cubicBezTo>
                <a:cubicBezTo>
                  <a:pt x="16038" y="17533"/>
                  <a:pt x="18354" y="16064"/>
                  <a:pt x="20111" y="14053"/>
                </a:cubicBezTo>
                <a:cubicBezTo>
                  <a:pt x="20477" y="13635"/>
                  <a:pt x="20813" y="13193"/>
                  <a:pt x="21139" y="12743"/>
                </a:cubicBezTo>
                <a:lnTo>
                  <a:pt x="21139" y="12743"/>
                </a:lnTo>
                <a:cubicBezTo>
                  <a:pt x="20868" y="12863"/>
                  <a:pt x="20554" y="12959"/>
                  <a:pt x="20252" y="13036"/>
                </a:cubicBezTo>
                <a:cubicBezTo>
                  <a:pt x="18148" y="13563"/>
                  <a:pt x="16114" y="14424"/>
                  <a:pt x="13942" y="14645"/>
                </a:cubicBezTo>
                <a:cubicBezTo>
                  <a:pt x="13504" y="14689"/>
                  <a:pt x="13065" y="14706"/>
                  <a:pt x="12624" y="14706"/>
                </a:cubicBezTo>
                <a:cubicBezTo>
                  <a:pt x="11355" y="14706"/>
                  <a:pt x="10075" y="14562"/>
                  <a:pt x="8799" y="14488"/>
                </a:cubicBezTo>
                <a:cubicBezTo>
                  <a:pt x="9030" y="14151"/>
                  <a:pt x="9263" y="13824"/>
                  <a:pt x="9308" y="13765"/>
                </a:cubicBezTo>
                <a:cubicBezTo>
                  <a:pt x="9727" y="13213"/>
                  <a:pt x="10198" y="12690"/>
                  <a:pt x="10753" y="12272"/>
                </a:cubicBezTo>
                <a:cubicBezTo>
                  <a:pt x="11265" y="11886"/>
                  <a:pt x="11853" y="11592"/>
                  <a:pt x="12493" y="11508"/>
                </a:cubicBezTo>
                <a:cubicBezTo>
                  <a:pt x="12603" y="11493"/>
                  <a:pt x="12712" y="11487"/>
                  <a:pt x="12820" y="11487"/>
                </a:cubicBezTo>
                <a:cubicBezTo>
                  <a:pt x="13441" y="11487"/>
                  <a:pt x="14021" y="11704"/>
                  <a:pt x="14628" y="11858"/>
                </a:cubicBezTo>
                <a:cubicBezTo>
                  <a:pt x="15062" y="11968"/>
                  <a:pt x="15513" y="12016"/>
                  <a:pt x="15966" y="12016"/>
                </a:cubicBezTo>
                <a:cubicBezTo>
                  <a:pt x="16437" y="12016"/>
                  <a:pt x="16910" y="11964"/>
                  <a:pt x="17365" y="11874"/>
                </a:cubicBezTo>
                <a:cubicBezTo>
                  <a:pt x="19047" y="11547"/>
                  <a:pt x="20525" y="10608"/>
                  <a:pt x="21647" y="9324"/>
                </a:cubicBezTo>
                <a:cubicBezTo>
                  <a:pt x="21847" y="9096"/>
                  <a:pt x="22029" y="8854"/>
                  <a:pt x="22208" y="8609"/>
                </a:cubicBezTo>
                <a:cubicBezTo>
                  <a:pt x="22167" y="8598"/>
                  <a:pt x="22124" y="8586"/>
                  <a:pt x="22081" y="8573"/>
                </a:cubicBezTo>
                <a:cubicBezTo>
                  <a:pt x="21968" y="8611"/>
                  <a:pt x="21852" y="8647"/>
                  <a:pt x="21737" y="8675"/>
                </a:cubicBezTo>
                <a:cubicBezTo>
                  <a:pt x="20394" y="9012"/>
                  <a:pt x="19096" y="9562"/>
                  <a:pt x="17710" y="9702"/>
                </a:cubicBezTo>
                <a:cubicBezTo>
                  <a:pt x="17430" y="9730"/>
                  <a:pt x="17149" y="9742"/>
                  <a:pt x="16867" y="9742"/>
                </a:cubicBezTo>
                <a:cubicBezTo>
                  <a:pt x="15785" y="9742"/>
                  <a:pt x="14689" y="9576"/>
                  <a:pt x="13606" y="9576"/>
                </a:cubicBezTo>
                <a:cubicBezTo>
                  <a:pt x="13497" y="9576"/>
                  <a:pt x="13388" y="9578"/>
                  <a:pt x="13280" y="9581"/>
                </a:cubicBezTo>
                <a:cubicBezTo>
                  <a:pt x="12422" y="9610"/>
                  <a:pt x="11430" y="9734"/>
                  <a:pt x="10615" y="10136"/>
                </a:cubicBezTo>
                <a:cubicBezTo>
                  <a:pt x="10626" y="9974"/>
                  <a:pt x="10635" y="9816"/>
                  <a:pt x="10639" y="9662"/>
                </a:cubicBezTo>
                <a:cubicBezTo>
                  <a:pt x="10688" y="8086"/>
                  <a:pt x="10343" y="6484"/>
                  <a:pt x="10497" y="4920"/>
                </a:cubicBezTo>
                <a:cubicBezTo>
                  <a:pt x="10643" y="3435"/>
                  <a:pt x="11229" y="2045"/>
                  <a:pt x="11586" y="607"/>
                </a:cubicBezTo>
                <a:cubicBezTo>
                  <a:pt x="11637" y="400"/>
                  <a:pt x="11703" y="186"/>
                  <a:pt x="117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1" name="Google Shape;13201;p334"/>
          <p:cNvSpPr/>
          <p:nvPr/>
        </p:nvSpPr>
        <p:spPr>
          <a:xfrm>
            <a:off x="1744950" y="3101700"/>
            <a:ext cx="231050" cy="198625"/>
          </a:xfrm>
          <a:custGeom>
            <a:rect b="b" l="l" r="r" t="t"/>
            <a:pathLst>
              <a:path extrusionOk="0" h="7945" w="9242">
                <a:moveTo>
                  <a:pt x="8847" y="1"/>
                </a:moveTo>
                <a:cubicBezTo>
                  <a:pt x="7624" y="1"/>
                  <a:pt x="6403" y="303"/>
                  <a:pt x="5265" y="732"/>
                </a:cubicBezTo>
                <a:cubicBezTo>
                  <a:pt x="4007" y="1205"/>
                  <a:pt x="2682" y="1699"/>
                  <a:pt x="1616" y="2540"/>
                </a:cubicBezTo>
                <a:cubicBezTo>
                  <a:pt x="1" y="3812"/>
                  <a:pt x="488" y="5365"/>
                  <a:pt x="1965" y="6401"/>
                </a:cubicBezTo>
                <a:cubicBezTo>
                  <a:pt x="1967" y="6402"/>
                  <a:pt x="1969" y="6403"/>
                  <a:pt x="1972" y="6405"/>
                </a:cubicBezTo>
                <a:cubicBezTo>
                  <a:pt x="4308" y="7794"/>
                  <a:pt x="6024" y="7945"/>
                  <a:pt x="6659" y="7945"/>
                </a:cubicBezTo>
                <a:cubicBezTo>
                  <a:pt x="6715" y="7945"/>
                  <a:pt x="6763" y="7943"/>
                  <a:pt x="6802" y="7942"/>
                </a:cubicBezTo>
                <a:cubicBezTo>
                  <a:pt x="6862" y="7940"/>
                  <a:pt x="6901" y="7879"/>
                  <a:pt x="6879" y="7823"/>
                </a:cubicBezTo>
                <a:cubicBezTo>
                  <a:pt x="6747" y="7509"/>
                  <a:pt x="6420" y="6566"/>
                  <a:pt x="6774" y="5681"/>
                </a:cubicBezTo>
                <a:cubicBezTo>
                  <a:pt x="6787" y="5648"/>
                  <a:pt x="6818" y="5628"/>
                  <a:pt x="6852" y="5628"/>
                </a:cubicBezTo>
                <a:cubicBezTo>
                  <a:pt x="6862" y="5628"/>
                  <a:pt x="6871" y="5630"/>
                  <a:pt x="6881" y="5633"/>
                </a:cubicBezTo>
                <a:lnTo>
                  <a:pt x="8711" y="6260"/>
                </a:lnTo>
                <a:cubicBezTo>
                  <a:pt x="8721" y="6263"/>
                  <a:pt x="8731" y="6265"/>
                  <a:pt x="8741" y="6265"/>
                </a:cubicBezTo>
                <a:cubicBezTo>
                  <a:pt x="8802" y="6265"/>
                  <a:pt x="8848" y="6197"/>
                  <a:pt x="8814" y="6137"/>
                </a:cubicBezTo>
                <a:cubicBezTo>
                  <a:pt x="8556" y="5684"/>
                  <a:pt x="8103" y="4532"/>
                  <a:pt x="9192" y="3241"/>
                </a:cubicBezTo>
                <a:cubicBezTo>
                  <a:pt x="9242" y="3182"/>
                  <a:pt x="9195" y="3099"/>
                  <a:pt x="9128" y="3099"/>
                </a:cubicBezTo>
                <a:cubicBezTo>
                  <a:pt x="9117" y="3099"/>
                  <a:pt x="9107" y="3101"/>
                  <a:pt x="9096" y="3105"/>
                </a:cubicBezTo>
                <a:lnTo>
                  <a:pt x="7118" y="3866"/>
                </a:lnTo>
                <a:cubicBezTo>
                  <a:pt x="7108" y="3870"/>
                  <a:pt x="7097" y="3872"/>
                  <a:pt x="7087" y="3872"/>
                </a:cubicBezTo>
                <a:cubicBezTo>
                  <a:pt x="7057" y="3872"/>
                  <a:pt x="7027" y="3856"/>
                  <a:pt x="7012" y="3828"/>
                </a:cubicBezTo>
                <a:lnTo>
                  <a:pt x="7013" y="3827"/>
                </a:lnTo>
                <a:cubicBezTo>
                  <a:pt x="6779" y="3410"/>
                  <a:pt x="5649" y="1076"/>
                  <a:pt x="8876" y="169"/>
                </a:cubicBezTo>
                <a:cubicBezTo>
                  <a:pt x="8972" y="143"/>
                  <a:pt x="8954" y="1"/>
                  <a:pt x="8854" y="1"/>
                </a:cubicBezTo>
                <a:cubicBezTo>
                  <a:pt x="8852" y="1"/>
                  <a:pt x="8850" y="1"/>
                  <a:pt x="88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02" name="Google Shape;13202;p334"/>
          <p:cNvGrpSpPr/>
          <p:nvPr/>
        </p:nvGrpSpPr>
        <p:grpSpPr>
          <a:xfrm>
            <a:off x="3573849" y="3657329"/>
            <a:ext cx="555239" cy="674312"/>
            <a:chOff x="3727100" y="3718825"/>
            <a:chExt cx="352175" cy="427700"/>
          </a:xfrm>
        </p:grpSpPr>
        <p:sp>
          <p:nvSpPr>
            <p:cNvPr id="13203" name="Google Shape;13203;p334"/>
            <p:cNvSpPr/>
            <p:nvPr/>
          </p:nvSpPr>
          <p:spPr>
            <a:xfrm>
              <a:off x="3727100" y="3718825"/>
              <a:ext cx="293550" cy="252325"/>
            </a:xfrm>
            <a:custGeom>
              <a:rect b="b" l="l" r="r" t="t"/>
              <a:pathLst>
                <a:path extrusionOk="0" h="10093" w="11742">
                  <a:moveTo>
                    <a:pt x="507" y="0"/>
                  </a:moveTo>
                  <a:cubicBezTo>
                    <a:pt x="502" y="0"/>
                    <a:pt x="498" y="0"/>
                    <a:pt x="493" y="0"/>
                  </a:cubicBezTo>
                  <a:cubicBezTo>
                    <a:pt x="367" y="0"/>
                    <a:pt x="344" y="180"/>
                    <a:pt x="466" y="214"/>
                  </a:cubicBezTo>
                  <a:cubicBezTo>
                    <a:pt x="4566" y="1365"/>
                    <a:pt x="3129" y="4332"/>
                    <a:pt x="2834" y="4862"/>
                  </a:cubicBezTo>
                  <a:lnTo>
                    <a:pt x="2833" y="4862"/>
                  </a:lnTo>
                  <a:cubicBezTo>
                    <a:pt x="2813" y="4898"/>
                    <a:pt x="2777" y="4918"/>
                    <a:pt x="2738" y="4918"/>
                  </a:cubicBezTo>
                  <a:cubicBezTo>
                    <a:pt x="2725" y="4918"/>
                    <a:pt x="2712" y="4916"/>
                    <a:pt x="2699" y="4911"/>
                  </a:cubicBezTo>
                  <a:lnTo>
                    <a:pt x="186" y="3944"/>
                  </a:lnTo>
                  <a:cubicBezTo>
                    <a:pt x="172" y="3939"/>
                    <a:pt x="159" y="3937"/>
                    <a:pt x="146" y="3937"/>
                  </a:cubicBezTo>
                  <a:cubicBezTo>
                    <a:pt x="61" y="3937"/>
                    <a:pt x="0" y="4042"/>
                    <a:pt x="64" y="4116"/>
                  </a:cubicBezTo>
                  <a:cubicBezTo>
                    <a:pt x="1447" y="5756"/>
                    <a:pt x="872" y="7222"/>
                    <a:pt x="543" y="7797"/>
                  </a:cubicBezTo>
                  <a:cubicBezTo>
                    <a:pt x="501" y="7873"/>
                    <a:pt x="560" y="7959"/>
                    <a:pt x="638" y="7959"/>
                  </a:cubicBezTo>
                  <a:cubicBezTo>
                    <a:pt x="650" y="7959"/>
                    <a:pt x="662" y="7958"/>
                    <a:pt x="674" y="7953"/>
                  </a:cubicBezTo>
                  <a:lnTo>
                    <a:pt x="3000" y="7155"/>
                  </a:lnTo>
                  <a:cubicBezTo>
                    <a:pt x="3012" y="7151"/>
                    <a:pt x="3024" y="7149"/>
                    <a:pt x="3036" y="7149"/>
                  </a:cubicBezTo>
                  <a:cubicBezTo>
                    <a:pt x="3079" y="7149"/>
                    <a:pt x="3120" y="7174"/>
                    <a:pt x="3136" y="7216"/>
                  </a:cubicBezTo>
                  <a:cubicBezTo>
                    <a:pt x="3585" y="8340"/>
                    <a:pt x="3170" y="9539"/>
                    <a:pt x="3004" y="9939"/>
                  </a:cubicBezTo>
                  <a:cubicBezTo>
                    <a:pt x="2974" y="10010"/>
                    <a:pt x="3023" y="10086"/>
                    <a:pt x="3100" y="10089"/>
                  </a:cubicBezTo>
                  <a:cubicBezTo>
                    <a:pt x="3150" y="10091"/>
                    <a:pt x="3211" y="10093"/>
                    <a:pt x="3283" y="10093"/>
                  </a:cubicBezTo>
                  <a:cubicBezTo>
                    <a:pt x="4089" y="10093"/>
                    <a:pt x="6271" y="9900"/>
                    <a:pt x="9238" y="8136"/>
                  </a:cubicBezTo>
                  <a:cubicBezTo>
                    <a:pt x="9241" y="8134"/>
                    <a:pt x="9244" y="8133"/>
                    <a:pt x="9246" y="8131"/>
                  </a:cubicBezTo>
                  <a:cubicBezTo>
                    <a:pt x="11123" y="6815"/>
                    <a:pt x="11742" y="4841"/>
                    <a:pt x="9689" y="3226"/>
                  </a:cubicBezTo>
                  <a:cubicBezTo>
                    <a:pt x="8335" y="2158"/>
                    <a:pt x="6652" y="1529"/>
                    <a:pt x="5054" y="928"/>
                  </a:cubicBezTo>
                  <a:cubicBezTo>
                    <a:pt x="3609" y="384"/>
                    <a:pt x="2059" y="0"/>
                    <a:pt x="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4" name="Google Shape;13204;p334"/>
            <p:cNvSpPr/>
            <p:nvPr/>
          </p:nvSpPr>
          <p:spPr>
            <a:xfrm>
              <a:off x="3932500" y="4020350"/>
              <a:ext cx="146775" cy="126175"/>
            </a:xfrm>
            <a:custGeom>
              <a:rect b="b" l="l" r="r" t="t"/>
              <a:pathLst>
                <a:path extrusionOk="0" h="5047" w="5871">
                  <a:moveTo>
                    <a:pt x="247" y="0"/>
                  </a:moveTo>
                  <a:cubicBezTo>
                    <a:pt x="184" y="0"/>
                    <a:pt x="172" y="90"/>
                    <a:pt x="233" y="108"/>
                  </a:cubicBezTo>
                  <a:cubicBezTo>
                    <a:pt x="2283" y="683"/>
                    <a:pt x="1565" y="2166"/>
                    <a:pt x="1418" y="2432"/>
                  </a:cubicBezTo>
                  <a:cubicBezTo>
                    <a:pt x="1408" y="2450"/>
                    <a:pt x="1389" y="2460"/>
                    <a:pt x="1370" y="2460"/>
                  </a:cubicBezTo>
                  <a:cubicBezTo>
                    <a:pt x="1363" y="2460"/>
                    <a:pt x="1357" y="2459"/>
                    <a:pt x="1350" y="2456"/>
                  </a:cubicBezTo>
                  <a:lnTo>
                    <a:pt x="93" y="1973"/>
                  </a:lnTo>
                  <a:cubicBezTo>
                    <a:pt x="86" y="1970"/>
                    <a:pt x="79" y="1969"/>
                    <a:pt x="73" y="1969"/>
                  </a:cubicBezTo>
                  <a:cubicBezTo>
                    <a:pt x="30" y="1969"/>
                    <a:pt x="1" y="2021"/>
                    <a:pt x="32" y="2059"/>
                  </a:cubicBezTo>
                  <a:cubicBezTo>
                    <a:pt x="724" y="2879"/>
                    <a:pt x="437" y="3611"/>
                    <a:pt x="273" y="3899"/>
                  </a:cubicBezTo>
                  <a:cubicBezTo>
                    <a:pt x="250" y="3937"/>
                    <a:pt x="281" y="3980"/>
                    <a:pt x="320" y="3980"/>
                  </a:cubicBezTo>
                  <a:cubicBezTo>
                    <a:pt x="326" y="3980"/>
                    <a:pt x="332" y="3979"/>
                    <a:pt x="338" y="3977"/>
                  </a:cubicBezTo>
                  <a:lnTo>
                    <a:pt x="1501" y="3579"/>
                  </a:lnTo>
                  <a:cubicBezTo>
                    <a:pt x="1507" y="3577"/>
                    <a:pt x="1513" y="3575"/>
                    <a:pt x="1519" y="3575"/>
                  </a:cubicBezTo>
                  <a:cubicBezTo>
                    <a:pt x="1541" y="3575"/>
                    <a:pt x="1561" y="3588"/>
                    <a:pt x="1569" y="3609"/>
                  </a:cubicBezTo>
                  <a:cubicBezTo>
                    <a:pt x="1793" y="4170"/>
                    <a:pt x="1586" y="4770"/>
                    <a:pt x="1502" y="4971"/>
                  </a:cubicBezTo>
                  <a:cubicBezTo>
                    <a:pt x="1487" y="5005"/>
                    <a:pt x="1513" y="5044"/>
                    <a:pt x="1550" y="5045"/>
                  </a:cubicBezTo>
                  <a:cubicBezTo>
                    <a:pt x="1576" y="5046"/>
                    <a:pt x="1607" y="5047"/>
                    <a:pt x="1644" y="5047"/>
                  </a:cubicBezTo>
                  <a:cubicBezTo>
                    <a:pt x="2049" y="5047"/>
                    <a:pt x="3138" y="4949"/>
                    <a:pt x="4620" y="4068"/>
                  </a:cubicBezTo>
                  <a:cubicBezTo>
                    <a:pt x="4621" y="4068"/>
                    <a:pt x="4622" y="4067"/>
                    <a:pt x="4623" y="4066"/>
                  </a:cubicBezTo>
                  <a:cubicBezTo>
                    <a:pt x="5562" y="3408"/>
                    <a:pt x="5871" y="2422"/>
                    <a:pt x="4846" y="1613"/>
                  </a:cubicBezTo>
                  <a:cubicBezTo>
                    <a:pt x="4168" y="1080"/>
                    <a:pt x="3326" y="765"/>
                    <a:pt x="2527" y="465"/>
                  </a:cubicBezTo>
                  <a:cubicBezTo>
                    <a:pt x="1803" y="192"/>
                    <a:pt x="1026" y="0"/>
                    <a:pt x="2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5" name="Google Shape;13205;p334"/>
          <p:cNvGrpSpPr/>
          <p:nvPr/>
        </p:nvGrpSpPr>
        <p:grpSpPr>
          <a:xfrm>
            <a:off x="5957998" y="3446917"/>
            <a:ext cx="883716" cy="775621"/>
            <a:chOff x="10052725" y="2873950"/>
            <a:chExt cx="381175" cy="334550"/>
          </a:xfrm>
        </p:grpSpPr>
        <p:sp>
          <p:nvSpPr>
            <p:cNvPr id="13206" name="Google Shape;13206;p334"/>
            <p:cNvSpPr/>
            <p:nvPr/>
          </p:nvSpPr>
          <p:spPr>
            <a:xfrm>
              <a:off x="10110850" y="2938875"/>
              <a:ext cx="208425" cy="235825"/>
            </a:xfrm>
            <a:custGeom>
              <a:rect b="b" l="l" r="r" t="t"/>
              <a:pathLst>
                <a:path extrusionOk="0" h="9433" w="8337">
                  <a:moveTo>
                    <a:pt x="5142" y="0"/>
                  </a:moveTo>
                  <a:cubicBezTo>
                    <a:pt x="3528" y="0"/>
                    <a:pt x="1822" y="1320"/>
                    <a:pt x="1002" y="3363"/>
                  </a:cubicBezTo>
                  <a:cubicBezTo>
                    <a:pt x="0" y="5857"/>
                    <a:pt x="699" y="8486"/>
                    <a:pt x="2561" y="9234"/>
                  </a:cubicBezTo>
                  <a:cubicBezTo>
                    <a:pt x="2893" y="9367"/>
                    <a:pt x="3246" y="9433"/>
                    <a:pt x="3607" y="9433"/>
                  </a:cubicBezTo>
                  <a:cubicBezTo>
                    <a:pt x="4223" y="9433"/>
                    <a:pt x="4866" y="9243"/>
                    <a:pt x="5479" y="8869"/>
                  </a:cubicBezTo>
                  <a:cubicBezTo>
                    <a:pt x="6452" y="8277"/>
                    <a:pt x="7268" y="7270"/>
                    <a:pt x="7750" y="6072"/>
                  </a:cubicBezTo>
                  <a:cubicBezTo>
                    <a:pt x="8230" y="4874"/>
                    <a:pt x="8337" y="3583"/>
                    <a:pt x="8044" y="2481"/>
                  </a:cubicBezTo>
                  <a:cubicBezTo>
                    <a:pt x="7751" y="1381"/>
                    <a:pt x="7084" y="560"/>
                    <a:pt x="6190" y="200"/>
                  </a:cubicBezTo>
                  <a:cubicBezTo>
                    <a:pt x="5852" y="65"/>
                    <a:pt x="5500" y="0"/>
                    <a:pt x="51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7" name="Google Shape;13207;p334"/>
            <p:cNvSpPr/>
            <p:nvPr/>
          </p:nvSpPr>
          <p:spPr>
            <a:xfrm>
              <a:off x="10243600" y="2873950"/>
              <a:ext cx="69450" cy="74850"/>
            </a:xfrm>
            <a:custGeom>
              <a:rect b="b" l="l" r="r" t="t"/>
              <a:pathLst>
                <a:path extrusionOk="0" h="2994" w="2778">
                  <a:moveTo>
                    <a:pt x="1633" y="0"/>
                  </a:moveTo>
                  <a:cubicBezTo>
                    <a:pt x="1121" y="0"/>
                    <a:pt x="579" y="419"/>
                    <a:pt x="318" y="1067"/>
                  </a:cubicBezTo>
                  <a:cubicBezTo>
                    <a:pt x="1" y="1859"/>
                    <a:pt x="223" y="2692"/>
                    <a:pt x="814" y="2930"/>
                  </a:cubicBezTo>
                  <a:cubicBezTo>
                    <a:pt x="921" y="2973"/>
                    <a:pt x="1033" y="2994"/>
                    <a:pt x="1146" y="2994"/>
                  </a:cubicBezTo>
                  <a:cubicBezTo>
                    <a:pt x="1657" y="2994"/>
                    <a:pt x="2199" y="2575"/>
                    <a:pt x="2460" y="1927"/>
                  </a:cubicBezTo>
                  <a:cubicBezTo>
                    <a:pt x="2777" y="1135"/>
                    <a:pt x="2556" y="302"/>
                    <a:pt x="1965" y="64"/>
                  </a:cubicBezTo>
                  <a:cubicBezTo>
                    <a:pt x="1858" y="21"/>
                    <a:pt x="1746" y="0"/>
                    <a:pt x="16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8" name="Google Shape;13208;p334"/>
            <p:cNvSpPr/>
            <p:nvPr/>
          </p:nvSpPr>
          <p:spPr>
            <a:xfrm>
              <a:off x="10298900" y="2955175"/>
              <a:ext cx="135000" cy="125700"/>
            </a:xfrm>
            <a:custGeom>
              <a:rect b="b" l="l" r="r" t="t"/>
              <a:pathLst>
                <a:path extrusionOk="0" h="5028" w="5400">
                  <a:moveTo>
                    <a:pt x="1520" y="0"/>
                  </a:moveTo>
                  <a:cubicBezTo>
                    <a:pt x="1427" y="0"/>
                    <a:pt x="1333" y="29"/>
                    <a:pt x="1253" y="89"/>
                  </a:cubicBezTo>
                  <a:lnTo>
                    <a:pt x="310" y="785"/>
                  </a:lnTo>
                  <a:cubicBezTo>
                    <a:pt x="221" y="849"/>
                    <a:pt x="160" y="945"/>
                    <a:pt x="137" y="1052"/>
                  </a:cubicBezTo>
                  <a:lnTo>
                    <a:pt x="62" y="1400"/>
                  </a:lnTo>
                  <a:cubicBezTo>
                    <a:pt x="0" y="1684"/>
                    <a:pt x="219" y="1944"/>
                    <a:pt x="500" y="1944"/>
                  </a:cubicBezTo>
                  <a:cubicBezTo>
                    <a:pt x="517" y="1944"/>
                    <a:pt x="535" y="1943"/>
                    <a:pt x="552" y="1941"/>
                  </a:cubicBezTo>
                  <a:cubicBezTo>
                    <a:pt x="589" y="1937"/>
                    <a:pt x="625" y="1935"/>
                    <a:pt x="661" y="1935"/>
                  </a:cubicBezTo>
                  <a:cubicBezTo>
                    <a:pt x="897" y="1935"/>
                    <a:pt x="1126" y="2018"/>
                    <a:pt x="1307" y="2173"/>
                  </a:cubicBezTo>
                  <a:lnTo>
                    <a:pt x="4532" y="4921"/>
                  </a:lnTo>
                  <a:cubicBezTo>
                    <a:pt x="4613" y="4990"/>
                    <a:pt x="4716" y="5027"/>
                    <a:pt x="4823" y="5027"/>
                  </a:cubicBezTo>
                  <a:cubicBezTo>
                    <a:pt x="4835" y="5027"/>
                    <a:pt x="4848" y="5027"/>
                    <a:pt x="4860" y="5026"/>
                  </a:cubicBezTo>
                  <a:cubicBezTo>
                    <a:pt x="5219" y="4996"/>
                    <a:pt x="5400" y="4577"/>
                    <a:pt x="5175" y="4296"/>
                  </a:cubicBezTo>
                  <a:lnTo>
                    <a:pt x="1871" y="170"/>
                  </a:lnTo>
                  <a:cubicBezTo>
                    <a:pt x="1783" y="59"/>
                    <a:pt x="1652"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9" name="Google Shape;13209;p334"/>
            <p:cNvSpPr/>
            <p:nvPr/>
          </p:nvSpPr>
          <p:spPr>
            <a:xfrm>
              <a:off x="10052725" y="2899450"/>
              <a:ext cx="161975" cy="59000"/>
            </a:xfrm>
            <a:custGeom>
              <a:rect b="b" l="l" r="r" t="t"/>
              <a:pathLst>
                <a:path extrusionOk="0" h="2360" w="6479">
                  <a:moveTo>
                    <a:pt x="5818" y="1"/>
                  </a:moveTo>
                  <a:cubicBezTo>
                    <a:pt x="5798" y="1"/>
                    <a:pt x="5778" y="2"/>
                    <a:pt x="5758" y="5"/>
                  </a:cubicBezTo>
                  <a:lnTo>
                    <a:pt x="516" y="702"/>
                  </a:lnTo>
                  <a:cubicBezTo>
                    <a:pt x="160" y="749"/>
                    <a:pt x="0" y="1176"/>
                    <a:pt x="239" y="1446"/>
                  </a:cubicBezTo>
                  <a:cubicBezTo>
                    <a:pt x="318" y="1536"/>
                    <a:pt x="430" y="1590"/>
                    <a:pt x="549" y="1597"/>
                  </a:cubicBezTo>
                  <a:lnTo>
                    <a:pt x="4779" y="1842"/>
                  </a:lnTo>
                  <a:cubicBezTo>
                    <a:pt x="5053" y="1858"/>
                    <a:pt x="5308" y="1987"/>
                    <a:pt x="5484" y="2197"/>
                  </a:cubicBezTo>
                  <a:cubicBezTo>
                    <a:pt x="5575" y="2306"/>
                    <a:pt x="5703" y="2359"/>
                    <a:pt x="5830" y="2359"/>
                  </a:cubicBezTo>
                  <a:cubicBezTo>
                    <a:pt x="5978" y="2359"/>
                    <a:pt x="6126" y="2287"/>
                    <a:pt x="6213" y="2145"/>
                  </a:cubicBezTo>
                  <a:lnTo>
                    <a:pt x="6400" y="1842"/>
                  </a:lnTo>
                  <a:cubicBezTo>
                    <a:pt x="6457" y="1749"/>
                    <a:pt x="6478" y="1638"/>
                    <a:pt x="6460" y="1529"/>
                  </a:cubicBezTo>
                  <a:lnTo>
                    <a:pt x="6260" y="375"/>
                  </a:lnTo>
                  <a:cubicBezTo>
                    <a:pt x="6222" y="157"/>
                    <a:pt x="6033" y="1"/>
                    <a:pt x="58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0" name="Google Shape;13210;p334"/>
            <p:cNvSpPr/>
            <p:nvPr/>
          </p:nvSpPr>
          <p:spPr>
            <a:xfrm>
              <a:off x="10064425" y="3096425"/>
              <a:ext cx="73375" cy="48225"/>
            </a:xfrm>
            <a:custGeom>
              <a:rect b="b" l="l" r="r" t="t"/>
              <a:pathLst>
                <a:path extrusionOk="0" h="1929" w="2935">
                  <a:moveTo>
                    <a:pt x="2356" y="1"/>
                  </a:moveTo>
                  <a:cubicBezTo>
                    <a:pt x="2316" y="1"/>
                    <a:pt x="2276" y="8"/>
                    <a:pt x="2237" y="24"/>
                  </a:cubicBezTo>
                  <a:lnTo>
                    <a:pt x="996" y="532"/>
                  </a:lnTo>
                  <a:cubicBezTo>
                    <a:pt x="957" y="547"/>
                    <a:pt x="916" y="555"/>
                    <a:pt x="875" y="555"/>
                  </a:cubicBezTo>
                  <a:lnTo>
                    <a:pt x="429" y="552"/>
                  </a:lnTo>
                  <a:cubicBezTo>
                    <a:pt x="429" y="552"/>
                    <a:pt x="428" y="552"/>
                    <a:pt x="428" y="552"/>
                  </a:cubicBezTo>
                  <a:cubicBezTo>
                    <a:pt x="134" y="552"/>
                    <a:pt x="1" y="919"/>
                    <a:pt x="227" y="1105"/>
                  </a:cubicBezTo>
                  <a:lnTo>
                    <a:pt x="945" y="1699"/>
                  </a:lnTo>
                  <a:cubicBezTo>
                    <a:pt x="1129" y="1851"/>
                    <a:pt x="1354" y="1928"/>
                    <a:pt x="1580" y="1928"/>
                  </a:cubicBezTo>
                  <a:cubicBezTo>
                    <a:pt x="1780" y="1928"/>
                    <a:pt x="1980" y="1868"/>
                    <a:pt x="2152" y="1748"/>
                  </a:cubicBezTo>
                  <a:cubicBezTo>
                    <a:pt x="2271" y="1665"/>
                    <a:pt x="2371" y="1556"/>
                    <a:pt x="2443" y="1430"/>
                  </a:cubicBezTo>
                  <a:lnTo>
                    <a:pt x="2864" y="702"/>
                  </a:lnTo>
                  <a:cubicBezTo>
                    <a:pt x="2935" y="579"/>
                    <a:pt x="2914" y="423"/>
                    <a:pt x="2812" y="323"/>
                  </a:cubicBezTo>
                  <a:lnTo>
                    <a:pt x="2575" y="90"/>
                  </a:lnTo>
                  <a:cubicBezTo>
                    <a:pt x="2515" y="31"/>
                    <a:pt x="2436" y="1"/>
                    <a:pt x="23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1" name="Google Shape;13211;p334"/>
            <p:cNvSpPr/>
            <p:nvPr/>
          </p:nvSpPr>
          <p:spPr>
            <a:xfrm>
              <a:off x="10233725" y="3149500"/>
              <a:ext cx="57700" cy="59000"/>
            </a:xfrm>
            <a:custGeom>
              <a:rect b="b" l="l" r="r" t="t"/>
              <a:pathLst>
                <a:path extrusionOk="0" h="2360" w="2308">
                  <a:moveTo>
                    <a:pt x="874" y="1"/>
                  </a:moveTo>
                  <a:cubicBezTo>
                    <a:pt x="872" y="1"/>
                    <a:pt x="870" y="1"/>
                    <a:pt x="868" y="1"/>
                  </a:cubicBezTo>
                  <a:lnTo>
                    <a:pt x="536" y="5"/>
                  </a:lnTo>
                  <a:cubicBezTo>
                    <a:pt x="394" y="7"/>
                    <a:pt x="270" y="105"/>
                    <a:pt x="237" y="243"/>
                  </a:cubicBezTo>
                  <a:lnTo>
                    <a:pt x="38" y="1060"/>
                  </a:lnTo>
                  <a:cubicBezTo>
                    <a:pt x="2" y="1201"/>
                    <a:pt x="0" y="1349"/>
                    <a:pt x="28" y="1491"/>
                  </a:cubicBezTo>
                  <a:cubicBezTo>
                    <a:pt x="115" y="1931"/>
                    <a:pt x="486" y="2259"/>
                    <a:pt x="934" y="2291"/>
                  </a:cubicBezTo>
                  <a:lnTo>
                    <a:pt x="1863" y="2358"/>
                  </a:lnTo>
                  <a:cubicBezTo>
                    <a:pt x="1871" y="2359"/>
                    <a:pt x="1879" y="2359"/>
                    <a:pt x="1887" y="2359"/>
                  </a:cubicBezTo>
                  <a:cubicBezTo>
                    <a:pt x="2165" y="2359"/>
                    <a:pt x="2307" y="2015"/>
                    <a:pt x="2100" y="1819"/>
                  </a:cubicBezTo>
                  <a:lnTo>
                    <a:pt x="1775" y="1512"/>
                  </a:lnTo>
                  <a:cubicBezTo>
                    <a:pt x="1745" y="1484"/>
                    <a:pt x="1721" y="1450"/>
                    <a:pt x="1704" y="1413"/>
                  </a:cubicBezTo>
                  <a:lnTo>
                    <a:pt x="1158" y="187"/>
                  </a:lnTo>
                  <a:lnTo>
                    <a:pt x="1158" y="186"/>
                  </a:lnTo>
                  <a:cubicBezTo>
                    <a:pt x="1108" y="74"/>
                    <a:pt x="997" y="1"/>
                    <a:pt x="8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2" name="Google Shape;13212;p334"/>
            <p:cNvSpPr/>
            <p:nvPr/>
          </p:nvSpPr>
          <p:spPr>
            <a:xfrm>
              <a:off x="10164750" y="3158125"/>
              <a:ext cx="24700" cy="34875"/>
            </a:xfrm>
            <a:custGeom>
              <a:rect b="b" l="l" r="r" t="t"/>
              <a:pathLst>
                <a:path extrusionOk="0" h="1395" w="988">
                  <a:moveTo>
                    <a:pt x="116" y="0"/>
                  </a:moveTo>
                  <a:lnTo>
                    <a:pt x="0" y="290"/>
                  </a:lnTo>
                  <a:lnTo>
                    <a:pt x="20" y="1394"/>
                  </a:lnTo>
                  <a:lnTo>
                    <a:pt x="988" y="350"/>
                  </a:lnTo>
                  <a:lnTo>
                    <a:pt x="1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3" name="Google Shape;13213;p334"/>
          <p:cNvSpPr/>
          <p:nvPr/>
        </p:nvSpPr>
        <p:spPr>
          <a:xfrm>
            <a:off x="8441500" y="3395351"/>
            <a:ext cx="1059376" cy="1748144"/>
          </a:xfrm>
          <a:custGeom>
            <a:rect b="b" l="l" r="r" t="t"/>
            <a:pathLst>
              <a:path extrusionOk="0" h="63830" w="38681">
                <a:moveTo>
                  <a:pt x="12916" y="17706"/>
                </a:moveTo>
                <a:cubicBezTo>
                  <a:pt x="12916" y="17708"/>
                  <a:pt x="12917" y="17710"/>
                  <a:pt x="12917" y="17711"/>
                </a:cubicBezTo>
                <a:lnTo>
                  <a:pt x="12916" y="17711"/>
                </a:lnTo>
                <a:lnTo>
                  <a:pt x="12916" y="17706"/>
                </a:lnTo>
                <a:close/>
                <a:moveTo>
                  <a:pt x="18074" y="0"/>
                </a:moveTo>
                <a:cubicBezTo>
                  <a:pt x="16634" y="0"/>
                  <a:pt x="15432" y="1174"/>
                  <a:pt x="15463" y="2935"/>
                </a:cubicBezTo>
                <a:cubicBezTo>
                  <a:pt x="15493" y="4647"/>
                  <a:pt x="15989" y="6409"/>
                  <a:pt x="16580" y="8040"/>
                </a:cubicBezTo>
                <a:cubicBezTo>
                  <a:pt x="17445" y="10429"/>
                  <a:pt x="18622" y="12701"/>
                  <a:pt x="19589" y="15055"/>
                </a:cubicBezTo>
                <a:cubicBezTo>
                  <a:pt x="20517" y="17310"/>
                  <a:pt x="20389" y="19580"/>
                  <a:pt x="19532" y="21994"/>
                </a:cubicBezTo>
                <a:cubicBezTo>
                  <a:pt x="18656" y="21475"/>
                  <a:pt x="17984" y="20935"/>
                  <a:pt x="17218" y="20652"/>
                </a:cubicBezTo>
                <a:cubicBezTo>
                  <a:pt x="14279" y="19564"/>
                  <a:pt x="12800" y="17371"/>
                  <a:pt x="12181" y="14418"/>
                </a:cubicBezTo>
                <a:cubicBezTo>
                  <a:pt x="11901" y="13078"/>
                  <a:pt x="11542" y="11747"/>
                  <a:pt x="11105" y="10451"/>
                </a:cubicBezTo>
                <a:cubicBezTo>
                  <a:pt x="10774" y="9471"/>
                  <a:pt x="10363" y="8484"/>
                  <a:pt x="9804" y="7621"/>
                </a:cubicBezTo>
                <a:cubicBezTo>
                  <a:pt x="9070" y="6490"/>
                  <a:pt x="7566" y="5775"/>
                  <a:pt x="6236" y="5775"/>
                </a:cubicBezTo>
                <a:cubicBezTo>
                  <a:pt x="5841" y="5775"/>
                  <a:pt x="5461" y="5838"/>
                  <a:pt x="5121" y="5972"/>
                </a:cubicBezTo>
                <a:cubicBezTo>
                  <a:pt x="3456" y="6629"/>
                  <a:pt x="3446" y="8168"/>
                  <a:pt x="3437" y="9605"/>
                </a:cubicBezTo>
                <a:cubicBezTo>
                  <a:pt x="3432" y="10509"/>
                  <a:pt x="3530" y="11446"/>
                  <a:pt x="3769" y="12316"/>
                </a:cubicBezTo>
                <a:cubicBezTo>
                  <a:pt x="5828" y="19801"/>
                  <a:pt x="9640" y="25656"/>
                  <a:pt x="18199" y="27266"/>
                </a:cubicBezTo>
                <a:cubicBezTo>
                  <a:pt x="15246" y="33794"/>
                  <a:pt x="14431" y="40666"/>
                  <a:pt x="14217" y="47957"/>
                </a:cubicBezTo>
                <a:cubicBezTo>
                  <a:pt x="11170" y="45709"/>
                  <a:pt x="9863" y="42835"/>
                  <a:pt x="8397" y="40082"/>
                </a:cubicBezTo>
                <a:cubicBezTo>
                  <a:pt x="7171" y="37782"/>
                  <a:pt x="6122" y="35369"/>
                  <a:pt x="4706" y="33192"/>
                </a:cubicBezTo>
                <a:cubicBezTo>
                  <a:pt x="4169" y="32367"/>
                  <a:pt x="3157" y="31088"/>
                  <a:pt x="1992" y="31088"/>
                </a:cubicBezTo>
                <a:cubicBezTo>
                  <a:pt x="1846" y="31088"/>
                  <a:pt x="1697" y="31109"/>
                  <a:pt x="1546" y="31153"/>
                </a:cubicBezTo>
                <a:cubicBezTo>
                  <a:pt x="230" y="31538"/>
                  <a:pt x="285" y="33441"/>
                  <a:pt x="218" y="34560"/>
                </a:cubicBezTo>
                <a:cubicBezTo>
                  <a:pt x="0" y="38273"/>
                  <a:pt x="954" y="41814"/>
                  <a:pt x="2613" y="45138"/>
                </a:cubicBezTo>
                <a:cubicBezTo>
                  <a:pt x="4958" y="49830"/>
                  <a:pt x="8395" y="52990"/>
                  <a:pt x="13975" y="52990"/>
                </a:cubicBezTo>
                <a:cubicBezTo>
                  <a:pt x="13985" y="52990"/>
                  <a:pt x="13995" y="52990"/>
                  <a:pt x="14004" y="52990"/>
                </a:cubicBezTo>
                <a:cubicBezTo>
                  <a:pt x="14494" y="55763"/>
                  <a:pt x="14845" y="58346"/>
                  <a:pt x="15441" y="60873"/>
                </a:cubicBezTo>
                <a:cubicBezTo>
                  <a:pt x="15758" y="62222"/>
                  <a:pt x="16237" y="63829"/>
                  <a:pt x="18053" y="63829"/>
                </a:cubicBezTo>
                <a:cubicBezTo>
                  <a:pt x="18061" y="63829"/>
                  <a:pt x="18069" y="63829"/>
                  <a:pt x="18077" y="63829"/>
                </a:cubicBezTo>
                <a:cubicBezTo>
                  <a:pt x="20031" y="63814"/>
                  <a:pt x="20878" y="62358"/>
                  <a:pt x="21329" y="60687"/>
                </a:cubicBezTo>
                <a:cubicBezTo>
                  <a:pt x="21582" y="59748"/>
                  <a:pt x="21746" y="58769"/>
                  <a:pt x="21819" y="57798"/>
                </a:cubicBezTo>
                <a:cubicBezTo>
                  <a:pt x="22001" y="55390"/>
                  <a:pt x="22022" y="52967"/>
                  <a:pt x="22264" y="50567"/>
                </a:cubicBezTo>
                <a:cubicBezTo>
                  <a:pt x="22525" y="47997"/>
                  <a:pt x="22964" y="45445"/>
                  <a:pt x="23331" y="42849"/>
                </a:cubicBezTo>
                <a:cubicBezTo>
                  <a:pt x="24132" y="42856"/>
                  <a:pt x="24580" y="42856"/>
                  <a:pt x="25026" y="42864"/>
                </a:cubicBezTo>
                <a:cubicBezTo>
                  <a:pt x="25091" y="42865"/>
                  <a:pt x="25157" y="42865"/>
                  <a:pt x="25222" y="42865"/>
                </a:cubicBezTo>
                <a:cubicBezTo>
                  <a:pt x="30684" y="42865"/>
                  <a:pt x="36019" y="38773"/>
                  <a:pt x="37898" y="33614"/>
                </a:cubicBezTo>
                <a:cubicBezTo>
                  <a:pt x="38256" y="32633"/>
                  <a:pt x="38490" y="31613"/>
                  <a:pt x="38574" y="30576"/>
                </a:cubicBezTo>
                <a:cubicBezTo>
                  <a:pt x="38680" y="29254"/>
                  <a:pt x="38461" y="28129"/>
                  <a:pt x="37148" y="27421"/>
                </a:cubicBezTo>
                <a:lnTo>
                  <a:pt x="37148" y="27422"/>
                </a:lnTo>
                <a:cubicBezTo>
                  <a:pt x="36587" y="27121"/>
                  <a:pt x="36048" y="26971"/>
                  <a:pt x="35529" y="26971"/>
                </a:cubicBezTo>
                <a:cubicBezTo>
                  <a:pt x="34824" y="26971"/>
                  <a:pt x="34156" y="27248"/>
                  <a:pt x="33526" y="27794"/>
                </a:cubicBezTo>
                <a:cubicBezTo>
                  <a:pt x="32842" y="28388"/>
                  <a:pt x="32173" y="29037"/>
                  <a:pt x="31650" y="29770"/>
                </a:cubicBezTo>
                <a:cubicBezTo>
                  <a:pt x="30592" y="31257"/>
                  <a:pt x="29709" y="32872"/>
                  <a:pt x="28618" y="34333"/>
                </a:cubicBezTo>
                <a:cubicBezTo>
                  <a:pt x="27697" y="35565"/>
                  <a:pt x="26587" y="36654"/>
                  <a:pt x="25561" y="37807"/>
                </a:cubicBezTo>
                <a:cubicBezTo>
                  <a:pt x="26207" y="34010"/>
                  <a:pt x="27138" y="30489"/>
                  <a:pt x="28165" y="26996"/>
                </a:cubicBezTo>
                <a:cubicBezTo>
                  <a:pt x="30609" y="18681"/>
                  <a:pt x="28437" y="11250"/>
                  <a:pt x="23742" y="4375"/>
                </a:cubicBezTo>
                <a:cubicBezTo>
                  <a:pt x="22707" y="2861"/>
                  <a:pt x="21257" y="1485"/>
                  <a:pt x="19707" y="502"/>
                </a:cubicBezTo>
                <a:cubicBezTo>
                  <a:pt x="19163" y="158"/>
                  <a:pt x="18603" y="0"/>
                  <a:pt x="18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14" name="Google Shape;13214;p334"/>
          <p:cNvGrpSpPr/>
          <p:nvPr/>
        </p:nvGrpSpPr>
        <p:grpSpPr>
          <a:xfrm>
            <a:off x="7566625" y="4233188"/>
            <a:ext cx="727875" cy="978350"/>
            <a:chOff x="9887675" y="4006075"/>
            <a:chExt cx="727875" cy="978350"/>
          </a:xfrm>
        </p:grpSpPr>
        <p:sp>
          <p:nvSpPr>
            <p:cNvPr id="13215" name="Google Shape;13215;p334"/>
            <p:cNvSpPr/>
            <p:nvPr/>
          </p:nvSpPr>
          <p:spPr>
            <a:xfrm>
              <a:off x="9887675" y="4041225"/>
              <a:ext cx="323825" cy="936675"/>
            </a:xfrm>
            <a:custGeom>
              <a:rect b="b" l="l" r="r" t="t"/>
              <a:pathLst>
                <a:path extrusionOk="0" h="37467" w="12953">
                  <a:moveTo>
                    <a:pt x="1343" y="1"/>
                  </a:moveTo>
                  <a:cubicBezTo>
                    <a:pt x="679" y="1571"/>
                    <a:pt x="0" y="3287"/>
                    <a:pt x="433" y="4936"/>
                  </a:cubicBezTo>
                  <a:cubicBezTo>
                    <a:pt x="748" y="6135"/>
                    <a:pt x="1606" y="7104"/>
                    <a:pt x="2435" y="8024"/>
                  </a:cubicBezTo>
                  <a:cubicBezTo>
                    <a:pt x="3225" y="8897"/>
                    <a:pt x="4014" y="9772"/>
                    <a:pt x="4803" y="10647"/>
                  </a:cubicBezTo>
                  <a:cubicBezTo>
                    <a:pt x="5434" y="11345"/>
                    <a:pt x="6104" y="12154"/>
                    <a:pt x="6040" y="13091"/>
                  </a:cubicBezTo>
                  <a:cubicBezTo>
                    <a:pt x="5988" y="13855"/>
                    <a:pt x="5456" y="14495"/>
                    <a:pt x="5226" y="15226"/>
                  </a:cubicBezTo>
                  <a:cubicBezTo>
                    <a:pt x="4725" y="16828"/>
                    <a:pt x="5744" y="18484"/>
                    <a:pt x="6788" y="19799"/>
                  </a:cubicBezTo>
                  <a:cubicBezTo>
                    <a:pt x="7832" y="21115"/>
                    <a:pt x="9020" y="22560"/>
                    <a:pt x="8902" y="24236"/>
                  </a:cubicBezTo>
                  <a:cubicBezTo>
                    <a:pt x="8829" y="25296"/>
                    <a:pt x="8235" y="26236"/>
                    <a:pt x="7764" y="27191"/>
                  </a:cubicBezTo>
                  <a:cubicBezTo>
                    <a:pt x="7142" y="28454"/>
                    <a:pt x="6719" y="29953"/>
                    <a:pt x="7253" y="31258"/>
                  </a:cubicBezTo>
                  <a:cubicBezTo>
                    <a:pt x="7724" y="32409"/>
                    <a:pt x="8853" y="33184"/>
                    <a:pt x="9365" y="34318"/>
                  </a:cubicBezTo>
                  <a:cubicBezTo>
                    <a:pt x="10137" y="36023"/>
                    <a:pt x="8653" y="37465"/>
                    <a:pt x="11244" y="37467"/>
                  </a:cubicBezTo>
                  <a:cubicBezTo>
                    <a:pt x="11690" y="36317"/>
                    <a:pt x="11894" y="35006"/>
                    <a:pt x="12196" y="33802"/>
                  </a:cubicBezTo>
                  <a:cubicBezTo>
                    <a:pt x="12326" y="33285"/>
                    <a:pt x="12457" y="32755"/>
                    <a:pt x="12399" y="32224"/>
                  </a:cubicBezTo>
                  <a:cubicBezTo>
                    <a:pt x="12338" y="31663"/>
                    <a:pt x="12070" y="31148"/>
                    <a:pt x="11851" y="30629"/>
                  </a:cubicBezTo>
                  <a:cubicBezTo>
                    <a:pt x="11489" y="29774"/>
                    <a:pt x="11243" y="28851"/>
                    <a:pt x="11310" y="27925"/>
                  </a:cubicBezTo>
                  <a:cubicBezTo>
                    <a:pt x="11449" y="25964"/>
                    <a:pt x="12953" y="24061"/>
                    <a:pt x="12296" y="22208"/>
                  </a:cubicBezTo>
                  <a:cubicBezTo>
                    <a:pt x="11675" y="20453"/>
                    <a:pt x="9439" y="19798"/>
                    <a:pt x="8530" y="18172"/>
                  </a:cubicBezTo>
                  <a:cubicBezTo>
                    <a:pt x="7861" y="16974"/>
                    <a:pt x="8043" y="15486"/>
                    <a:pt x="8401" y="14162"/>
                  </a:cubicBezTo>
                  <a:cubicBezTo>
                    <a:pt x="8760" y="12837"/>
                    <a:pt x="9280" y="11518"/>
                    <a:pt x="9226" y="10146"/>
                  </a:cubicBezTo>
                  <a:cubicBezTo>
                    <a:pt x="9154" y="8298"/>
                    <a:pt x="8042" y="6639"/>
                    <a:pt x="6709" y="5356"/>
                  </a:cubicBezTo>
                  <a:cubicBezTo>
                    <a:pt x="5377" y="4074"/>
                    <a:pt x="3803" y="3069"/>
                    <a:pt x="2434" y="1825"/>
                  </a:cubicBezTo>
                  <a:cubicBezTo>
                    <a:pt x="1894" y="1335"/>
                    <a:pt x="1352" y="730"/>
                    <a:pt x="1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6" name="Google Shape;13216;p334"/>
            <p:cNvSpPr/>
            <p:nvPr/>
          </p:nvSpPr>
          <p:spPr>
            <a:xfrm>
              <a:off x="10132900" y="4006075"/>
              <a:ext cx="291075" cy="978350"/>
            </a:xfrm>
            <a:custGeom>
              <a:rect b="b" l="l" r="r" t="t"/>
              <a:pathLst>
                <a:path extrusionOk="0" h="39134" w="11643">
                  <a:moveTo>
                    <a:pt x="9725" y="1"/>
                  </a:moveTo>
                  <a:lnTo>
                    <a:pt x="9725" y="1"/>
                  </a:lnTo>
                  <a:cubicBezTo>
                    <a:pt x="7752" y="689"/>
                    <a:pt x="6043" y="2769"/>
                    <a:pt x="5379" y="5292"/>
                  </a:cubicBezTo>
                  <a:cubicBezTo>
                    <a:pt x="4714" y="7815"/>
                    <a:pt x="5117" y="10692"/>
                    <a:pt x="6403" y="12612"/>
                  </a:cubicBezTo>
                  <a:cubicBezTo>
                    <a:pt x="6832" y="13251"/>
                    <a:pt x="7356" y="13801"/>
                    <a:pt x="7647" y="14566"/>
                  </a:cubicBezTo>
                  <a:cubicBezTo>
                    <a:pt x="8166" y="15927"/>
                    <a:pt x="7738" y="17828"/>
                    <a:pt x="6713" y="18709"/>
                  </a:cubicBezTo>
                  <a:cubicBezTo>
                    <a:pt x="6047" y="19283"/>
                    <a:pt x="5217" y="19433"/>
                    <a:pt x="4558" y="20019"/>
                  </a:cubicBezTo>
                  <a:cubicBezTo>
                    <a:pt x="3798" y="20693"/>
                    <a:pt x="3363" y="21885"/>
                    <a:pt x="3296" y="23050"/>
                  </a:cubicBezTo>
                  <a:cubicBezTo>
                    <a:pt x="3229" y="24213"/>
                    <a:pt x="3494" y="25350"/>
                    <a:pt x="3891" y="26361"/>
                  </a:cubicBezTo>
                  <a:cubicBezTo>
                    <a:pt x="4201" y="27151"/>
                    <a:pt x="4594" y="27892"/>
                    <a:pt x="4779" y="28752"/>
                  </a:cubicBezTo>
                  <a:cubicBezTo>
                    <a:pt x="5102" y="30258"/>
                    <a:pt x="4693" y="32038"/>
                    <a:pt x="3768" y="33145"/>
                  </a:cubicBezTo>
                  <a:cubicBezTo>
                    <a:pt x="3271" y="33741"/>
                    <a:pt x="2658" y="34136"/>
                    <a:pt x="2113" y="34657"/>
                  </a:cubicBezTo>
                  <a:cubicBezTo>
                    <a:pt x="1505" y="35238"/>
                    <a:pt x="0" y="37055"/>
                    <a:pt x="121" y="38165"/>
                  </a:cubicBezTo>
                  <a:cubicBezTo>
                    <a:pt x="226" y="39133"/>
                    <a:pt x="3340" y="38844"/>
                    <a:pt x="3331" y="38980"/>
                  </a:cubicBezTo>
                  <a:cubicBezTo>
                    <a:pt x="3450" y="37317"/>
                    <a:pt x="4631" y="36087"/>
                    <a:pt x="5731" y="35158"/>
                  </a:cubicBezTo>
                  <a:cubicBezTo>
                    <a:pt x="6833" y="34229"/>
                    <a:pt x="8065" y="33206"/>
                    <a:pt x="8431" y="31586"/>
                  </a:cubicBezTo>
                  <a:cubicBezTo>
                    <a:pt x="8783" y="30023"/>
                    <a:pt x="8200" y="28468"/>
                    <a:pt x="7747" y="27011"/>
                  </a:cubicBezTo>
                  <a:cubicBezTo>
                    <a:pt x="7296" y="25554"/>
                    <a:pt x="7005" y="23722"/>
                    <a:pt x="7802" y="22437"/>
                  </a:cubicBezTo>
                  <a:cubicBezTo>
                    <a:pt x="8239" y="21735"/>
                    <a:pt x="8911" y="21366"/>
                    <a:pt x="9435" y="20772"/>
                  </a:cubicBezTo>
                  <a:cubicBezTo>
                    <a:pt x="10239" y="19862"/>
                    <a:pt x="10634" y="18502"/>
                    <a:pt x="10934" y="17192"/>
                  </a:cubicBezTo>
                  <a:cubicBezTo>
                    <a:pt x="11344" y="15406"/>
                    <a:pt x="11643" y="13560"/>
                    <a:pt x="11563" y="11736"/>
                  </a:cubicBezTo>
                  <a:cubicBezTo>
                    <a:pt x="11482" y="9911"/>
                    <a:pt x="10988" y="8101"/>
                    <a:pt x="9993" y="6878"/>
                  </a:cubicBezTo>
                  <a:cubicBezTo>
                    <a:pt x="9692" y="6508"/>
                    <a:pt x="9349" y="6194"/>
                    <a:pt x="9072" y="5792"/>
                  </a:cubicBezTo>
                  <a:cubicBezTo>
                    <a:pt x="7979" y="4208"/>
                    <a:pt x="8308" y="1294"/>
                    <a:pt x="97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7" name="Google Shape;13217;p334"/>
            <p:cNvSpPr/>
            <p:nvPr/>
          </p:nvSpPr>
          <p:spPr>
            <a:xfrm>
              <a:off x="10162575" y="4324300"/>
              <a:ext cx="452975" cy="650050"/>
            </a:xfrm>
            <a:custGeom>
              <a:rect b="b" l="l" r="r" t="t"/>
              <a:pathLst>
                <a:path extrusionOk="0" h="26002" w="18119">
                  <a:moveTo>
                    <a:pt x="16776" y="0"/>
                  </a:moveTo>
                  <a:cubicBezTo>
                    <a:pt x="16937" y="826"/>
                    <a:pt x="17099" y="1664"/>
                    <a:pt x="17020" y="2501"/>
                  </a:cubicBezTo>
                  <a:cubicBezTo>
                    <a:pt x="16941" y="3338"/>
                    <a:pt x="16586" y="4189"/>
                    <a:pt x="15901" y="4675"/>
                  </a:cubicBezTo>
                  <a:cubicBezTo>
                    <a:pt x="15162" y="5199"/>
                    <a:pt x="14195" y="5219"/>
                    <a:pt x="13311" y="5418"/>
                  </a:cubicBezTo>
                  <a:cubicBezTo>
                    <a:pt x="12428" y="5618"/>
                    <a:pt x="11469" y="6186"/>
                    <a:pt x="11415" y="7091"/>
                  </a:cubicBezTo>
                  <a:cubicBezTo>
                    <a:pt x="11356" y="8062"/>
                    <a:pt x="12340" y="8728"/>
                    <a:pt x="12835" y="9567"/>
                  </a:cubicBezTo>
                  <a:cubicBezTo>
                    <a:pt x="13249" y="10269"/>
                    <a:pt x="13318" y="11118"/>
                    <a:pt x="13307" y="11933"/>
                  </a:cubicBezTo>
                  <a:cubicBezTo>
                    <a:pt x="13302" y="12315"/>
                    <a:pt x="13278" y="12712"/>
                    <a:pt x="13095" y="13049"/>
                  </a:cubicBezTo>
                  <a:cubicBezTo>
                    <a:pt x="12412" y="14306"/>
                    <a:pt x="10276" y="13763"/>
                    <a:pt x="9325" y="14831"/>
                  </a:cubicBezTo>
                  <a:cubicBezTo>
                    <a:pt x="8877" y="15334"/>
                    <a:pt x="8817" y="16082"/>
                    <a:pt x="8939" y="16744"/>
                  </a:cubicBezTo>
                  <a:cubicBezTo>
                    <a:pt x="9061" y="17407"/>
                    <a:pt x="9336" y="18031"/>
                    <a:pt x="9481" y="18689"/>
                  </a:cubicBezTo>
                  <a:cubicBezTo>
                    <a:pt x="9783" y="20051"/>
                    <a:pt x="9487" y="21533"/>
                    <a:pt x="8687" y="22675"/>
                  </a:cubicBezTo>
                  <a:cubicBezTo>
                    <a:pt x="8510" y="22927"/>
                    <a:pt x="8301" y="23171"/>
                    <a:pt x="8022" y="23302"/>
                  </a:cubicBezTo>
                  <a:cubicBezTo>
                    <a:pt x="7757" y="23425"/>
                    <a:pt x="7457" y="23436"/>
                    <a:pt x="7163" y="23436"/>
                  </a:cubicBezTo>
                  <a:cubicBezTo>
                    <a:pt x="7138" y="23436"/>
                    <a:pt x="7114" y="23436"/>
                    <a:pt x="7090" y="23436"/>
                  </a:cubicBezTo>
                  <a:cubicBezTo>
                    <a:pt x="6026" y="23430"/>
                    <a:pt x="4962" y="23425"/>
                    <a:pt x="3898" y="23419"/>
                  </a:cubicBezTo>
                  <a:cubicBezTo>
                    <a:pt x="3761" y="23418"/>
                    <a:pt x="3613" y="23417"/>
                    <a:pt x="3458" y="23417"/>
                  </a:cubicBezTo>
                  <a:cubicBezTo>
                    <a:pt x="2437" y="23417"/>
                    <a:pt x="1106" y="23484"/>
                    <a:pt x="483" y="24302"/>
                  </a:cubicBezTo>
                  <a:cubicBezTo>
                    <a:pt x="0" y="24935"/>
                    <a:pt x="249" y="25800"/>
                    <a:pt x="1070" y="25979"/>
                  </a:cubicBezTo>
                  <a:cubicBezTo>
                    <a:pt x="1140" y="25994"/>
                    <a:pt x="1210" y="26001"/>
                    <a:pt x="1279" y="26001"/>
                  </a:cubicBezTo>
                  <a:cubicBezTo>
                    <a:pt x="2120" y="26001"/>
                    <a:pt x="2889" y="24947"/>
                    <a:pt x="3689" y="24689"/>
                  </a:cubicBezTo>
                  <a:cubicBezTo>
                    <a:pt x="4274" y="24501"/>
                    <a:pt x="4894" y="24443"/>
                    <a:pt x="5513" y="24443"/>
                  </a:cubicBezTo>
                  <a:cubicBezTo>
                    <a:pt x="5860" y="24443"/>
                    <a:pt x="6207" y="24461"/>
                    <a:pt x="6546" y="24485"/>
                  </a:cubicBezTo>
                  <a:cubicBezTo>
                    <a:pt x="7138" y="24527"/>
                    <a:pt x="7746" y="24579"/>
                    <a:pt x="8345" y="24579"/>
                  </a:cubicBezTo>
                  <a:cubicBezTo>
                    <a:pt x="9224" y="24579"/>
                    <a:pt x="10083" y="24467"/>
                    <a:pt x="10841" y="24044"/>
                  </a:cubicBezTo>
                  <a:cubicBezTo>
                    <a:pt x="11854" y="23479"/>
                    <a:pt x="12524" y="22423"/>
                    <a:pt x="12847" y="21309"/>
                  </a:cubicBezTo>
                  <a:cubicBezTo>
                    <a:pt x="13169" y="20195"/>
                    <a:pt x="13182" y="19017"/>
                    <a:pt x="13144" y="17858"/>
                  </a:cubicBezTo>
                  <a:cubicBezTo>
                    <a:pt x="13107" y="16768"/>
                    <a:pt x="13070" y="15554"/>
                    <a:pt x="13791" y="14736"/>
                  </a:cubicBezTo>
                  <a:cubicBezTo>
                    <a:pt x="14306" y="14153"/>
                    <a:pt x="15118" y="13894"/>
                    <a:pt x="15626" y="13303"/>
                  </a:cubicBezTo>
                  <a:cubicBezTo>
                    <a:pt x="16231" y="12603"/>
                    <a:pt x="16283" y="11575"/>
                    <a:pt x="16117" y="10664"/>
                  </a:cubicBezTo>
                  <a:cubicBezTo>
                    <a:pt x="15951" y="9754"/>
                    <a:pt x="15600" y="8879"/>
                    <a:pt x="15504" y="7958"/>
                  </a:cubicBezTo>
                  <a:cubicBezTo>
                    <a:pt x="15408" y="7037"/>
                    <a:pt x="15632" y="6001"/>
                    <a:pt x="16380" y="5455"/>
                  </a:cubicBezTo>
                  <a:cubicBezTo>
                    <a:pt x="16821" y="5134"/>
                    <a:pt x="17410" y="5008"/>
                    <a:pt x="17751" y="4581"/>
                  </a:cubicBezTo>
                  <a:cubicBezTo>
                    <a:pt x="18119" y="4120"/>
                    <a:pt x="18077" y="3466"/>
                    <a:pt x="18009" y="2880"/>
                  </a:cubicBezTo>
                  <a:cubicBezTo>
                    <a:pt x="17885" y="1809"/>
                    <a:pt x="17661" y="615"/>
                    <a:pt x="167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8" name="Google Shape;13218;p334"/>
          <p:cNvSpPr/>
          <p:nvPr/>
        </p:nvSpPr>
        <p:spPr>
          <a:xfrm>
            <a:off x="7501425" y="2846775"/>
            <a:ext cx="307830" cy="171013"/>
          </a:xfrm>
          <a:custGeom>
            <a:rect b="b" l="l" r="r" t="t"/>
            <a:pathLst>
              <a:path extrusionOk="0" h="8847" w="15925">
                <a:moveTo>
                  <a:pt x="7487" y="1"/>
                </a:moveTo>
                <a:cubicBezTo>
                  <a:pt x="7487" y="1"/>
                  <a:pt x="8753" y="1893"/>
                  <a:pt x="7487" y="2660"/>
                </a:cubicBezTo>
                <a:cubicBezTo>
                  <a:pt x="7487" y="2660"/>
                  <a:pt x="7535" y="2676"/>
                  <a:pt x="7619" y="2701"/>
                </a:cubicBezTo>
                <a:cubicBezTo>
                  <a:pt x="5310" y="3048"/>
                  <a:pt x="3452" y="4086"/>
                  <a:pt x="2715" y="4687"/>
                </a:cubicBezTo>
                <a:lnTo>
                  <a:pt x="0" y="3120"/>
                </a:lnTo>
                <a:lnTo>
                  <a:pt x="0" y="7304"/>
                </a:lnTo>
                <a:lnTo>
                  <a:pt x="2885" y="5639"/>
                </a:lnTo>
                <a:cubicBezTo>
                  <a:pt x="3828" y="6346"/>
                  <a:pt x="5981" y="7406"/>
                  <a:pt x="8544" y="7555"/>
                </a:cubicBezTo>
                <a:cubicBezTo>
                  <a:pt x="8835" y="8060"/>
                  <a:pt x="8310" y="8846"/>
                  <a:pt x="8310" y="8846"/>
                </a:cubicBezTo>
                <a:cubicBezTo>
                  <a:pt x="9668" y="8824"/>
                  <a:pt x="10210" y="8000"/>
                  <a:pt x="10409" y="7531"/>
                </a:cubicBezTo>
                <a:cubicBezTo>
                  <a:pt x="13548" y="7313"/>
                  <a:pt x="15925" y="6299"/>
                  <a:pt x="15925" y="5080"/>
                </a:cubicBezTo>
                <a:cubicBezTo>
                  <a:pt x="15925" y="3979"/>
                  <a:pt x="13988" y="3046"/>
                  <a:pt x="11302" y="2713"/>
                </a:cubicBezTo>
                <a:cubicBezTo>
                  <a:pt x="11141" y="2144"/>
                  <a:pt x="10358" y="46"/>
                  <a:pt x="74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9" name="Google Shape;13219;p334"/>
          <p:cNvSpPr/>
          <p:nvPr/>
        </p:nvSpPr>
        <p:spPr>
          <a:xfrm>
            <a:off x="7655863" y="2450049"/>
            <a:ext cx="398129" cy="221228"/>
          </a:xfrm>
          <a:custGeom>
            <a:rect b="b" l="l" r="r" t="t"/>
            <a:pathLst>
              <a:path extrusionOk="0" h="5355" w="9637">
                <a:moveTo>
                  <a:pt x="4531" y="1"/>
                </a:moveTo>
                <a:cubicBezTo>
                  <a:pt x="4531" y="1"/>
                  <a:pt x="5297" y="1146"/>
                  <a:pt x="4531" y="1611"/>
                </a:cubicBezTo>
                <a:cubicBezTo>
                  <a:pt x="4531" y="1611"/>
                  <a:pt x="4560" y="1619"/>
                  <a:pt x="4611" y="1635"/>
                </a:cubicBezTo>
                <a:cubicBezTo>
                  <a:pt x="3214" y="1844"/>
                  <a:pt x="2089" y="2473"/>
                  <a:pt x="1643" y="2836"/>
                </a:cubicBezTo>
                <a:lnTo>
                  <a:pt x="0" y="1889"/>
                </a:lnTo>
                <a:lnTo>
                  <a:pt x="0" y="4421"/>
                </a:lnTo>
                <a:lnTo>
                  <a:pt x="1746" y="3413"/>
                </a:lnTo>
                <a:cubicBezTo>
                  <a:pt x="2317" y="3841"/>
                  <a:pt x="3619" y="4483"/>
                  <a:pt x="5170" y="4572"/>
                </a:cubicBezTo>
                <a:cubicBezTo>
                  <a:pt x="5347" y="4878"/>
                  <a:pt x="5029" y="5354"/>
                  <a:pt x="5029" y="5354"/>
                </a:cubicBezTo>
                <a:cubicBezTo>
                  <a:pt x="5851" y="5341"/>
                  <a:pt x="6179" y="4841"/>
                  <a:pt x="6299" y="4558"/>
                </a:cubicBezTo>
                <a:cubicBezTo>
                  <a:pt x="8199" y="4426"/>
                  <a:pt x="9637" y="3812"/>
                  <a:pt x="9637" y="3074"/>
                </a:cubicBezTo>
                <a:cubicBezTo>
                  <a:pt x="9637" y="2408"/>
                  <a:pt x="8465" y="1843"/>
                  <a:pt x="6840" y="1643"/>
                </a:cubicBezTo>
                <a:cubicBezTo>
                  <a:pt x="6742" y="1298"/>
                  <a:pt x="6269" y="28"/>
                  <a:pt x="45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20" name="Google Shape;13220;p334"/>
          <p:cNvGrpSpPr/>
          <p:nvPr/>
        </p:nvGrpSpPr>
        <p:grpSpPr>
          <a:xfrm>
            <a:off x="2325290" y="3903784"/>
            <a:ext cx="967016" cy="1367642"/>
            <a:chOff x="7564050" y="3861675"/>
            <a:chExt cx="589500" cy="833725"/>
          </a:xfrm>
        </p:grpSpPr>
        <p:sp>
          <p:nvSpPr>
            <p:cNvPr id="13221" name="Google Shape;13221;p334"/>
            <p:cNvSpPr/>
            <p:nvPr/>
          </p:nvSpPr>
          <p:spPr>
            <a:xfrm>
              <a:off x="7564050" y="3861675"/>
              <a:ext cx="256475" cy="782900"/>
            </a:xfrm>
            <a:custGeom>
              <a:rect b="b" l="l" r="r" t="t"/>
              <a:pathLst>
                <a:path extrusionOk="0" h="31316" w="10259">
                  <a:moveTo>
                    <a:pt x="7241" y="1"/>
                  </a:moveTo>
                  <a:cubicBezTo>
                    <a:pt x="6214" y="947"/>
                    <a:pt x="5127" y="1998"/>
                    <a:pt x="4890" y="3376"/>
                  </a:cubicBezTo>
                  <a:cubicBezTo>
                    <a:pt x="4719" y="4376"/>
                    <a:pt x="5030" y="5391"/>
                    <a:pt x="5338" y="6358"/>
                  </a:cubicBezTo>
                  <a:cubicBezTo>
                    <a:pt x="5630" y="7278"/>
                    <a:pt x="5923" y="8199"/>
                    <a:pt x="6215" y="9119"/>
                  </a:cubicBezTo>
                  <a:cubicBezTo>
                    <a:pt x="6449" y="9853"/>
                    <a:pt x="6676" y="10684"/>
                    <a:pt x="6310" y="11362"/>
                  </a:cubicBezTo>
                  <a:cubicBezTo>
                    <a:pt x="6012" y="11914"/>
                    <a:pt x="5398" y="12211"/>
                    <a:pt x="4979" y="12678"/>
                  </a:cubicBezTo>
                  <a:cubicBezTo>
                    <a:pt x="4061" y="13705"/>
                    <a:pt x="4261" y="15285"/>
                    <a:pt x="4594" y="16621"/>
                  </a:cubicBezTo>
                  <a:cubicBezTo>
                    <a:pt x="4927" y="17957"/>
                    <a:pt x="5324" y="19437"/>
                    <a:pt x="4669" y="20648"/>
                  </a:cubicBezTo>
                  <a:cubicBezTo>
                    <a:pt x="4255" y="21414"/>
                    <a:pt x="3492" y="21915"/>
                    <a:pt x="2818" y="22467"/>
                  </a:cubicBezTo>
                  <a:cubicBezTo>
                    <a:pt x="1926" y="23199"/>
                    <a:pt x="1102" y="24175"/>
                    <a:pt x="1059" y="25330"/>
                  </a:cubicBezTo>
                  <a:cubicBezTo>
                    <a:pt x="1020" y="26348"/>
                    <a:pt x="1599" y="27309"/>
                    <a:pt x="1597" y="28329"/>
                  </a:cubicBezTo>
                  <a:cubicBezTo>
                    <a:pt x="1596" y="29863"/>
                    <a:pt x="0" y="30436"/>
                    <a:pt x="1932" y="31315"/>
                  </a:cubicBezTo>
                  <a:cubicBezTo>
                    <a:pt x="2655" y="30608"/>
                    <a:pt x="3252" y="29699"/>
                    <a:pt x="3885" y="28903"/>
                  </a:cubicBezTo>
                  <a:cubicBezTo>
                    <a:pt x="4157" y="28560"/>
                    <a:pt x="4435" y="28209"/>
                    <a:pt x="4571" y="27794"/>
                  </a:cubicBezTo>
                  <a:cubicBezTo>
                    <a:pt x="4716" y="27355"/>
                    <a:pt x="4690" y="26881"/>
                    <a:pt x="4702" y="26418"/>
                  </a:cubicBezTo>
                  <a:cubicBezTo>
                    <a:pt x="4722" y="25657"/>
                    <a:pt x="4852" y="24886"/>
                    <a:pt x="5215" y="24217"/>
                  </a:cubicBezTo>
                  <a:cubicBezTo>
                    <a:pt x="5984" y="22801"/>
                    <a:pt x="7751" y="21891"/>
                    <a:pt x="7889" y="20285"/>
                  </a:cubicBezTo>
                  <a:cubicBezTo>
                    <a:pt x="8020" y="18765"/>
                    <a:pt x="6574" y="17518"/>
                    <a:pt x="6446" y="15998"/>
                  </a:cubicBezTo>
                  <a:cubicBezTo>
                    <a:pt x="6352" y="14876"/>
                    <a:pt x="6992" y="13828"/>
                    <a:pt x="7710" y="12961"/>
                  </a:cubicBezTo>
                  <a:cubicBezTo>
                    <a:pt x="8426" y="12093"/>
                    <a:pt x="9261" y="11286"/>
                    <a:pt x="9686" y="10244"/>
                  </a:cubicBezTo>
                  <a:cubicBezTo>
                    <a:pt x="10258" y="8840"/>
                    <a:pt x="9991" y="7224"/>
                    <a:pt x="9431" y="5816"/>
                  </a:cubicBezTo>
                  <a:cubicBezTo>
                    <a:pt x="8871" y="4407"/>
                    <a:pt x="8037" y="3123"/>
                    <a:pt x="7437" y="1732"/>
                  </a:cubicBezTo>
                  <a:cubicBezTo>
                    <a:pt x="7200" y="1183"/>
                    <a:pt x="7001" y="549"/>
                    <a:pt x="7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2" name="Google Shape;13222;p334"/>
            <p:cNvSpPr/>
            <p:nvPr/>
          </p:nvSpPr>
          <p:spPr>
            <a:xfrm>
              <a:off x="7587575" y="3989200"/>
              <a:ext cx="508825" cy="673450"/>
            </a:xfrm>
            <a:custGeom>
              <a:rect b="b" l="l" r="r" t="t"/>
              <a:pathLst>
                <a:path extrusionOk="0" h="26938" w="20353">
                  <a:moveTo>
                    <a:pt x="19992" y="0"/>
                  </a:moveTo>
                  <a:cubicBezTo>
                    <a:pt x="18373" y="0"/>
                    <a:pt x="16572" y="950"/>
                    <a:pt x="15315" y="2492"/>
                  </a:cubicBezTo>
                  <a:cubicBezTo>
                    <a:pt x="13965" y="4149"/>
                    <a:pt x="13289" y="6433"/>
                    <a:pt x="13599" y="8300"/>
                  </a:cubicBezTo>
                  <a:cubicBezTo>
                    <a:pt x="13702" y="8923"/>
                    <a:pt x="13907" y="9512"/>
                    <a:pt x="13865" y="10180"/>
                  </a:cubicBezTo>
                  <a:cubicBezTo>
                    <a:pt x="13791" y="11372"/>
                    <a:pt x="12826" y="12646"/>
                    <a:pt x="11763" y="12956"/>
                  </a:cubicBezTo>
                  <a:cubicBezTo>
                    <a:pt x="11072" y="13159"/>
                    <a:pt x="10403" y="12990"/>
                    <a:pt x="9711" y="13203"/>
                  </a:cubicBezTo>
                  <a:cubicBezTo>
                    <a:pt x="8917" y="13449"/>
                    <a:pt x="8187" y="14191"/>
                    <a:pt x="7743" y="15037"/>
                  </a:cubicBezTo>
                  <a:cubicBezTo>
                    <a:pt x="7298" y="15883"/>
                    <a:pt x="7111" y="16821"/>
                    <a:pt x="7064" y="17711"/>
                  </a:cubicBezTo>
                  <a:cubicBezTo>
                    <a:pt x="7028" y="18405"/>
                    <a:pt x="7071" y="19090"/>
                    <a:pt x="6917" y="19796"/>
                  </a:cubicBezTo>
                  <a:cubicBezTo>
                    <a:pt x="6648" y="21028"/>
                    <a:pt x="5739" y="22217"/>
                    <a:pt x="4674" y="22731"/>
                  </a:cubicBezTo>
                  <a:cubicBezTo>
                    <a:pt x="4100" y="23007"/>
                    <a:pt x="3508" y="23094"/>
                    <a:pt x="2926" y="23298"/>
                  </a:cubicBezTo>
                  <a:cubicBezTo>
                    <a:pt x="2276" y="23525"/>
                    <a:pt x="537" y="24372"/>
                    <a:pt x="250" y="25241"/>
                  </a:cubicBezTo>
                  <a:cubicBezTo>
                    <a:pt x="0" y="25998"/>
                    <a:pt x="2423" y="26839"/>
                    <a:pt x="2369" y="26937"/>
                  </a:cubicBezTo>
                  <a:cubicBezTo>
                    <a:pt x="3022" y="25736"/>
                    <a:pt x="4319" y="25219"/>
                    <a:pt x="5457" y="24899"/>
                  </a:cubicBezTo>
                  <a:cubicBezTo>
                    <a:pt x="6594" y="24579"/>
                    <a:pt x="7859" y="24232"/>
                    <a:pt x="8681" y="23147"/>
                  </a:cubicBezTo>
                  <a:cubicBezTo>
                    <a:pt x="9474" y="22101"/>
                    <a:pt x="9566" y="20742"/>
                    <a:pt x="9722" y="19502"/>
                  </a:cubicBezTo>
                  <a:cubicBezTo>
                    <a:pt x="9878" y="18261"/>
                    <a:pt x="10283" y="16795"/>
                    <a:pt x="11313" y="16107"/>
                  </a:cubicBezTo>
                  <a:cubicBezTo>
                    <a:pt x="11876" y="15731"/>
                    <a:pt x="12504" y="15683"/>
                    <a:pt x="13095" y="15418"/>
                  </a:cubicBezTo>
                  <a:cubicBezTo>
                    <a:pt x="14004" y="15011"/>
                    <a:pt x="14759" y="14131"/>
                    <a:pt x="15427" y="13254"/>
                  </a:cubicBezTo>
                  <a:cubicBezTo>
                    <a:pt x="16338" y="12061"/>
                    <a:pt x="17188" y="10784"/>
                    <a:pt x="17746" y="9395"/>
                  </a:cubicBezTo>
                  <a:cubicBezTo>
                    <a:pt x="18304" y="8007"/>
                    <a:pt x="18550" y="6489"/>
                    <a:pt x="18222" y="5238"/>
                  </a:cubicBezTo>
                  <a:cubicBezTo>
                    <a:pt x="18122" y="4860"/>
                    <a:pt x="17972" y="4509"/>
                    <a:pt x="17902" y="4116"/>
                  </a:cubicBezTo>
                  <a:cubicBezTo>
                    <a:pt x="17623" y="2563"/>
                    <a:pt x="18855" y="500"/>
                    <a:pt x="20352" y="16"/>
                  </a:cubicBezTo>
                  <a:cubicBezTo>
                    <a:pt x="20233" y="5"/>
                    <a:pt x="20113" y="0"/>
                    <a:pt x="19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3" name="Google Shape;13223;p334"/>
            <p:cNvSpPr/>
            <p:nvPr/>
          </p:nvSpPr>
          <p:spPr>
            <a:xfrm>
              <a:off x="7615275" y="4296850"/>
              <a:ext cx="538275" cy="398550"/>
            </a:xfrm>
            <a:custGeom>
              <a:rect b="b" l="l" r="r" t="t"/>
              <a:pathLst>
                <a:path extrusionOk="0" h="15942" w="21531">
                  <a:moveTo>
                    <a:pt x="21078" y="0"/>
                  </a:moveTo>
                  <a:lnTo>
                    <a:pt x="21078" y="0"/>
                  </a:lnTo>
                  <a:cubicBezTo>
                    <a:pt x="20918" y="671"/>
                    <a:pt x="20754" y="1351"/>
                    <a:pt x="20412" y="1949"/>
                  </a:cubicBezTo>
                  <a:cubicBezTo>
                    <a:pt x="20069" y="2547"/>
                    <a:pt x="19516" y="3062"/>
                    <a:pt x="18841" y="3192"/>
                  </a:cubicBezTo>
                  <a:cubicBezTo>
                    <a:pt x="18713" y="3217"/>
                    <a:pt x="18585" y="3228"/>
                    <a:pt x="18457" y="3228"/>
                  </a:cubicBezTo>
                  <a:cubicBezTo>
                    <a:pt x="17856" y="3228"/>
                    <a:pt x="17255" y="2992"/>
                    <a:pt x="16655" y="2869"/>
                  </a:cubicBezTo>
                  <a:cubicBezTo>
                    <a:pt x="16467" y="2830"/>
                    <a:pt x="16266" y="2808"/>
                    <a:pt x="16067" y="2808"/>
                  </a:cubicBezTo>
                  <a:cubicBezTo>
                    <a:pt x="15496" y="2808"/>
                    <a:pt x="14931" y="2989"/>
                    <a:pt x="14673" y="3475"/>
                  </a:cubicBezTo>
                  <a:cubicBezTo>
                    <a:pt x="14300" y="4180"/>
                    <a:pt x="14810" y="5011"/>
                    <a:pt x="14894" y="5803"/>
                  </a:cubicBezTo>
                  <a:cubicBezTo>
                    <a:pt x="14966" y="6468"/>
                    <a:pt x="14729" y="7125"/>
                    <a:pt x="14445" y="7729"/>
                  </a:cubicBezTo>
                  <a:cubicBezTo>
                    <a:pt x="14311" y="8013"/>
                    <a:pt x="14159" y="8301"/>
                    <a:pt x="13908" y="8489"/>
                  </a:cubicBezTo>
                  <a:cubicBezTo>
                    <a:pt x="13672" y="8668"/>
                    <a:pt x="13406" y="8729"/>
                    <a:pt x="13123" y="8729"/>
                  </a:cubicBezTo>
                  <a:cubicBezTo>
                    <a:pt x="12490" y="8729"/>
                    <a:pt x="11772" y="8422"/>
                    <a:pt x="11113" y="8422"/>
                  </a:cubicBezTo>
                  <a:cubicBezTo>
                    <a:pt x="10898" y="8422"/>
                    <a:pt x="10688" y="8455"/>
                    <a:pt x="10490" y="8543"/>
                  </a:cubicBezTo>
                  <a:cubicBezTo>
                    <a:pt x="9985" y="8766"/>
                    <a:pt x="9688" y="9303"/>
                    <a:pt x="9554" y="9839"/>
                  </a:cubicBezTo>
                  <a:cubicBezTo>
                    <a:pt x="9421" y="10375"/>
                    <a:pt x="9414" y="10934"/>
                    <a:pt x="9300" y="11475"/>
                  </a:cubicBezTo>
                  <a:cubicBezTo>
                    <a:pt x="9063" y="12593"/>
                    <a:pt x="8340" y="13599"/>
                    <a:pt x="7356" y="14181"/>
                  </a:cubicBezTo>
                  <a:cubicBezTo>
                    <a:pt x="7139" y="14309"/>
                    <a:pt x="6900" y="14420"/>
                    <a:pt x="6647" y="14422"/>
                  </a:cubicBezTo>
                  <a:cubicBezTo>
                    <a:pt x="6643" y="14422"/>
                    <a:pt x="6640" y="14422"/>
                    <a:pt x="6636" y="14422"/>
                  </a:cubicBezTo>
                  <a:cubicBezTo>
                    <a:pt x="6381" y="14422"/>
                    <a:pt x="6139" y="14313"/>
                    <a:pt x="5906" y="14206"/>
                  </a:cubicBezTo>
                  <a:cubicBezTo>
                    <a:pt x="5115" y="13842"/>
                    <a:pt x="4322" y="13476"/>
                    <a:pt x="3530" y="13112"/>
                  </a:cubicBezTo>
                  <a:cubicBezTo>
                    <a:pt x="2955" y="12847"/>
                    <a:pt x="2135" y="12447"/>
                    <a:pt x="1401" y="12447"/>
                  </a:cubicBezTo>
                  <a:cubicBezTo>
                    <a:pt x="1147" y="12447"/>
                    <a:pt x="903" y="12495"/>
                    <a:pt x="683" y="12614"/>
                  </a:cubicBezTo>
                  <a:cubicBezTo>
                    <a:pt x="108" y="12922"/>
                    <a:pt x="1" y="13652"/>
                    <a:pt x="552" y="14064"/>
                  </a:cubicBezTo>
                  <a:cubicBezTo>
                    <a:pt x="723" y="14192"/>
                    <a:pt x="926" y="14237"/>
                    <a:pt x="1145" y="14237"/>
                  </a:cubicBezTo>
                  <a:cubicBezTo>
                    <a:pt x="1668" y="14237"/>
                    <a:pt x="2285" y="13981"/>
                    <a:pt x="2795" y="13981"/>
                  </a:cubicBezTo>
                  <a:cubicBezTo>
                    <a:pt x="2846" y="13981"/>
                    <a:pt x="2896" y="13983"/>
                    <a:pt x="2945" y="13989"/>
                  </a:cubicBezTo>
                  <a:cubicBezTo>
                    <a:pt x="3724" y="14079"/>
                    <a:pt x="4464" y="14435"/>
                    <a:pt x="5146" y="14805"/>
                  </a:cubicBezTo>
                  <a:cubicBezTo>
                    <a:pt x="6127" y="15337"/>
                    <a:pt x="7157" y="15941"/>
                    <a:pt x="8258" y="15941"/>
                  </a:cubicBezTo>
                  <a:cubicBezTo>
                    <a:pt x="8339" y="15941"/>
                    <a:pt x="8420" y="15938"/>
                    <a:pt x="8501" y="15931"/>
                  </a:cubicBezTo>
                  <a:cubicBezTo>
                    <a:pt x="9447" y="15853"/>
                    <a:pt x="10305" y="15292"/>
                    <a:pt x="10924" y="14570"/>
                  </a:cubicBezTo>
                  <a:cubicBezTo>
                    <a:pt x="11542" y="13848"/>
                    <a:pt x="11951" y="12974"/>
                    <a:pt x="12315" y="12095"/>
                  </a:cubicBezTo>
                  <a:cubicBezTo>
                    <a:pt x="12657" y="11270"/>
                    <a:pt x="13040" y="10352"/>
                    <a:pt x="13855" y="9985"/>
                  </a:cubicBezTo>
                  <a:cubicBezTo>
                    <a:pt x="14438" y="9724"/>
                    <a:pt x="15132" y="9806"/>
                    <a:pt x="15711" y="9538"/>
                  </a:cubicBezTo>
                  <a:cubicBezTo>
                    <a:pt x="16400" y="9220"/>
                    <a:pt x="16787" y="8471"/>
                    <a:pt x="16972" y="7734"/>
                  </a:cubicBezTo>
                  <a:cubicBezTo>
                    <a:pt x="17156" y="6999"/>
                    <a:pt x="17190" y="6227"/>
                    <a:pt x="17432" y="5508"/>
                  </a:cubicBezTo>
                  <a:cubicBezTo>
                    <a:pt x="17672" y="4788"/>
                    <a:pt x="18190" y="4090"/>
                    <a:pt x="18933" y="3938"/>
                  </a:cubicBezTo>
                  <a:cubicBezTo>
                    <a:pt x="19371" y="3847"/>
                    <a:pt x="19854" y="3952"/>
                    <a:pt x="20253" y="3749"/>
                  </a:cubicBezTo>
                  <a:cubicBezTo>
                    <a:pt x="20683" y="3530"/>
                    <a:pt x="20874" y="3028"/>
                    <a:pt x="21022" y="2567"/>
                  </a:cubicBezTo>
                  <a:cubicBezTo>
                    <a:pt x="21292" y="1727"/>
                    <a:pt x="21530" y="759"/>
                    <a:pt x="2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4" name="Google Shape;13224;p334"/>
          <p:cNvSpPr txBox="1"/>
          <p:nvPr/>
        </p:nvSpPr>
        <p:spPr>
          <a:xfrm>
            <a:off x="914400" y="1625600"/>
            <a:ext cx="5867400" cy="2706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Systematic reviews are often used by scientists to identify literature gaps and inform future research directions</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317500" lvl="0" marL="457200" rtl="0" algn="l">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A combination of systematic searches and snowballing can increase our knowledge of important public health data</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8" name="Shape 13228"/>
        <p:cNvGrpSpPr/>
        <p:nvPr/>
      </p:nvGrpSpPr>
      <p:grpSpPr>
        <a:xfrm>
          <a:off x="0" y="0"/>
          <a:ext cx="0" cy="0"/>
          <a:chOff x="0" y="0"/>
          <a:chExt cx="0" cy="0"/>
        </a:xfrm>
      </p:grpSpPr>
      <p:grpSp>
        <p:nvGrpSpPr>
          <p:cNvPr id="13229" name="Google Shape;13229;p335"/>
          <p:cNvGrpSpPr/>
          <p:nvPr/>
        </p:nvGrpSpPr>
        <p:grpSpPr>
          <a:xfrm flipH="1">
            <a:off x="5105400" y="3521838"/>
            <a:ext cx="4075100" cy="1946825"/>
            <a:chOff x="0" y="3521838"/>
            <a:chExt cx="4075100" cy="1946825"/>
          </a:xfrm>
        </p:grpSpPr>
        <p:sp>
          <p:nvSpPr>
            <p:cNvPr id="13230" name="Google Shape;13230;p335"/>
            <p:cNvSpPr/>
            <p:nvPr/>
          </p:nvSpPr>
          <p:spPr>
            <a:xfrm>
              <a:off x="0" y="3521838"/>
              <a:ext cx="4075100" cy="1946825"/>
            </a:xfrm>
            <a:custGeom>
              <a:rect b="b" l="l" r="r" t="t"/>
              <a:pathLst>
                <a:path extrusionOk="0" h="77873" w="163004">
                  <a:moveTo>
                    <a:pt x="0" y="0"/>
                  </a:moveTo>
                  <a:lnTo>
                    <a:pt x="917" y="77872"/>
                  </a:lnTo>
                  <a:lnTo>
                    <a:pt x="163003" y="77872"/>
                  </a:lnTo>
                  <a:lnTo>
                    <a:pt x="163003" y="61939"/>
                  </a:lnTo>
                  <a:cubicBezTo>
                    <a:pt x="156752" y="56753"/>
                    <a:pt x="148469" y="54666"/>
                    <a:pt x="140313" y="54666"/>
                  </a:cubicBezTo>
                  <a:cubicBezTo>
                    <a:pt x="139569" y="54666"/>
                    <a:pt x="138826" y="54683"/>
                    <a:pt x="138085" y="54717"/>
                  </a:cubicBezTo>
                  <a:cubicBezTo>
                    <a:pt x="135498" y="54836"/>
                    <a:pt x="132886" y="55137"/>
                    <a:pt x="130303" y="55137"/>
                  </a:cubicBezTo>
                  <a:cubicBezTo>
                    <a:pt x="128674" y="55137"/>
                    <a:pt x="127057" y="55017"/>
                    <a:pt x="125464" y="54656"/>
                  </a:cubicBezTo>
                  <a:cubicBezTo>
                    <a:pt x="119711" y="53351"/>
                    <a:pt x="115119" y="49103"/>
                    <a:pt x="109741" y="46680"/>
                  </a:cubicBezTo>
                  <a:cubicBezTo>
                    <a:pt x="102228" y="43292"/>
                    <a:pt x="93657" y="43630"/>
                    <a:pt x="85421" y="43276"/>
                  </a:cubicBezTo>
                  <a:cubicBezTo>
                    <a:pt x="77187" y="42921"/>
                    <a:pt x="68325" y="41499"/>
                    <a:pt x="62527" y="35641"/>
                  </a:cubicBezTo>
                  <a:cubicBezTo>
                    <a:pt x="56253" y="29302"/>
                    <a:pt x="54854" y="18986"/>
                    <a:pt x="47784" y="13549"/>
                  </a:cubicBezTo>
                  <a:cubicBezTo>
                    <a:pt x="43463" y="10225"/>
                    <a:pt x="37772" y="9366"/>
                    <a:pt x="32287" y="9366"/>
                  </a:cubicBezTo>
                  <a:cubicBezTo>
                    <a:pt x="31919" y="9366"/>
                    <a:pt x="31553" y="9370"/>
                    <a:pt x="31187" y="9377"/>
                  </a:cubicBezTo>
                  <a:cubicBezTo>
                    <a:pt x="27377" y="9453"/>
                    <a:pt x="23547" y="9838"/>
                    <a:pt x="19744" y="9838"/>
                  </a:cubicBezTo>
                  <a:cubicBezTo>
                    <a:pt x="17743" y="9838"/>
                    <a:pt x="15750" y="9731"/>
                    <a:pt x="13770" y="9417"/>
                  </a:cubicBezTo>
                  <a:cubicBezTo>
                    <a:pt x="8024" y="8506"/>
                    <a:pt x="2178" y="5393"/>
                    <a:pt x="0"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1" name="Google Shape;13231;p335"/>
            <p:cNvSpPr/>
            <p:nvPr/>
          </p:nvSpPr>
          <p:spPr>
            <a:xfrm>
              <a:off x="0" y="3924226"/>
              <a:ext cx="2676075" cy="1226100"/>
            </a:xfrm>
            <a:custGeom>
              <a:rect b="b" l="l" r="r" t="t"/>
              <a:pathLst>
                <a:path extrusionOk="0" h="49044" w="107043">
                  <a:moveTo>
                    <a:pt x="1" y="1"/>
                  </a:moveTo>
                  <a:lnTo>
                    <a:pt x="124" y="49044"/>
                  </a:lnTo>
                  <a:lnTo>
                    <a:pt x="107043" y="49044"/>
                  </a:lnTo>
                  <a:cubicBezTo>
                    <a:pt x="103156" y="42717"/>
                    <a:pt x="98887" y="36194"/>
                    <a:pt x="92211" y="32941"/>
                  </a:cubicBezTo>
                  <a:cubicBezTo>
                    <a:pt x="88070" y="30922"/>
                    <a:pt x="83485" y="30243"/>
                    <a:pt x="78844" y="30243"/>
                  </a:cubicBezTo>
                  <a:cubicBezTo>
                    <a:pt x="76125" y="30243"/>
                    <a:pt x="73386" y="30476"/>
                    <a:pt x="70707" y="30810"/>
                  </a:cubicBezTo>
                  <a:cubicBezTo>
                    <a:pt x="64613" y="31570"/>
                    <a:pt x="58511" y="32802"/>
                    <a:pt x="52397" y="32802"/>
                  </a:cubicBezTo>
                  <a:cubicBezTo>
                    <a:pt x="51236" y="32802"/>
                    <a:pt x="50075" y="32758"/>
                    <a:pt x="48913" y="32657"/>
                  </a:cubicBezTo>
                  <a:cubicBezTo>
                    <a:pt x="41633" y="32028"/>
                    <a:pt x="34078" y="28703"/>
                    <a:pt x="30660" y="22244"/>
                  </a:cubicBezTo>
                  <a:cubicBezTo>
                    <a:pt x="29196" y="19477"/>
                    <a:pt x="28585" y="16333"/>
                    <a:pt x="27236" y="13509"/>
                  </a:cubicBezTo>
                  <a:cubicBezTo>
                    <a:pt x="24614" y="8016"/>
                    <a:pt x="19087" y="4017"/>
                    <a:pt x="13049" y="3245"/>
                  </a:cubicBezTo>
                  <a:cubicBezTo>
                    <a:pt x="8474" y="2660"/>
                    <a:pt x="3002" y="3504"/>
                    <a:pt x="1"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2" name="Google Shape;13232;p335"/>
            <p:cNvSpPr/>
            <p:nvPr/>
          </p:nvSpPr>
          <p:spPr>
            <a:xfrm>
              <a:off x="875325" y="4929851"/>
              <a:ext cx="1439825" cy="220475"/>
            </a:xfrm>
            <a:custGeom>
              <a:rect b="b" l="l" r="r" t="t"/>
              <a:pathLst>
                <a:path extrusionOk="0" h="8819" w="57593">
                  <a:moveTo>
                    <a:pt x="32869" y="0"/>
                  </a:moveTo>
                  <a:cubicBezTo>
                    <a:pt x="28811" y="0"/>
                    <a:pt x="24754" y="786"/>
                    <a:pt x="21017" y="2372"/>
                  </a:cubicBezTo>
                  <a:cubicBezTo>
                    <a:pt x="18054" y="3628"/>
                    <a:pt x="15294" y="5352"/>
                    <a:pt x="12260" y="6426"/>
                  </a:cubicBezTo>
                  <a:cubicBezTo>
                    <a:pt x="8348" y="7809"/>
                    <a:pt x="4142" y="8058"/>
                    <a:pt x="1" y="8295"/>
                  </a:cubicBezTo>
                  <a:lnTo>
                    <a:pt x="57593" y="8819"/>
                  </a:lnTo>
                  <a:cubicBezTo>
                    <a:pt x="53858" y="7806"/>
                    <a:pt x="50727" y="5398"/>
                    <a:pt x="47318" y="3570"/>
                  </a:cubicBezTo>
                  <a:cubicBezTo>
                    <a:pt x="42898" y="1199"/>
                    <a:pt x="37882" y="0"/>
                    <a:pt x="328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3" name="Google Shape;13233;p335"/>
          <p:cNvGrpSpPr/>
          <p:nvPr/>
        </p:nvGrpSpPr>
        <p:grpSpPr>
          <a:xfrm>
            <a:off x="0" y="3521838"/>
            <a:ext cx="4075100" cy="1946825"/>
            <a:chOff x="0" y="3521838"/>
            <a:chExt cx="4075100" cy="1946825"/>
          </a:xfrm>
        </p:grpSpPr>
        <p:sp>
          <p:nvSpPr>
            <p:cNvPr id="13234" name="Google Shape;13234;p335"/>
            <p:cNvSpPr/>
            <p:nvPr/>
          </p:nvSpPr>
          <p:spPr>
            <a:xfrm>
              <a:off x="0" y="3521838"/>
              <a:ext cx="4075100" cy="1946825"/>
            </a:xfrm>
            <a:custGeom>
              <a:rect b="b" l="l" r="r" t="t"/>
              <a:pathLst>
                <a:path extrusionOk="0" h="77873" w="163004">
                  <a:moveTo>
                    <a:pt x="0" y="0"/>
                  </a:moveTo>
                  <a:lnTo>
                    <a:pt x="917" y="77872"/>
                  </a:lnTo>
                  <a:lnTo>
                    <a:pt x="163003" y="77872"/>
                  </a:lnTo>
                  <a:lnTo>
                    <a:pt x="163003" y="61939"/>
                  </a:lnTo>
                  <a:cubicBezTo>
                    <a:pt x="156752" y="56753"/>
                    <a:pt x="148469" y="54666"/>
                    <a:pt x="140313" y="54666"/>
                  </a:cubicBezTo>
                  <a:cubicBezTo>
                    <a:pt x="139569" y="54666"/>
                    <a:pt x="138826" y="54683"/>
                    <a:pt x="138085" y="54717"/>
                  </a:cubicBezTo>
                  <a:cubicBezTo>
                    <a:pt x="135498" y="54836"/>
                    <a:pt x="132886" y="55137"/>
                    <a:pt x="130303" y="55137"/>
                  </a:cubicBezTo>
                  <a:cubicBezTo>
                    <a:pt x="128674" y="55137"/>
                    <a:pt x="127057" y="55017"/>
                    <a:pt x="125464" y="54656"/>
                  </a:cubicBezTo>
                  <a:cubicBezTo>
                    <a:pt x="119711" y="53351"/>
                    <a:pt x="115119" y="49103"/>
                    <a:pt x="109741" y="46680"/>
                  </a:cubicBezTo>
                  <a:cubicBezTo>
                    <a:pt x="102228" y="43292"/>
                    <a:pt x="93657" y="43630"/>
                    <a:pt x="85421" y="43276"/>
                  </a:cubicBezTo>
                  <a:cubicBezTo>
                    <a:pt x="77187" y="42921"/>
                    <a:pt x="68325" y="41499"/>
                    <a:pt x="62527" y="35641"/>
                  </a:cubicBezTo>
                  <a:cubicBezTo>
                    <a:pt x="56253" y="29302"/>
                    <a:pt x="54854" y="18986"/>
                    <a:pt x="47784" y="13549"/>
                  </a:cubicBezTo>
                  <a:cubicBezTo>
                    <a:pt x="43463" y="10225"/>
                    <a:pt x="37772" y="9366"/>
                    <a:pt x="32287" y="9366"/>
                  </a:cubicBezTo>
                  <a:cubicBezTo>
                    <a:pt x="31919" y="9366"/>
                    <a:pt x="31553" y="9370"/>
                    <a:pt x="31187" y="9377"/>
                  </a:cubicBezTo>
                  <a:cubicBezTo>
                    <a:pt x="27377" y="9453"/>
                    <a:pt x="23547" y="9838"/>
                    <a:pt x="19744" y="9838"/>
                  </a:cubicBezTo>
                  <a:cubicBezTo>
                    <a:pt x="17743" y="9838"/>
                    <a:pt x="15750" y="9731"/>
                    <a:pt x="13770" y="9417"/>
                  </a:cubicBezTo>
                  <a:cubicBezTo>
                    <a:pt x="8024" y="8506"/>
                    <a:pt x="2178" y="5393"/>
                    <a:pt x="0"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5" name="Google Shape;13235;p335"/>
            <p:cNvSpPr/>
            <p:nvPr/>
          </p:nvSpPr>
          <p:spPr>
            <a:xfrm>
              <a:off x="0" y="3924226"/>
              <a:ext cx="2676075" cy="1226100"/>
            </a:xfrm>
            <a:custGeom>
              <a:rect b="b" l="l" r="r" t="t"/>
              <a:pathLst>
                <a:path extrusionOk="0" h="49044" w="107043">
                  <a:moveTo>
                    <a:pt x="1" y="1"/>
                  </a:moveTo>
                  <a:lnTo>
                    <a:pt x="124" y="49044"/>
                  </a:lnTo>
                  <a:lnTo>
                    <a:pt x="107043" y="49044"/>
                  </a:lnTo>
                  <a:cubicBezTo>
                    <a:pt x="103156" y="42717"/>
                    <a:pt x="98887" y="36194"/>
                    <a:pt x="92211" y="32941"/>
                  </a:cubicBezTo>
                  <a:cubicBezTo>
                    <a:pt x="88070" y="30922"/>
                    <a:pt x="83485" y="30243"/>
                    <a:pt x="78844" y="30243"/>
                  </a:cubicBezTo>
                  <a:cubicBezTo>
                    <a:pt x="76125" y="30243"/>
                    <a:pt x="73386" y="30476"/>
                    <a:pt x="70707" y="30810"/>
                  </a:cubicBezTo>
                  <a:cubicBezTo>
                    <a:pt x="64613" y="31570"/>
                    <a:pt x="58511" y="32802"/>
                    <a:pt x="52397" y="32802"/>
                  </a:cubicBezTo>
                  <a:cubicBezTo>
                    <a:pt x="51236" y="32802"/>
                    <a:pt x="50075" y="32758"/>
                    <a:pt x="48913" y="32657"/>
                  </a:cubicBezTo>
                  <a:cubicBezTo>
                    <a:pt x="41633" y="32028"/>
                    <a:pt x="34078" y="28703"/>
                    <a:pt x="30660" y="22244"/>
                  </a:cubicBezTo>
                  <a:cubicBezTo>
                    <a:pt x="29196" y="19477"/>
                    <a:pt x="28585" y="16333"/>
                    <a:pt x="27236" y="13509"/>
                  </a:cubicBezTo>
                  <a:cubicBezTo>
                    <a:pt x="24614" y="8016"/>
                    <a:pt x="19087" y="4017"/>
                    <a:pt x="13049" y="3245"/>
                  </a:cubicBezTo>
                  <a:cubicBezTo>
                    <a:pt x="8474" y="2660"/>
                    <a:pt x="3002" y="3504"/>
                    <a:pt x="1"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6" name="Google Shape;13236;p335"/>
            <p:cNvSpPr/>
            <p:nvPr/>
          </p:nvSpPr>
          <p:spPr>
            <a:xfrm>
              <a:off x="875325" y="4929851"/>
              <a:ext cx="1439825" cy="220475"/>
            </a:xfrm>
            <a:custGeom>
              <a:rect b="b" l="l" r="r" t="t"/>
              <a:pathLst>
                <a:path extrusionOk="0" h="8819" w="57593">
                  <a:moveTo>
                    <a:pt x="32869" y="0"/>
                  </a:moveTo>
                  <a:cubicBezTo>
                    <a:pt x="28811" y="0"/>
                    <a:pt x="24754" y="786"/>
                    <a:pt x="21017" y="2372"/>
                  </a:cubicBezTo>
                  <a:cubicBezTo>
                    <a:pt x="18054" y="3628"/>
                    <a:pt x="15294" y="5352"/>
                    <a:pt x="12260" y="6426"/>
                  </a:cubicBezTo>
                  <a:cubicBezTo>
                    <a:pt x="8348" y="7809"/>
                    <a:pt x="4142" y="8058"/>
                    <a:pt x="1" y="8295"/>
                  </a:cubicBezTo>
                  <a:lnTo>
                    <a:pt x="57593" y="8819"/>
                  </a:lnTo>
                  <a:cubicBezTo>
                    <a:pt x="53858" y="7806"/>
                    <a:pt x="50727" y="5398"/>
                    <a:pt x="47318" y="3570"/>
                  </a:cubicBezTo>
                  <a:cubicBezTo>
                    <a:pt x="42898" y="1199"/>
                    <a:pt x="37882" y="0"/>
                    <a:pt x="328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37" name="Google Shape;13237;p335"/>
          <p:cNvSpPr txBox="1"/>
          <p:nvPr>
            <p:ph type="title"/>
          </p:nvPr>
        </p:nvSpPr>
        <p:spPr>
          <a:xfrm>
            <a:off x="720000" y="445025"/>
            <a:ext cx="678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Comments or Questions? </a:t>
            </a:r>
            <a:endParaRPr/>
          </a:p>
        </p:txBody>
      </p:sp>
      <p:sp>
        <p:nvSpPr>
          <p:cNvPr id="13238" name="Google Shape;13238;p335"/>
          <p:cNvSpPr/>
          <p:nvPr/>
        </p:nvSpPr>
        <p:spPr>
          <a:xfrm>
            <a:off x="-85625" y="3446928"/>
            <a:ext cx="1123663" cy="1748069"/>
          </a:xfrm>
          <a:custGeom>
            <a:rect b="b" l="l" r="r" t="t"/>
            <a:pathLst>
              <a:path extrusionOk="0" h="55983" w="35986">
                <a:moveTo>
                  <a:pt x="5581" y="37373"/>
                </a:moveTo>
                <a:cubicBezTo>
                  <a:pt x="5875" y="38326"/>
                  <a:pt x="6167" y="39296"/>
                  <a:pt x="6417" y="40292"/>
                </a:cubicBezTo>
                <a:cubicBezTo>
                  <a:pt x="6630" y="41133"/>
                  <a:pt x="6779" y="42001"/>
                  <a:pt x="6898" y="42878"/>
                </a:cubicBezTo>
                <a:cubicBezTo>
                  <a:pt x="6372" y="43602"/>
                  <a:pt x="5890" y="44365"/>
                  <a:pt x="5434" y="45147"/>
                </a:cubicBezTo>
                <a:cubicBezTo>
                  <a:pt x="5372" y="45133"/>
                  <a:pt x="5308" y="45124"/>
                  <a:pt x="5242" y="45124"/>
                </a:cubicBezTo>
                <a:cubicBezTo>
                  <a:pt x="5206" y="45124"/>
                  <a:pt x="5169" y="45127"/>
                  <a:pt x="5132" y="45132"/>
                </a:cubicBezTo>
                <a:cubicBezTo>
                  <a:pt x="4679" y="45197"/>
                  <a:pt x="4363" y="45616"/>
                  <a:pt x="4428" y="46069"/>
                </a:cubicBezTo>
                <a:cubicBezTo>
                  <a:pt x="4454" y="46259"/>
                  <a:pt x="4545" y="46420"/>
                  <a:pt x="4672" y="46544"/>
                </a:cubicBezTo>
                <a:cubicBezTo>
                  <a:pt x="4429" y="47025"/>
                  <a:pt x="4196" y="47510"/>
                  <a:pt x="3980" y="48006"/>
                </a:cubicBezTo>
                <a:cubicBezTo>
                  <a:pt x="3935" y="47968"/>
                  <a:pt x="3896" y="47924"/>
                  <a:pt x="3851" y="47887"/>
                </a:cubicBezTo>
                <a:cubicBezTo>
                  <a:pt x="3523" y="47625"/>
                  <a:pt x="2905" y="47189"/>
                  <a:pt x="2257" y="46905"/>
                </a:cubicBezTo>
                <a:cubicBezTo>
                  <a:pt x="2406" y="46494"/>
                  <a:pt x="2615" y="45909"/>
                  <a:pt x="2876" y="45173"/>
                </a:cubicBezTo>
                <a:cubicBezTo>
                  <a:pt x="3030" y="45348"/>
                  <a:pt x="3255" y="45457"/>
                  <a:pt x="3499" y="45457"/>
                </a:cubicBezTo>
                <a:cubicBezTo>
                  <a:pt x="3533" y="45457"/>
                  <a:pt x="3568" y="45455"/>
                  <a:pt x="3603" y="45450"/>
                </a:cubicBezTo>
                <a:cubicBezTo>
                  <a:pt x="4057" y="45394"/>
                  <a:pt x="4380" y="44980"/>
                  <a:pt x="4323" y="44526"/>
                </a:cubicBezTo>
                <a:cubicBezTo>
                  <a:pt x="4271" y="44106"/>
                  <a:pt x="3914" y="43799"/>
                  <a:pt x="3502" y="43799"/>
                </a:cubicBezTo>
                <a:cubicBezTo>
                  <a:pt x="3468" y="43799"/>
                  <a:pt x="3434" y="43801"/>
                  <a:pt x="3399" y="43805"/>
                </a:cubicBezTo>
                <a:cubicBezTo>
                  <a:pt x="3385" y="43807"/>
                  <a:pt x="3371" y="43813"/>
                  <a:pt x="3357" y="43815"/>
                </a:cubicBezTo>
                <a:cubicBezTo>
                  <a:pt x="3958" y="42105"/>
                  <a:pt x="4725" y="39900"/>
                  <a:pt x="5581" y="37373"/>
                </a:cubicBezTo>
                <a:close/>
                <a:moveTo>
                  <a:pt x="7076" y="44716"/>
                </a:moveTo>
                <a:cubicBezTo>
                  <a:pt x="7204" y="46877"/>
                  <a:pt x="7059" y="49092"/>
                  <a:pt x="6644" y="51274"/>
                </a:cubicBezTo>
                <a:cubicBezTo>
                  <a:pt x="6638" y="51264"/>
                  <a:pt x="6631" y="51254"/>
                  <a:pt x="6624" y="51243"/>
                </a:cubicBezTo>
                <a:lnTo>
                  <a:pt x="6625" y="51243"/>
                </a:lnTo>
                <a:cubicBezTo>
                  <a:pt x="6129" y="50407"/>
                  <a:pt x="5554" y="49602"/>
                  <a:pt x="4890" y="48883"/>
                </a:cubicBezTo>
                <a:cubicBezTo>
                  <a:pt x="5499" y="47422"/>
                  <a:pt x="6231" y="46024"/>
                  <a:pt x="7076" y="44716"/>
                </a:cubicBezTo>
                <a:close/>
                <a:moveTo>
                  <a:pt x="12516" y="38708"/>
                </a:moveTo>
                <a:cubicBezTo>
                  <a:pt x="12559" y="38929"/>
                  <a:pt x="12602" y="39147"/>
                  <a:pt x="12644" y="39369"/>
                </a:cubicBezTo>
                <a:cubicBezTo>
                  <a:pt x="12333" y="39397"/>
                  <a:pt x="12050" y="39597"/>
                  <a:pt x="11937" y="39911"/>
                </a:cubicBezTo>
                <a:cubicBezTo>
                  <a:pt x="11781" y="40342"/>
                  <a:pt x="12003" y="40817"/>
                  <a:pt x="12434" y="40973"/>
                </a:cubicBezTo>
                <a:cubicBezTo>
                  <a:pt x="12527" y="41006"/>
                  <a:pt x="12622" y="41022"/>
                  <a:pt x="12715" y="41022"/>
                </a:cubicBezTo>
                <a:cubicBezTo>
                  <a:pt x="12786" y="41022"/>
                  <a:pt x="12855" y="41013"/>
                  <a:pt x="12922" y="40996"/>
                </a:cubicBezTo>
                <a:cubicBezTo>
                  <a:pt x="12938" y="41097"/>
                  <a:pt x="12958" y="41194"/>
                  <a:pt x="12972" y="41295"/>
                </a:cubicBezTo>
                <a:cubicBezTo>
                  <a:pt x="13015" y="41597"/>
                  <a:pt x="13039" y="41906"/>
                  <a:pt x="13068" y="42212"/>
                </a:cubicBezTo>
                <a:cubicBezTo>
                  <a:pt x="10958" y="44921"/>
                  <a:pt x="9100" y="48216"/>
                  <a:pt x="7772" y="51642"/>
                </a:cubicBezTo>
                <a:cubicBezTo>
                  <a:pt x="8060" y="50169"/>
                  <a:pt x="8242" y="48683"/>
                  <a:pt x="8294" y="47203"/>
                </a:cubicBezTo>
                <a:cubicBezTo>
                  <a:pt x="8370" y="47226"/>
                  <a:pt x="8451" y="47239"/>
                  <a:pt x="8534" y="47239"/>
                </a:cubicBezTo>
                <a:cubicBezTo>
                  <a:pt x="8571" y="47239"/>
                  <a:pt x="8609" y="47236"/>
                  <a:pt x="8647" y="47231"/>
                </a:cubicBezTo>
                <a:cubicBezTo>
                  <a:pt x="9100" y="47168"/>
                  <a:pt x="9416" y="46748"/>
                  <a:pt x="9351" y="46294"/>
                </a:cubicBezTo>
                <a:cubicBezTo>
                  <a:pt x="9293" y="45880"/>
                  <a:pt x="8938" y="45581"/>
                  <a:pt x="8532" y="45581"/>
                </a:cubicBezTo>
                <a:cubicBezTo>
                  <a:pt x="8493" y="45581"/>
                  <a:pt x="8454" y="45584"/>
                  <a:pt x="8415" y="45590"/>
                </a:cubicBezTo>
                <a:cubicBezTo>
                  <a:pt x="8374" y="45595"/>
                  <a:pt x="8335" y="45607"/>
                  <a:pt x="8297" y="45619"/>
                </a:cubicBezTo>
                <a:cubicBezTo>
                  <a:pt x="8278" y="44807"/>
                  <a:pt x="8224" y="44002"/>
                  <a:pt x="8133" y="43207"/>
                </a:cubicBezTo>
                <a:cubicBezTo>
                  <a:pt x="8336" y="42937"/>
                  <a:pt x="8539" y="42667"/>
                  <a:pt x="8751" y="42406"/>
                </a:cubicBezTo>
                <a:cubicBezTo>
                  <a:pt x="8904" y="42620"/>
                  <a:pt x="9151" y="42756"/>
                  <a:pt x="9423" y="42756"/>
                </a:cubicBezTo>
                <a:cubicBezTo>
                  <a:pt x="9461" y="42756"/>
                  <a:pt x="9500" y="42753"/>
                  <a:pt x="9540" y="42748"/>
                </a:cubicBezTo>
                <a:cubicBezTo>
                  <a:pt x="9992" y="42683"/>
                  <a:pt x="10308" y="42264"/>
                  <a:pt x="10244" y="41811"/>
                </a:cubicBezTo>
                <a:cubicBezTo>
                  <a:pt x="10205" y="41540"/>
                  <a:pt x="10039" y="41320"/>
                  <a:pt x="9815" y="41199"/>
                </a:cubicBezTo>
                <a:cubicBezTo>
                  <a:pt x="10236" y="40751"/>
                  <a:pt x="10669" y="40318"/>
                  <a:pt x="11118" y="39912"/>
                </a:cubicBezTo>
                <a:cubicBezTo>
                  <a:pt x="11578" y="39498"/>
                  <a:pt x="12046" y="39099"/>
                  <a:pt x="12516" y="38708"/>
                </a:cubicBezTo>
                <a:close/>
                <a:moveTo>
                  <a:pt x="15062" y="1"/>
                </a:moveTo>
                <a:cubicBezTo>
                  <a:pt x="14764" y="1"/>
                  <a:pt x="14508" y="226"/>
                  <a:pt x="14476" y="528"/>
                </a:cubicBezTo>
                <a:cubicBezTo>
                  <a:pt x="14287" y="2303"/>
                  <a:pt x="13906" y="4433"/>
                  <a:pt x="13390" y="6791"/>
                </a:cubicBezTo>
                <a:cubicBezTo>
                  <a:pt x="13299" y="6745"/>
                  <a:pt x="13196" y="6714"/>
                  <a:pt x="13086" y="6705"/>
                </a:cubicBezTo>
                <a:cubicBezTo>
                  <a:pt x="13063" y="6703"/>
                  <a:pt x="13040" y="6702"/>
                  <a:pt x="13017" y="6702"/>
                </a:cubicBezTo>
                <a:cubicBezTo>
                  <a:pt x="12590" y="6702"/>
                  <a:pt x="12227" y="7031"/>
                  <a:pt x="12192" y="7464"/>
                </a:cubicBezTo>
                <a:cubicBezTo>
                  <a:pt x="12155" y="7920"/>
                  <a:pt x="12495" y="8319"/>
                  <a:pt x="12951" y="8357"/>
                </a:cubicBezTo>
                <a:cubicBezTo>
                  <a:pt x="12958" y="8358"/>
                  <a:pt x="12966" y="8358"/>
                  <a:pt x="12973" y="8358"/>
                </a:cubicBezTo>
                <a:cubicBezTo>
                  <a:pt x="12995" y="8358"/>
                  <a:pt x="13016" y="8356"/>
                  <a:pt x="13037" y="8356"/>
                </a:cubicBezTo>
                <a:cubicBezTo>
                  <a:pt x="12074" y="12483"/>
                  <a:pt x="10759" y="17178"/>
                  <a:pt x="9347" y="21846"/>
                </a:cubicBezTo>
                <a:cubicBezTo>
                  <a:pt x="9223" y="21775"/>
                  <a:pt x="9081" y="21733"/>
                  <a:pt x="8931" y="21733"/>
                </a:cubicBezTo>
                <a:cubicBezTo>
                  <a:pt x="8898" y="21733"/>
                  <a:pt x="8865" y="21735"/>
                  <a:pt x="8831" y="21739"/>
                </a:cubicBezTo>
                <a:cubicBezTo>
                  <a:pt x="8377" y="21795"/>
                  <a:pt x="8055" y="22210"/>
                  <a:pt x="8111" y="22664"/>
                </a:cubicBezTo>
                <a:cubicBezTo>
                  <a:pt x="8160" y="23064"/>
                  <a:pt x="8489" y="23362"/>
                  <a:pt x="8877" y="23388"/>
                </a:cubicBezTo>
                <a:cubicBezTo>
                  <a:pt x="7800" y="26894"/>
                  <a:pt x="6686" y="30345"/>
                  <a:pt x="5643" y="33487"/>
                </a:cubicBezTo>
                <a:cubicBezTo>
                  <a:pt x="5193" y="31866"/>
                  <a:pt x="4842" y="30238"/>
                  <a:pt x="4734" y="28504"/>
                </a:cubicBezTo>
                <a:cubicBezTo>
                  <a:pt x="4764" y="28503"/>
                  <a:pt x="4794" y="28505"/>
                  <a:pt x="4825" y="28501"/>
                </a:cubicBezTo>
                <a:cubicBezTo>
                  <a:pt x="5279" y="28437"/>
                  <a:pt x="5593" y="28017"/>
                  <a:pt x="5530" y="27564"/>
                </a:cubicBezTo>
                <a:cubicBezTo>
                  <a:pt x="5471" y="27150"/>
                  <a:pt x="5116" y="26854"/>
                  <a:pt x="4709" y="26854"/>
                </a:cubicBezTo>
                <a:cubicBezTo>
                  <a:pt x="4707" y="26854"/>
                  <a:pt x="4704" y="26854"/>
                  <a:pt x="4702" y="26854"/>
                </a:cubicBezTo>
                <a:cubicBezTo>
                  <a:pt x="4751" y="23442"/>
                  <a:pt x="5355" y="19912"/>
                  <a:pt x="6538" y="16195"/>
                </a:cubicBezTo>
                <a:cubicBezTo>
                  <a:pt x="6604" y="16276"/>
                  <a:pt x="6687" y="16347"/>
                  <a:pt x="6786" y="16399"/>
                </a:cubicBezTo>
                <a:cubicBezTo>
                  <a:pt x="6911" y="16466"/>
                  <a:pt x="7045" y="16498"/>
                  <a:pt x="7178" y="16498"/>
                </a:cubicBezTo>
                <a:cubicBezTo>
                  <a:pt x="7473" y="16498"/>
                  <a:pt x="7759" y="16340"/>
                  <a:pt x="7909" y="16061"/>
                </a:cubicBezTo>
                <a:cubicBezTo>
                  <a:pt x="8125" y="15658"/>
                  <a:pt x="7974" y="15155"/>
                  <a:pt x="7571" y="14938"/>
                </a:cubicBezTo>
                <a:cubicBezTo>
                  <a:pt x="7448" y="14872"/>
                  <a:pt x="7315" y="14842"/>
                  <a:pt x="7184" y="14842"/>
                </a:cubicBezTo>
                <a:cubicBezTo>
                  <a:pt x="7116" y="14842"/>
                  <a:pt x="7047" y="14850"/>
                  <a:pt x="6981" y="14866"/>
                </a:cubicBezTo>
                <a:cubicBezTo>
                  <a:pt x="7709" y="12789"/>
                  <a:pt x="8612" y="10653"/>
                  <a:pt x="9696" y="8447"/>
                </a:cubicBezTo>
                <a:cubicBezTo>
                  <a:pt x="9839" y="8154"/>
                  <a:pt x="9718" y="7801"/>
                  <a:pt x="9426" y="7657"/>
                </a:cubicBezTo>
                <a:cubicBezTo>
                  <a:pt x="9341" y="7615"/>
                  <a:pt x="9252" y="7596"/>
                  <a:pt x="9165" y="7596"/>
                </a:cubicBezTo>
                <a:cubicBezTo>
                  <a:pt x="8947" y="7596"/>
                  <a:pt x="8739" y="7718"/>
                  <a:pt x="8637" y="7928"/>
                </a:cubicBezTo>
                <a:cubicBezTo>
                  <a:pt x="6375" y="12535"/>
                  <a:pt x="4880" y="16850"/>
                  <a:pt x="4117" y="20974"/>
                </a:cubicBezTo>
                <a:cubicBezTo>
                  <a:pt x="4093" y="20957"/>
                  <a:pt x="4071" y="20939"/>
                  <a:pt x="4044" y="20924"/>
                </a:cubicBezTo>
                <a:cubicBezTo>
                  <a:pt x="3920" y="20857"/>
                  <a:pt x="3785" y="20825"/>
                  <a:pt x="3653" y="20825"/>
                </a:cubicBezTo>
                <a:cubicBezTo>
                  <a:pt x="3358" y="20825"/>
                  <a:pt x="3072" y="20984"/>
                  <a:pt x="2922" y="21262"/>
                </a:cubicBezTo>
                <a:cubicBezTo>
                  <a:pt x="2705" y="21665"/>
                  <a:pt x="2856" y="22168"/>
                  <a:pt x="3259" y="22385"/>
                </a:cubicBezTo>
                <a:cubicBezTo>
                  <a:pt x="3384" y="22451"/>
                  <a:pt x="3518" y="22483"/>
                  <a:pt x="3650" y="22483"/>
                </a:cubicBezTo>
                <a:cubicBezTo>
                  <a:pt x="3726" y="22483"/>
                  <a:pt x="3801" y="22472"/>
                  <a:pt x="3874" y="22452"/>
                </a:cubicBezTo>
                <a:lnTo>
                  <a:pt x="3874" y="22452"/>
                </a:lnTo>
                <a:cubicBezTo>
                  <a:pt x="3625" y="24186"/>
                  <a:pt x="3503" y="25890"/>
                  <a:pt x="3516" y="27567"/>
                </a:cubicBezTo>
                <a:cubicBezTo>
                  <a:pt x="3536" y="30013"/>
                  <a:pt x="4031" y="32191"/>
                  <a:pt x="4666" y="34372"/>
                </a:cubicBezTo>
                <a:cubicBezTo>
                  <a:pt x="4610" y="34361"/>
                  <a:pt x="4553" y="34355"/>
                  <a:pt x="4497" y="34355"/>
                </a:cubicBezTo>
                <a:cubicBezTo>
                  <a:pt x="4204" y="34355"/>
                  <a:pt x="3920" y="34511"/>
                  <a:pt x="3770" y="34788"/>
                </a:cubicBezTo>
                <a:cubicBezTo>
                  <a:pt x="3554" y="35191"/>
                  <a:pt x="3704" y="35693"/>
                  <a:pt x="4108" y="35910"/>
                </a:cubicBezTo>
                <a:cubicBezTo>
                  <a:pt x="4231" y="35977"/>
                  <a:pt x="4363" y="36008"/>
                  <a:pt x="4493" y="36008"/>
                </a:cubicBezTo>
                <a:cubicBezTo>
                  <a:pt x="4606" y="36008"/>
                  <a:pt x="4719" y="35984"/>
                  <a:pt x="4823" y="35940"/>
                </a:cubicBezTo>
                <a:lnTo>
                  <a:pt x="4823" y="35940"/>
                </a:lnTo>
                <a:cubicBezTo>
                  <a:pt x="4349" y="37348"/>
                  <a:pt x="3898" y="38667"/>
                  <a:pt x="3482" y="39874"/>
                </a:cubicBezTo>
                <a:cubicBezTo>
                  <a:pt x="3338" y="39754"/>
                  <a:pt x="3154" y="39683"/>
                  <a:pt x="2957" y="39683"/>
                </a:cubicBezTo>
                <a:cubicBezTo>
                  <a:pt x="2922" y="39683"/>
                  <a:pt x="2888" y="39685"/>
                  <a:pt x="2853" y="39689"/>
                </a:cubicBezTo>
                <a:cubicBezTo>
                  <a:pt x="2399" y="39746"/>
                  <a:pt x="2076" y="40159"/>
                  <a:pt x="2132" y="40614"/>
                </a:cubicBezTo>
                <a:cubicBezTo>
                  <a:pt x="2184" y="41033"/>
                  <a:pt x="2541" y="41336"/>
                  <a:pt x="2954" y="41336"/>
                </a:cubicBezTo>
                <a:cubicBezTo>
                  <a:pt x="2961" y="41336"/>
                  <a:pt x="2969" y="41336"/>
                  <a:pt x="2976" y="41336"/>
                </a:cubicBezTo>
                <a:lnTo>
                  <a:pt x="2976" y="41336"/>
                </a:lnTo>
                <a:cubicBezTo>
                  <a:pt x="2090" y="43885"/>
                  <a:pt x="1417" y="45764"/>
                  <a:pt x="1101" y="46638"/>
                </a:cubicBezTo>
                <a:cubicBezTo>
                  <a:pt x="760" y="46655"/>
                  <a:pt x="460" y="46788"/>
                  <a:pt x="254" y="47109"/>
                </a:cubicBezTo>
                <a:cubicBezTo>
                  <a:pt x="248" y="47120"/>
                  <a:pt x="241" y="47131"/>
                  <a:pt x="234" y="47142"/>
                </a:cubicBezTo>
                <a:cubicBezTo>
                  <a:pt x="1" y="47531"/>
                  <a:pt x="145" y="48027"/>
                  <a:pt x="294" y="48455"/>
                </a:cubicBezTo>
                <a:cubicBezTo>
                  <a:pt x="1174" y="50981"/>
                  <a:pt x="1956" y="53565"/>
                  <a:pt x="3115" y="55982"/>
                </a:cubicBezTo>
                <a:cubicBezTo>
                  <a:pt x="5112" y="54716"/>
                  <a:pt x="7052" y="53354"/>
                  <a:pt x="8936" y="51908"/>
                </a:cubicBezTo>
                <a:cubicBezTo>
                  <a:pt x="10036" y="49102"/>
                  <a:pt x="11500" y="46397"/>
                  <a:pt x="13163" y="44057"/>
                </a:cubicBezTo>
                <a:lnTo>
                  <a:pt x="13163" y="44057"/>
                </a:lnTo>
                <a:cubicBezTo>
                  <a:pt x="13166" y="45667"/>
                  <a:pt x="12974" y="47306"/>
                  <a:pt x="12607" y="48922"/>
                </a:cubicBezTo>
                <a:cubicBezTo>
                  <a:pt x="13235" y="48383"/>
                  <a:pt x="13857" y="47836"/>
                  <a:pt x="14472" y="47279"/>
                </a:cubicBezTo>
                <a:cubicBezTo>
                  <a:pt x="14406" y="47265"/>
                  <a:pt x="14339" y="47257"/>
                  <a:pt x="14274" y="47257"/>
                </a:cubicBezTo>
                <a:cubicBezTo>
                  <a:pt x="14220" y="47257"/>
                  <a:pt x="14166" y="47263"/>
                  <a:pt x="14113" y="47275"/>
                </a:cubicBezTo>
                <a:cubicBezTo>
                  <a:pt x="14337" y="45693"/>
                  <a:pt x="14399" y="44107"/>
                  <a:pt x="14290" y="42561"/>
                </a:cubicBezTo>
                <a:cubicBezTo>
                  <a:pt x="14670" y="42088"/>
                  <a:pt x="15059" y="41636"/>
                  <a:pt x="15454" y="41206"/>
                </a:cubicBezTo>
                <a:cubicBezTo>
                  <a:pt x="15505" y="41487"/>
                  <a:pt x="15697" y="41737"/>
                  <a:pt x="15985" y="41841"/>
                </a:cubicBezTo>
                <a:cubicBezTo>
                  <a:pt x="16078" y="41875"/>
                  <a:pt x="16173" y="41891"/>
                  <a:pt x="16267" y="41891"/>
                </a:cubicBezTo>
                <a:cubicBezTo>
                  <a:pt x="16606" y="41891"/>
                  <a:pt x="16924" y="41681"/>
                  <a:pt x="17047" y="41344"/>
                </a:cubicBezTo>
                <a:cubicBezTo>
                  <a:pt x="17203" y="40914"/>
                  <a:pt x="16980" y="40438"/>
                  <a:pt x="16549" y="40282"/>
                </a:cubicBezTo>
                <a:cubicBezTo>
                  <a:pt x="16497" y="40264"/>
                  <a:pt x="16445" y="40251"/>
                  <a:pt x="16393" y="40243"/>
                </a:cubicBezTo>
                <a:cubicBezTo>
                  <a:pt x="16574" y="40068"/>
                  <a:pt x="16754" y="39894"/>
                  <a:pt x="16937" y="39729"/>
                </a:cubicBezTo>
                <a:cubicBezTo>
                  <a:pt x="18101" y="38677"/>
                  <a:pt x="19311" y="37702"/>
                  <a:pt x="20481" y="36759"/>
                </a:cubicBezTo>
                <a:cubicBezTo>
                  <a:pt x="21293" y="36103"/>
                  <a:pt x="22090" y="35458"/>
                  <a:pt x="22867" y="34797"/>
                </a:cubicBezTo>
                <a:cubicBezTo>
                  <a:pt x="22911" y="34874"/>
                  <a:pt x="22967" y="34947"/>
                  <a:pt x="23039" y="35010"/>
                </a:cubicBezTo>
                <a:cubicBezTo>
                  <a:pt x="23196" y="35147"/>
                  <a:pt x="23389" y="35214"/>
                  <a:pt x="23582" y="35214"/>
                </a:cubicBezTo>
                <a:cubicBezTo>
                  <a:pt x="23814" y="35214"/>
                  <a:pt x="24044" y="35118"/>
                  <a:pt x="24208" y="34931"/>
                </a:cubicBezTo>
                <a:cubicBezTo>
                  <a:pt x="24509" y="34585"/>
                  <a:pt x="24474" y="34061"/>
                  <a:pt x="24128" y="33760"/>
                </a:cubicBezTo>
                <a:cubicBezTo>
                  <a:pt x="24114" y="33748"/>
                  <a:pt x="24096" y="33739"/>
                  <a:pt x="24081" y="33727"/>
                </a:cubicBezTo>
                <a:cubicBezTo>
                  <a:pt x="25539" y="32397"/>
                  <a:pt x="26902" y="30956"/>
                  <a:pt x="28100" y="29196"/>
                </a:cubicBezTo>
                <a:cubicBezTo>
                  <a:pt x="28510" y="28596"/>
                  <a:pt x="28899" y="27976"/>
                  <a:pt x="29278" y="27346"/>
                </a:cubicBezTo>
                <a:cubicBezTo>
                  <a:pt x="29322" y="27484"/>
                  <a:pt x="29402" y="27615"/>
                  <a:pt x="29519" y="27717"/>
                </a:cubicBezTo>
                <a:cubicBezTo>
                  <a:pt x="29677" y="27854"/>
                  <a:pt x="29871" y="27922"/>
                  <a:pt x="30065" y="27922"/>
                </a:cubicBezTo>
                <a:cubicBezTo>
                  <a:pt x="30296" y="27922"/>
                  <a:pt x="30526" y="27826"/>
                  <a:pt x="30690" y="27638"/>
                </a:cubicBezTo>
                <a:cubicBezTo>
                  <a:pt x="30990" y="27293"/>
                  <a:pt x="30954" y="26769"/>
                  <a:pt x="30610" y="26468"/>
                </a:cubicBezTo>
                <a:cubicBezTo>
                  <a:pt x="30453" y="26331"/>
                  <a:pt x="30260" y="26266"/>
                  <a:pt x="30068" y="26266"/>
                </a:cubicBezTo>
                <a:cubicBezTo>
                  <a:pt x="30009" y="26266"/>
                  <a:pt x="29951" y="26272"/>
                  <a:pt x="29894" y="26284"/>
                </a:cubicBezTo>
                <a:cubicBezTo>
                  <a:pt x="31652" y="23142"/>
                  <a:pt x="33060" y="19632"/>
                  <a:pt x="34138" y="15705"/>
                </a:cubicBezTo>
                <a:cubicBezTo>
                  <a:pt x="34278" y="15799"/>
                  <a:pt x="34439" y="15845"/>
                  <a:pt x="34599" y="15845"/>
                </a:cubicBezTo>
                <a:cubicBezTo>
                  <a:pt x="34829" y="15845"/>
                  <a:pt x="35056" y="15750"/>
                  <a:pt x="35219" y="15563"/>
                </a:cubicBezTo>
                <a:cubicBezTo>
                  <a:pt x="35519" y="15219"/>
                  <a:pt x="35484" y="14695"/>
                  <a:pt x="35140" y="14394"/>
                </a:cubicBezTo>
                <a:cubicBezTo>
                  <a:pt x="34982" y="14256"/>
                  <a:pt x="34788" y="14190"/>
                  <a:pt x="34596" y="14190"/>
                </a:cubicBezTo>
                <a:cubicBezTo>
                  <a:pt x="34574" y="14190"/>
                  <a:pt x="34552" y="14191"/>
                  <a:pt x="34531" y="14192"/>
                </a:cubicBezTo>
                <a:cubicBezTo>
                  <a:pt x="35112" y="11829"/>
                  <a:pt x="35584" y="9326"/>
                  <a:pt x="35941" y="6661"/>
                </a:cubicBezTo>
                <a:cubicBezTo>
                  <a:pt x="35986" y="6338"/>
                  <a:pt x="35756" y="6041"/>
                  <a:pt x="35436" y="5999"/>
                </a:cubicBezTo>
                <a:cubicBezTo>
                  <a:pt x="35409" y="5995"/>
                  <a:pt x="35382" y="5993"/>
                  <a:pt x="35356" y="5993"/>
                </a:cubicBezTo>
                <a:cubicBezTo>
                  <a:pt x="35065" y="5993"/>
                  <a:pt x="34813" y="6208"/>
                  <a:pt x="34773" y="6504"/>
                </a:cubicBezTo>
                <a:cubicBezTo>
                  <a:pt x="34100" y="11513"/>
                  <a:pt x="33031" y="15953"/>
                  <a:pt x="31549" y="19898"/>
                </a:cubicBezTo>
                <a:cubicBezTo>
                  <a:pt x="31521" y="19864"/>
                  <a:pt x="31492" y="19830"/>
                  <a:pt x="31457" y="19800"/>
                </a:cubicBezTo>
                <a:cubicBezTo>
                  <a:pt x="31300" y="19663"/>
                  <a:pt x="31106" y="19596"/>
                  <a:pt x="30913" y="19596"/>
                </a:cubicBezTo>
                <a:cubicBezTo>
                  <a:pt x="30682" y="19596"/>
                  <a:pt x="30452" y="19692"/>
                  <a:pt x="30288" y="19880"/>
                </a:cubicBezTo>
                <a:cubicBezTo>
                  <a:pt x="29987" y="20224"/>
                  <a:pt x="30022" y="20748"/>
                  <a:pt x="30368" y="21049"/>
                </a:cubicBezTo>
                <a:cubicBezTo>
                  <a:pt x="30523" y="21185"/>
                  <a:pt x="30716" y="21250"/>
                  <a:pt x="30908" y="21250"/>
                </a:cubicBezTo>
                <a:cubicBezTo>
                  <a:pt x="30945" y="21250"/>
                  <a:pt x="30983" y="21248"/>
                  <a:pt x="31020" y="21243"/>
                </a:cubicBezTo>
                <a:lnTo>
                  <a:pt x="31020" y="21243"/>
                </a:lnTo>
                <a:cubicBezTo>
                  <a:pt x="29926" y="23899"/>
                  <a:pt x="28631" y="26323"/>
                  <a:pt x="27127" y="28532"/>
                </a:cubicBezTo>
                <a:cubicBezTo>
                  <a:pt x="26750" y="29084"/>
                  <a:pt x="26351" y="29597"/>
                  <a:pt x="25940" y="30094"/>
                </a:cubicBezTo>
                <a:cubicBezTo>
                  <a:pt x="25923" y="29885"/>
                  <a:pt x="25829" y="29682"/>
                  <a:pt x="25660" y="29535"/>
                </a:cubicBezTo>
                <a:cubicBezTo>
                  <a:pt x="25502" y="29398"/>
                  <a:pt x="25308" y="29330"/>
                  <a:pt x="25114" y="29330"/>
                </a:cubicBezTo>
                <a:cubicBezTo>
                  <a:pt x="24883" y="29330"/>
                  <a:pt x="24653" y="29426"/>
                  <a:pt x="24489" y="29614"/>
                </a:cubicBezTo>
                <a:cubicBezTo>
                  <a:pt x="24188" y="29959"/>
                  <a:pt x="24225" y="30483"/>
                  <a:pt x="24569" y="30784"/>
                </a:cubicBezTo>
                <a:cubicBezTo>
                  <a:pt x="24727" y="30922"/>
                  <a:pt x="24922" y="30988"/>
                  <a:pt x="25116" y="30988"/>
                </a:cubicBezTo>
                <a:cubicBezTo>
                  <a:pt x="25133" y="30988"/>
                  <a:pt x="25149" y="30988"/>
                  <a:pt x="25166" y="30987"/>
                </a:cubicBezTo>
                <a:lnTo>
                  <a:pt x="25166" y="30987"/>
                </a:lnTo>
                <a:cubicBezTo>
                  <a:pt x="23523" y="32781"/>
                  <a:pt x="21672" y="34284"/>
                  <a:pt x="19742" y="35841"/>
                </a:cubicBezTo>
                <a:cubicBezTo>
                  <a:pt x="19720" y="35858"/>
                  <a:pt x="19699" y="35876"/>
                  <a:pt x="19678" y="35893"/>
                </a:cubicBezTo>
                <a:cubicBezTo>
                  <a:pt x="19631" y="35783"/>
                  <a:pt x="19562" y="35682"/>
                  <a:pt x="19466" y="35599"/>
                </a:cubicBezTo>
                <a:cubicBezTo>
                  <a:pt x="19309" y="35462"/>
                  <a:pt x="19115" y="35395"/>
                  <a:pt x="18921" y="35395"/>
                </a:cubicBezTo>
                <a:cubicBezTo>
                  <a:pt x="18690" y="35395"/>
                  <a:pt x="18460" y="35491"/>
                  <a:pt x="18297" y="35678"/>
                </a:cubicBezTo>
                <a:cubicBezTo>
                  <a:pt x="17995" y="36023"/>
                  <a:pt x="18031" y="36547"/>
                  <a:pt x="18376" y="36848"/>
                </a:cubicBezTo>
                <a:cubicBezTo>
                  <a:pt x="18398" y="36867"/>
                  <a:pt x="18422" y="36880"/>
                  <a:pt x="18445" y="36897"/>
                </a:cubicBezTo>
                <a:cubicBezTo>
                  <a:pt x="17677" y="37526"/>
                  <a:pt x="16906" y="38169"/>
                  <a:pt x="16146" y="38855"/>
                </a:cubicBezTo>
                <a:cubicBezTo>
                  <a:pt x="15453" y="39480"/>
                  <a:pt x="14772" y="40183"/>
                  <a:pt x="14109" y="40945"/>
                </a:cubicBezTo>
                <a:cubicBezTo>
                  <a:pt x="13952" y="39888"/>
                  <a:pt x="13750" y="38858"/>
                  <a:pt x="13551" y="37861"/>
                </a:cubicBezTo>
                <a:cubicBezTo>
                  <a:pt x="13720" y="37725"/>
                  <a:pt x="13891" y="37585"/>
                  <a:pt x="14058" y="37449"/>
                </a:cubicBezTo>
                <a:cubicBezTo>
                  <a:pt x="14534" y="37065"/>
                  <a:pt x="15004" y="36684"/>
                  <a:pt x="15467" y="36301"/>
                </a:cubicBezTo>
                <a:cubicBezTo>
                  <a:pt x="15609" y="36570"/>
                  <a:pt x="15888" y="36746"/>
                  <a:pt x="16199" y="36746"/>
                </a:cubicBezTo>
                <a:cubicBezTo>
                  <a:pt x="16237" y="36746"/>
                  <a:pt x="16276" y="36743"/>
                  <a:pt x="16315" y="36737"/>
                </a:cubicBezTo>
                <a:cubicBezTo>
                  <a:pt x="16768" y="36673"/>
                  <a:pt x="17083" y="36254"/>
                  <a:pt x="17019" y="35800"/>
                </a:cubicBezTo>
                <a:cubicBezTo>
                  <a:pt x="16987" y="35573"/>
                  <a:pt x="16865" y="35381"/>
                  <a:pt x="16696" y="35253"/>
                </a:cubicBezTo>
                <a:cubicBezTo>
                  <a:pt x="18046" y="34056"/>
                  <a:pt x="19307" y="32760"/>
                  <a:pt x="20407" y="31146"/>
                </a:cubicBezTo>
                <a:cubicBezTo>
                  <a:pt x="20872" y="30464"/>
                  <a:pt x="21310" y="29756"/>
                  <a:pt x="21729" y="29027"/>
                </a:cubicBezTo>
                <a:cubicBezTo>
                  <a:pt x="21830" y="29070"/>
                  <a:pt x="21941" y="29095"/>
                  <a:pt x="22056" y="29095"/>
                </a:cubicBezTo>
                <a:cubicBezTo>
                  <a:pt x="22092" y="29095"/>
                  <a:pt x="22130" y="29092"/>
                  <a:pt x="22167" y="29087"/>
                </a:cubicBezTo>
                <a:cubicBezTo>
                  <a:pt x="22621" y="29022"/>
                  <a:pt x="22936" y="28603"/>
                  <a:pt x="22872" y="28150"/>
                </a:cubicBezTo>
                <a:cubicBezTo>
                  <a:pt x="22837" y="27907"/>
                  <a:pt x="22700" y="27706"/>
                  <a:pt x="22511" y="27580"/>
                </a:cubicBezTo>
                <a:cubicBezTo>
                  <a:pt x="23771" y="25113"/>
                  <a:pt x="24790" y="22389"/>
                  <a:pt x="25580" y="19374"/>
                </a:cubicBezTo>
                <a:cubicBezTo>
                  <a:pt x="25616" y="19378"/>
                  <a:pt x="25653" y="19381"/>
                  <a:pt x="25690" y="19381"/>
                </a:cubicBezTo>
                <a:cubicBezTo>
                  <a:pt x="25723" y="19381"/>
                  <a:pt x="25756" y="19379"/>
                  <a:pt x="25789" y="19374"/>
                </a:cubicBezTo>
                <a:cubicBezTo>
                  <a:pt x="26243" y="19310"/>
                  <a:pt x="26559" y="18890"/>
                  <a:pt x="26494" y="18437"/>
                </a:cubicBezTo>
                <a:cubicBezTo>
                  <a:pt x="26450" y="18129"/>
                  <a:pt x="26241" y="17888"/>
                  <a:pt x="25971" y="17783"/>
                </a:cubicBezTo>
                <a:cubicBezTo>
                  <a:pt x="26359" y="16074"/>
                  <a:pt x="26682" y="14277"/>
                  <a:pt x="26936" y="12386"/>
                </a:cubicBezTo>
                <a:cubicBezTo>
                  <a:pt x="26979" y="12063"/>
                  <a:pt x="26750" y="11765"/>
                  <a:pt x="26430" y="11723"/>
                </a:cubicBezTo>
                <a:cubicBezTo>
                  <a:pt x="26404" y="11720"/>
                  <a:pt x="26377" y="11718"/>
                  <a:pt x="26351" y="11718"/>
                </a:cubicBezTo>
                <a:cubicBezTo>
                  <a:pt x="26061" y="11718"/>
                  <a:pt x="25807" y="11932"/>
                  <a:pt x="25767" y="12229"/>
                </a:cubicBezTo>
                <a:cubicBezTo>
                  <a:pt x="25224" y="16267"/>
                  <a:pt x="24371" y="19857"/>
                  <a:pt x="23194" y="23059"/>
                </a:cubicBezTo>
                <a:cubicBezTo>
                  <a:pt x="23073" y="22990"/>
                  <a:pt x="22934" y="22950"/>
                  <a:pt x="22788" y="22950"/>
                </a:cubicBezTo>
                <a:cubicBezTo>
                  <a:pt x="22750" y="22950"/>
                  <a:pt x="22711" y="22952"/>
                  <a:pt x="22672" y="22958"/>
                </a:cubicBezTo>
                <a:cubicBezTo>
                  <a:pt x="22218" y="23022"/>
                  <a:pt x="21903" y="23442"/>
                  <a:pt x="21968" y="23895"/>
                </a:cubicBezTo>
                <a:cubicBezTo>
                  <a:pt x="22017" y="24244"/>
                  <a:pt x="22278" y="24509"/>
                  <a:pt x="22601" y="24585"/>
                </a:cubicBezTo>
                <a:cubicBezTo>
                  <a:pt x="21708" y="26730"/>
                  <a:pt x="20653" y="28690"/>
                  <a:pt x="19433" y="30483"/>
                </a:cubicBezTo>
                <a:cubicBezTo>
                  <a:pt x="19267" y="30726"/>
                  <a:pt x="19092" y="30958"/>
                  <a:pt x="18918" y="31188"/>
                </a:cubicBezTo>
                <a:cubicBezTo>
                  <a:pt x="18768" y="30954"/>
                  <a:pt x="18507" y="30804"/>
                  <a:pt x="18220" y="30804"/>
                </a:cubicBezTo>
                <a:cubicBezTo>
                  <a:pt x="18181" y="30804"/>
                  <a:pt x="18143" y="30806"/>
                  <a:pt x="18104" y="30812"/>
                </a:cubicBezTo>
                <a:cubicBezTo>
                  <a:pt x="17650" y="30876"/>
                  <a:pt x="17334" y="31295"/>
                  <a:pt x="17399" y="31749"/>
                </a:cubicBezTo>
                <a:cubicBezTo>
                  <a:pt x="17442" y="32054"/>
                  <a:pt x="17648" y="32293"/>
                  <a:pt x="17913" y="32399"/>
                </a:cubicBezTo>
                <a:cubicBezTo>
                  <a:pt x="16529" y="33935"/>
                  <a:pt x="14957" y="35210"/>
                  <a:pt x="13317" y="36532"/>
                </a:cubicBezTo>
                <a:cubicBezTo>
                  <a:pt x="13311" y="36537"/>
                  <a:pt x="13303" y="36544"/>
                  <a:pt x="13295" y="36549"/>
                </a:cubicBezTo>
                <a:cubicBezTo>
                  <a:pt x="13004" y="35019"/>
                  <a:pt x="12775" y="33515"/>
                  <a:pt x="12772" y="31949"/>
                </a:cubicBezTo>
                <a:lnTo>
                  <a:pt x="12772" y="31949"/>
                </a:lnTo>
                <a:cubicBezTo>
                  <a:pt x="12850" y="31972"/>
                  <a:pt x="12932" y="31985"/>
                  <a:pt x="13016" y="31985"/>
                </a:cubicBezTo>
                <a:cubicBezTo>
                  <a:pt x="13053" y="31985"/>
                  <a:pt x="13090" y="31983"/>
                  <a:pt x="13127" y="31978"/>
                </a:cubicBezTo>
                <a:cubicBezTo>
                  <a:pt x="13580" y="31913"/>
                  <a:pt x="13895" y="31494"/>
                  <a:pt x="13831" y="31041"/>
                </a:cubicBezTo>
                <a:cubicBezTo>
                  <a:pt x="13773" y="30626"/>
                  <a:pt x="13419" y="30327"/>
                  <a:pt x="13012" y="30327"/>
                </a:cubicBezTo>
                <a:cubicBezTo>
                  <a:pt x="12973" y="30327"/>
                  <a:pt x="12934" y="30330"/>
                  <a:pt x="12894" y="30336"/>
                </a:cubicBezTo>
                <a:cubicBezTo>
                  <a:pt x="12879" y="30338"/>
                  <a:pt x="12865" y="30344"/>
                  <a:pt x="12848" y="30348"/>
                </a:cubicBezTo>
                <a:cubicBezTo>
                  <a:pt x="13242" y="26466"/>
                  <a:pt x="14533" y="22492"/>
                  <a:pt x="16752" y="18294"/>
                </a:cubicBezTo>
                <a:cubicBezTo>
                  <a:pt x="16896" y="18412"/>
                  <a:pt x="17078" y="18482"/>
                  <a:pt x="17274" y="18482"/>
                </a:cubicBezTo>
                <a:cubicBezTo>
                  <a:pt x="17312" y="18482"/>
                  <a:pt x="17351" y="18479"/>
                  <a:pt x="17391" y="18474"/>
                </a:cubicBezTo>
                <a:cubicBezTo>
                  <a:pt x="17844" y="18410"/>
                  <a:pt x="18159" y="17991"/>
                  <a:pt x="18095" y="17537"/>
                </a:cubicBezTo>
                <a:cubicBezTo>
                  <a:pt x="18049" y="17212"/>
                  <a:pt x="17818" y="16960"/>
                  <a:pt x="17526" y="16866"/>
                </a:cubicBezTo>
                <a:cubicBezTo>
                  <a:pt x="17898" y="16215"/>
                  <a:pt x="18290" y="15560"/>
                  <a:pt x="18707" y="14896"/>
                </a:cubicBezTo>
                <a:cubicBezTo>
                  <a:pt x="18880" y="14621"/>
                  <a:pt x="18797" y="14256"/>
                  <a:pt x="18521" y="14083"/>
                </a:cubicBezTo>
                <a:cubicBezTo>
                  <a:pt x="18424" y="14021"/>
                  <a:pt x="18316" y="13992"/>
                  <a:pt x="18209" y="13992"/>
                </a:cubicBezTo>
                <a:cubicBezTo>
                  <a:pt x="18013" y="13992"/>
                  <a:pt x="17821" y="14090"/>
                  <a:pt x="17709" y="14269"/>
                </a:cubicBezTo>
                <a:cubicBezTo>
                  <a:pt x="15908" y="17132"/>
                  <a:pt x="14515" y="19888"/>
                  <a:pt x="13510" y="22575"/>
                </a:cubicBezTo>
                <a:cubicBezTo>
                  <a:pt x="13397" y="22517"/>
                  <a:pt x="13269" y="22483"/>
                  <a:pt x="13136" y="22483"/>
                </a:cubicBezTo>
                <a:cubicBezTo>
                  <a:pt x="13097" y="22483"/>
                  <a:pt x="13058" y="22486"/>
                  <a:pt x="13018" y="22492"/>
                </a:cubicBezTo>
                <a:cubicBezTo>
                  <a:pt x="12566" y="22556"/>
                  <a:pt x="12250" y="22976"/>
                  <a:pt x="12314" y="23429"/>
                </a:cubicBezTo>
                <a:cubicBezTo>
                  <a:pt x="12365" y="23789"/>
                  <a:pt x="12642" y="24059"/>
                  <a:pt x="12980" y="24123"/>
                </a:cubicBezTo>
                <a:cubicBezTo>
                  <a:pt x="12304" y="26227"/>
                  <a:pt x="11860" y="28294"/>
                  <a:pt x="11661" y="30339"/>
                </a:cubicBezTo>
                <a:cubicBezTo>
                  <a:pt x="11419" y="32838"/>
                  <a:pt x="11816" y="35155"/>
                  <a:pt x="12258" y="37395"/>
                </a:cubicBezTo>
                <a:cubicBezTo>
                  <a:pt x="11613" y="37922"/>
                  <a:pt x="10967" y="38461"/>
                  <a:pt x="10329" y="39037"/>
                </a:cubicBezTo>
                <a:cubicBezTo>
                  <a:pt x="9469" y="39814"/>
                  <a:pt x="8656" y="40669"/>
                  <a:pt x="7899" y="41586"/>
                </a:cubicBezTo>
                <a:cubicBezTo>
                  <a:pt x="7802" y="41053"/>
                  <a:pt x="7693" y="40524"/>
                  <a:pt x="7562" y="40005"/>
                </a:cubicBezTo>
                <a:cubicBezTo>
                  <a:pt x="7444" y="39534"/>
                  <a:pt x="7311" y="39077"/>
                  <a:pt x="7180" y="38619"/>
                </a:cubicBezTo>
                <a:cubicBezTo>
                  <a:pt x="7194" y="38618"/>
                  <a:pt x="7208" y="38619"/>
                  <a:pt x="7222" y="38616"/>
                </a:cubicBezTo>
                <a:cubicBezTo>
                  <a:pt x="7675" y="38552"/>
                  <a:pt x="7991" y="38133"/>
                  <a:pt x="7926" y="37680"/>
                </a:cubicBezTo>
                <a:cubicBezTo>
                  <a:pt x="7868" y="37265"/>
                  <a:pt x="7513" y="36967"/>
                  <a:pt x="7107" y="36967"/>
                </a:cubicBezTo>
                <a:cubicBezTo>
                  <a:pt x="7068" y="36967"/>
                  <a:pt x="7029" y="36970"/>
                  <a:pt x="6990" y="36976"/>
                </a:cubicBezTo>
                <a:cubicBezTo>
                  <a:pt x="6892" y="36989"/>
                  <a:pt x="6803" y="37022"/>
                  <a:pt x="6721" y="37065"/>
                </a:cubicBezTo>
                <a:cubicBezTo>
                  <a:pt x="6630" y="36770"/>
                  <a:pt x="6539" y="36468"/>
                  <a:pt x="6448" y="36177"/>
                </a:cubicBezTo>
                <a:cubicBezTo>
                  <a:pt x="6374" y="35937"/>
                  <a:pt x="6300" y="35700"/>
                  <a:pt x="6227" y="35461"/>
                </a:cubicBezTo>
                <a:cubicBezTo>
                  <a:pt x="6769" y="33841"/>
                  <a:pt x="7338" y="32118"/>
                  <a:pt x="7917" y="30333"/>
                </a:cubicBezTo>
                <a:cubicBezTo>
                  <a:pt x="8015" y="30373"/>
                  <a:pt x="8121" y="30396"/>
                  <a:pt x="8231" y="30396"/>
                </a:cubicBezTo>
                <a:cubicBezTo>
                  <a:pt x="8262" y="30396"/>
                  <a:pt x="8295" y="30394"/>
                  <a:pt x="8327" y="30390"/>
                </a:cubicBezTo>
                <a:cubicBezTo>
                  <a:pt x="8781" y="30333"/>
                  <a:pt x="9103" y="29919"/>
                  <a:pt x="9047" y="29465"/>
                </a:cubicBezTo>
                <a:cubicBezTo>
                  <a:pt x="9004" y="29114"/>
                  <a:pt x="8747" y="28844"/>
                  <a:pt x="8422" y="28764"/>
                </a:cubicBezTo>
                <a:cubicBezTo>
                  <a:pt x="9792" y="24490"/>
                  <a:pt x="11186" y="19933"/>
                  <a:pt x="12387" y="15595"/>
                </a:cubicBezTo>
                <a:cubicBezTo>
                  <a:pt x="12429" y="15605"/>
                  <a:pt x="12471" y="15615"/>
                  <a:pt x="12516" y="15618"/>
                </a:cubicBezTo>
                <a:cubicBezTo>
                  <a:pt x="12539" y="15620"/>
                  <a:pt x="12562" y="15621"/>
                  <a:pt x="12585" y="15621"/>
                </a:cubicBezTo>
                <a:cubicBezTo>
                  <a:pt x="13012" y="15621"/>
                  <a:pt x="13374" y="15293"/>
                  <a:pt x="13409" y="14860"/>
                </a:cubicBezTo>
                <a:cubicBezTo>
                  <a:pt x="13441" y="14463"/>
                  <a:pt x="13189" y="14110"/>
                  <a:pt x="12824" y="14000"/>
                </a:cubicBezTo>
                <a:cubicBezTo>
                  <a:pt x="14212" y="8840"/>
                  <a:pt x="15282" y="4093"/>
                  <a:pt x="15648" y="653"/>
                </a:cubicBezTo>
                <a:cubicBezTo>
                  <a:pt x="15682" y="329"/>
                  <a:pt x="15449" y="37"/>
                  <a:pt x="15124" y="4"/>
                </a:cubicBezTo>
                <a:cubicBezTo>
                  <a:pt x="15103" y="2"/>
                  <a:pt x="15082" y="1"/>
                  <a:pt x="15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9" name="Google Shape;13239;p335"/>
          <p:cNvSpPr/>
          <p:nvPr/>
        </p:nvSpPr>
        <p:spPr>
          <a:xfrm>
            <a:off x="4931196" y="4665612"/>
            <a:ext cx="542419" cy="572725"/>
          </a:xfrm>
          <a:custGeom>
            <a:rect b="b" l="l" r="r" t="t"/>
            <a:pathLst>
              <a:path extrusionOk="0" h="27931" w="26453">
                <a:moveTo>
                  <a:pt x="23333" y="1"/>
                </a:moveTo>
                <a:cubicBezTo>
                  <a:pt x="23288" y="27"/>
                  <a:pt x="23240" y="54"/>
                  <a:pt x="23192" y="80"/>
                </a:cubicBezTo>
                <a:cubicBezTo>
                  <a:pt x="23126" y="212"/>
                  <a:pt x="23055" y="344"/>
                  <a:pt x="22980" y="469"/>
                </a:cubicBezTo>
                <a:cubicBezTo>
                  <a:pt x="22104" y="1929"/>
                  <a:pt x="21452" y="3534"/>
                  <a:pt x="20366" y="4861"/>
                </a:cubicBezTo>
                <a:cubicBezTo>
                  <a:pt x="19222" y="6258"/>
                  <a:pt x="17642" y="7282"/>
                  <a:pt x="16403" y="8603"/>
                </a:cubicBezTo>
                <a:cubicBezTo>
                  <a:pt x="15681" y="9374"/>
                  <a:pt x="14925" y="10342"/>
                  <a:pt x="14564" y="11400"/>
                </a:cubicBezTo>
                <a:cubicBezTo>
                  <a:pt x="14435" y="11250"/>
                  <a:pt x="14304" y="11105"/>
                  <a:pt x="14174" y="10967"/>
                </a:cubicBezTo>
                <a:cubicBezTo>
                  <a:pt x="12848" y="9553"/>
                  <a:pt x="11157" y="8457"/>
                  <a:pt x="9933" y="6961"/>
                </a:cubicBezTo>
                <a:cubicBezTo>
                  <a:pt x="8770" y="5541"/>
                  <a:pt x="8072" y="3823"/>
                  <a:pt x="7135" y="2261"/>
                </a:cubicBezTo>
                <a:cubicBezTo>
                  <a:pt x="6998" y="2036"/>
                  <a:pt x="6870" y="1792"/>
                  <a:pt x="6779" y="1561"/>
                </a:cubicBezTo>
                <a:cubicBezTo>
                  <a:pt x="6706" y="2022"/>
                  <a:pt x="6644" y="2483"/>
                  <a:pt x="6613" y="2949"/>
                </a:cubicBezTo>
                <a:cubicBezTo>
                  <a:pt x="6466" y="5188"/>
                  <a:pt x="6972" y="7436"/>
                  <a:pt x="8234" y="9307"/>
                </a:cubicBezTo>
                <a:cubicBezTo>
                  <a:pt x="8903" y="10298"/>
                  <a:pt x="9764" y="11222"/>
                  <a:pt x="10800" y="11836"/>
                </a:cubicBezTo>
                <a:cubicBezTo>
                  <a:pt x="11632" y="12330"/>
                  <a:pt x="12509" y="12707"/>
                  <a:pt x="13117" y="13495"/>
                </a:cubicBezTo>
                <a:cubicBezTo>
                  <a:pt x="13635" y="14168"/>
                  <a:pt x="13909" y="14991"/>
                  <a:pt x="14027" y="15823"/>
                </a:cubicBezTo>
                <a:cubicBezTo>
                  <a:pt x="14156" y="16730"/>
                  <a:pt x="14109" y="17656"/>
                  <a:pt x="13985" y="18560"/>
                </a:cubicBezTo>
                <a:cubicBezTo>
                  <a:pt x="13970" y="18675"/>
                  <a:pt x="13850" y="19396"/>
                  <a:pt x="13729" y="20014"/>
                </a:cubicBezTo>
                <a:cubicBezTo>
                  <a:pt x="13638" y="20137"/>
                  <a:pt x="13551" y="20261"/>
                  <a:pt x="13465" y="20387"/>
                </a:cubicBezTo>
                <a:cubicBezTo>
                  <a:pt x="12711" y="19507"/>
                  <a:pt x="11690" y="18803"/>
                  <a:pt x="10752" y="18259"/>
                </a:cubicBezTo>
                <a:cubicBezTo>
                  <a:pt x="8911" y="17192"/>
                  <a:pt x="6786" y="16575"/>
                  <a:pt x="5025" y="15390"/>
                </a:cubicBezTo>
                <a:cubicBezTo>
                  <a:pt x="3353" y="14265"/>
                  <a:pt x="2076" y="12680"/>
                  <a:pt x="595" y="11334"/>
                </a:cubicBezTo>
                <a:cubicBezTo>
                  <a:pt x="382" y="11141"/>
                  <a:pt x="170" y="10926"/>
                  <a:pt x="1" y="10711"/>
                </a:cubicBezTo>
                <a:lnTo>
                  <a:pt x="1" y="10711"/>
                </a:lnTo>
                <a:cubicBezTo>
                  <a:pt x="69" y="11218"/>
                  <a:pt x="150" y="11724"/>
                  <a:pt x="265" y="12222"/>
                </a:cubicBezTo>
                <a:cubicBezTo>
                  <a:pt x="820" y="14623"/>
                  <a:pt x="2062" y="16827"/>
                  <a:pt x="3982" y="18394"/>
                </a:cubicBezTo>
                <a:cubicBezTo>
                  <a:pt x="5000" y="19225"/>
                  <a:pt x="6198" y="19922"/>
                  <a:pt x="7479" y="20241"/>
                </a:cubicBezTo>
                <a:cubicBezTo>
                  <a:pt x="8512" y="20497"/>
                  <a:pt x="9553" y="20615"/>
                  <a:pt x="10441" y="21252"/>
                </a:cubicBezTo>
                <a:cubicBezTo>
                  <a:pt x="11173" y="21776"/>
                  <a:pt x="11705" y="22522"/>
                  <a:pt x="12091" y="23327"/>
                </a:cubicBezTo>
                <a:cubicBezTo>
                  <a:pt x="11964" y="23873"/>
                  <a:pt x="11910" y="24430"/>
                  <a:pt x="11959" y="24994"/>
                </a:cubicBezTo>
                <a:cubicBezTo>
                  <a:pt x="11983" y="25273"/>
                  <a:pt x="12268" y="26506"/>
                  <a:pt x="12618" y="27931"/>
                </a:cubicBezTo>
                <a:cubicBezTo>
                  <a:pt x="13509" y="27579"/>
                  <a:pt x="14397" y="27219"/>
                  <a:pt x="15283" y="26850"/>
                </a:cubicBezTo>
                <a:cubicBezTo>
                  <a:pt x="15290" y="26368"/>
                  <a:pt x="15316" y="25888"/>
                  <a:pt x="15383" y="25411"/>
                </a:cubicBezTo>
                <a:cubicBezTo>
                  <a:pt x="15556" y="24190"/>
                  <a:pt x="15957" y="22986"/>
                  <a:pt x="16717" y="22001"/>
                </a:cubicBezTo>
                <a:lnTo>
                  <a:pt x="16717" y="22003"/>
                </a:lnTo>
                <a:cubicBezTo>
                  <a:pt x="17605" y="20849"/>
                  <a:pt x="18889" y="20296"/>
                  <a:pt x="20109" y="19572"/>
                </a:cubicBezTo>
                <a:cubicBezTo>
                  <a:pt x="21623" y="18674"/>
                  <a:pt x="22884" y="17322"/>
                  <a:pt x="23864" y="15871"/>
                </a:cubicBezTo>
                <a:cubicBezTo>
                  <a:pt x="25713" y="13133"/>
                  <a:pt x="26452" y="9841"/>
                  <a:pt x="26236" y="6563"/>
                </a:cubicBezTo>
                <a:cubicBezTo>
                  <a:pt x="26191" y="5881"/>
                  <a:pt x="26100" y="5205"/>
                  <a:pt x="25993" y="4531"/>
                </a:cubicBezTo>
                <a:cubicBezTo>
                  <a:pt x="25860" y="4870"/>
                  <a:pt x="25673" y="5226"/>
                  <a:pt x="25475" y="5556"/>
                </a:cubicBezTo>
                <a:cubicBezTo>
                  <a:pt x="24102" y="7842"/>
                  <a:pt x="23079" y="10358"/>
                  <a:pt x="21378" y="12436"/>
                </a:cubicBezTo>
                <a:cubicBezTo>
                  <a:pt x="20049" y="14059"/>
                  <a:pt x="18347" y="15360"/>
                  <a:pt x="16764" y="16768"/>
                </a:cubicBezTo>
                <a:cubicBezTo>
                  <a:pt x="16672" y="16273"/>
                  <a:pt x="16593" y="15787"/>
                  <a:pt x="16580" y="15696"/>
                </a:cubicBezTo>
                <a:cubicBezTo>
                  <a:pt x="16464" y="14852"/>
                  <a:pt x="16421" y="13986"/>
                  <a:pt x="16541" y="13140"/>
                </a:cubicBezTo>
                <a:cubicBezTo>
                  <a:pt x="16651" y="12362"/>
                  <a:pt x="16907" y="11592"/>
                  <a:pt x="17391" y="10965"/>
                </a:cubicBezTo>
                <a:cubicBezTo>
                  <a:pt x="17959" y="10228"/>
                  <a:pt x="18778" y="9876"/>
                  <a:pt x="19557" y="9415"/>
                </a:cubicBezTo>
                <a:cubicBezTo>
                  <a:pt x="20522" y="8841"/>
                  <a:pt x="21327" y="7978"/>
                  <a:pt x="21953" y="7052"/>
                </a:cubicBezTo>
                <a:cubicBezTo>
                  <a:pt x="23132" y="5305"/>
                  <a:pt x="23605" y="3204"/>
                  <a:pt x="23466" y="1113"/>
                </a:cubicBezTo>
                <a:cubicBezTo>
                  <a:pt x="23442" y="739"/>
                  <a:pt x="23390" y="370"/>
                  <a:pt x="23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0" name="Google Shape;13240;p335"/>
          <p:cNvSpPr/>
          <p:nvPr/>
        </p:nvSpPr>
        <p:spPr>
          <a:xfrm rot="-3543708">
            <a:off x="592621" y="4184121"/>
            <a:ext cx="912301" cy="1076472"/>
          </a:xfrm>
          <a:custGeom>
            <a:rect b="b" l="l" r="r" t="t"/>
            <a:pathLst>
              <a:path extrusionOk="0" h="43060" w="36493">
                <a:moveTo>
                  <a:pt x="23058" y="0"/>
                </a:moveTo>
                <a:cubicBezTo>
                  <a:pt x="22798" y="0"/>
                  <a:pt x="22539" y="94"/>
                  <a:pt x="22335" y="286"/>
                </a:cubicBezTo>
                <a:cubicBezTo>
                  <a:pt x="15612" y="6639"/>
                  <a:pt x="16202" y="11133"/>
                  <a:pt x="17043" y="13134"/>
                </a:cubicBezTo>
                <a:cubicBezTo>
                  <a:pt x="12832" y="17374"/>
                  <a:pt x="10773" y="23279"/>
                  <a:pt x="8764" y="29045"/>
                </a:cubicBezTo>
                <a:cubicBezTo>
                  <a:pt x="8278" y="30442"/>
                  <a:pt x="7800" y="31814"/>
                  <a:pt x="7299" y="33144"/>
                </a:cubicBezTo>
                <a:cubicBezTo>
                  <a:pt x="6336" y="32337"/>
                  <a:pt x="404" y="26425"/>
                  <a:pt x="10244" y="10492"/>
                </a:cubicBezTo>
                <a:cubicBezTo>
                  <a:pt x="10837" y="9531"/>
                  <a:pt x="10539" y="8269"/>
                  <a:pt x="9577" y="7675"/>
                </a:cubicBezTo>
                <a:cubicBezTo>
                  <a:pt x="9242" y="7477"/>
                  <a:pt x="8870" y="7382"/>
                  <a:pt x="8503" y="7382"/>
                </a:cubicBezTo>
                <a:cubicBezTo>
                  <a:pt x="7817" y="7382"/>
                  <a:pt x="7148" y="7715"/>
                  <a:pt x="6760" y="8341"/>
                </a:cubicBezTo>
                <a:cubicBezTo>
                  <a:pt x="799" y="17996"/>
                  <a:pt x="1" y="24767"/>
                  <a:pt x="866" y="29261"/>
                </a:cubicBezTo>
                <a:cubicBezTo>
                  <a:pt x="2328" y="31842"/>
                  <a:pt x="3918" y="34379"/>
                  <a:pt x="5631" y="36869"/>
                </a:cubicBezTo>
                <a:cubicBezTo>
                  <a:pt x="5666" y="36880"/>
                  <a:pt x="5701" y="36893"/>
                  <a:pt x="5736" y="36903"/>
                </a:cubicBezTo>
                <a:cubicBezTo>
                  <a:pt x="5725" y="36927"/>
                  <a:pt x="5713" y="36949"/>
                  <a:pt x="5702" y="36972"/>
                </a:cubicBezTo>
                <a:cubicBezTo>
                  <a:pt x="5924" y="37296"/>
                  <a:pt x="6136" y="37624"/>
                  <a:pt x="6363" y="37946"/>
                </a:cubicBezTo>
                <a:cubicBezTo>
                  <a:pt x="7558" y="39637"/>
                  <a:pt x="8801" y="41281"/>
                  <a:pt x="10075" y="42896"/>
                </a:cubicBezTo>
                <a:cubicBezTo>
                  <a:pt x="10607" y="42999"/>
                  <a:pt x="11204" y="43060"/>
                  <a:pt x="11873" y="43060"/>
                </a:cubicBezTo>
                <a:cubicBezTo>
                  <a:pt x="13371" y="43060"/>
                  <a:pt x="15231" y="42757"/>
                  <a:pt x="17535" y="41957"/>
                </a:cubicBezTo>
                <a:cubicBezTo>
                  <a:pt x="17973" y="41804"/>
                  <a:pt x="18195" y="41322"/>
                  <a:pt x="18053" y="40887"/>
                </a:cubicBezTo>
                <a:cubicBezTo>
                  <a:pt x="17932" y="40540"/>
                  <a:pt x="17607" y="40323"/>
                  <a:pt x="17259" y="40323"/>
                </a:cubicBezTo>
                <a:cubicBezTo>
                  <a:pt x="17167" y="40323"/>
                  <a:pt x="17075" y="40337"/>
                  <a:pt x="16983" y="40369"/>
                </a:cubicBezTo>
                <a:cubicBezTo>
                  <a:pt x="14835" y="41116"/>
                  <a:pt x="13161" y="41387"/>
                  <a:pt x="11863" y="41387"/>
                </a:cubicBezTo>
                <a:cubicBezTo>
                  <a:pt x="10492" y="41387"/>
                  <a:pt x="9541" y="41084"/>
                  <a:pt x="8891" y="40720"/>
                </a:cubicBezTo>
                <a:cubicBezTo>
                  <a:pt x="10129" y="38430"/>
                  <a:pt x="11113" y="35962"/>
                  <a:pt x="12015" y="33473"/>
                </a:cubicBezTo>
                <a:cubicBezTo>
                  <a:pt x="13009" y="33946"/>
                  <a:pt x="14673" y="34517"/>
                  <a:pt x="16894" y="34517"/>
                </a:cubicBezTo>
                <a:cubicBezTo>
                  <a:pt x="18621" y="34517"/>
                  <a:pt x="20686" y="34172"/>
                  <a:pt x="23034" y="33164"/>
                </a:cubicBezTo>
                <a:cubicBezTo>
                  <a:pt x="23119" y="33307"/>
                  <a:pt x="23238" y="33485"/>
                  <a:pt x="23396" y="33680"/>
                </a:cubicBezTo>
                <a:cubicBezTo>
                  <a:pt x="23421" y="33638"/>
                  <a:pt x="23441" y="33593"/>
                  <a:pt x="23466" y="33551"/>
                </a:cubicBezTo>
                <a:cubicBezTo>
                  <a:pt x="23466" y="33624"/>
                  <a:pt x="23472" y="33701"/>
                  <a:pt x="23478" y="33779"/>
                </a:cubicBezTo>
                <a:cubicBezTo>
                  <a:pt x="24227" y="34647"/>
                  <a:pt x="25764" y="35790"/>
                  <a:pt x="28671" y="35790"/>
                </a:cubicBezTo>
                <a:cubicBezTo>
                  <a:pt x="30170" y="35790"/>
                  <a:pt x="32032" y="35486"/>
                  <a:pt x="34339" y="34685"/>
                </a:cubicBezTo>
                <a:cubicBezTo>
                  <a:pt x="34778" y="34532"/>
                  <a:pt x="34998" y="34050"/>
                  <a:pt x="34856" y="33615"/>
                </a:cubicBezTo>
                <a:cubicBezTo>
                  <a:pt x="34736" y="33268"/>
                  <a:pt x="34411" y="33050"/>
                  <a:pt x="34063" y="33050"/>
                </a:cubicBezTo>
                <a:cubicBezTo>
                  <a:pt x="33972" y="33050"/>
                  <a:pt x="33879" y="33065"/>
                  <a:pt x="33788" y="33097"/>
                </a:cubicBezTo>
                <a:cubicBezTo>
                  <a:pt x="31639" y="33843"/>
                  <a:pt x="29964" y="34115"/>
                  <a:pt x="28666" y="34115"/>
                </a:cubicBezTo>
                <a:cubicBezTo>
                  <a:pt x="25976" y="34115"/>
                  <a:pt x="24899" y="32951"/>
                  <a:pt x="24555" y="32437"/>
                </a:cubicBezTo>
                <a:cubicBezTo>
                  <a:pt x="27863" y="30692"/>
                  <a:pt x="31657" y="27640"/>
                  <a:pt x="35817" y="22501"/>
                </a:cubicBezTo>
                <a:cubicBezTo>
                  <a:pt x="36493" y="21666"/>
                  <a:pt x="36339" y="20449"/>
                  <a:pt x="35528" y="19765"/>
                </a:cubicBezTo>
                <a:cubicBezTo>
                  <a:pt x="35168" y="19474"/>
                  <a:pt x="34736" y="19332"/>
                  <a:pt x="34307" y="19332"/>
                </a:cubicBezTo>
                <a:cubicBezTo>
                  <a:pt x="33740" y="19332"/>
                  <a:pt x="33177" y="19579"/>
                  <a:pt x="32792" y="20054"/>
                </a:cubicBezTo>
                <a:cubicBezTo>
                  <a:pt x="27962" y="26023"/>
                  <a:pt x="23883" y="28768"/>
                  <a:pt x="20720" y="29916"/>
                </a:cubicBezTo>
                <a:cubicBezTo>
                  <a:pt x="20226" y="29117"/>
                  <a:pt x="18594" y="25446"/>
                  <a:pt x="25245" y="19161"/>
                </a:cubicBezTo>
                <a:cubicBezTo>
                  <a:pt x="25667" y="18763"/>
                  <a:pt x="25686" y="18098"/>
                  <a:pt x="25288" y="17675"/>
                </a:cubicBezTo>
                <a:cubicBezTo>
                  <a:pt x="25077" y="17462"/>
                  <a:pt x="24796" y="17351"/>
                  <a:pt x="24515" y="17351"/>
                </a:cubicBezTo>
                <a:cubicBezTo>
                  <a:pt x="24258" y="17351"/>
                  <a:pt x="24003" y="17443"/>
                  <a:pt x="23802" y="17633"/>
                </a:cubicBezTo>
                <a:cubicBezTo>
                  <a:pt x="16969" y="24090"/>
                  <a:pt x="17791" y="28599"/>
                  <a:pt x="18654" y="30480"/>
                </a:cubicBezTo>
                <a:cubicBezTo>
                  <a:pt x="18008" y="30596"/>
                  <a:pt x="17416" y="30643"/>
                  <a:pt x="16880" y="30643"/>
                </a:cubicBezTo>
                <a:cubicBezTo>
                  <a:pt x="14803" y="30643"/>
                  <a:pt x="13573" y="29935"/>
                  <a:pt x="13320" y="29773"/>
                </a:cubicBezTo>
                <a:cubicBezTo>
                  <a:pt x="15830" y="22583"/>
                  <a:pt x="18354" y="15898"/>
                  <a:pt x="25066" y="13122"/>
                </a:cubicBezTo>
                <a:cubicBezTo>
                  <a:pt x="26459" y="12546"/>
                  <a:pt x="27911" y="12321"/>
                  <a:pt x="29592" y="12060"/>
                </a:cubicBezTo>
                <a:lnTo>
                  <a:pt x="29979" y="11999"/>
                </a:lnTo>
                <a:cubicBezTo>
                  <a:pt x="31217" y="11805"/>
                  <a:pt x="32063" y="10643"/>
                  <a:pt x="31869" y="9405"/>
                </a:cubicBezTo>
                <a:cubicBezTo>
                  <a:pt x="31693" y="8286"/>
                  <a:pt x="30727" y="7487"/>
                  <a:pt x="29628" y="7487"/>
                </a:cubicBezTo>
                <a:cubicBezTo>
                  <a:pt x="29512" y="7487"/>
                  <a:pt x="29394" y="7496"/>
                  <a:pt x="29275" y="7514"/>
                </a:cubicBezTo>
                <a:lnTo>
                  <a:pt x="28895" y="7573"/>
                </a:lnTo>
                <a:cubicBezTo>
                  <a:pt x="27091" y="7854"/>
                  <a:pt x="25226" y="8144"/>
                  <a:pt x="23331" y="8928"/>
                </a:cubicBezTo>
                <a:cubicBezTo>
                  <a:pt x="21597" y="9646"/>
                  <a:pt x="20095" y="10546"/>
                  <a:pt x="18773" y="11590"/>
                </a:cubicBezTo>
                <a:cubicBezTo>
                  <a:pt x="18410" y="9904"/>
                  <a:pt x="18738" y="6616"/>
                  <a:pt x="23798" y="1835"/>
                </a:cubicBezTo>
                <a:cubicBezTo>
                  <a:pt x="24226" y="1431"/>
                  <a:pt x="24245" y="757"/>
                  <a:pt x="23840" y="328"/>
                </a:cubicBezTo>
                <a:cubicBezTo>
                  <a:pt x="23627" y="112"/>
                  <a:pt x="23342" y="0"/>
                  <a:pt x="230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1" name="Google Shape;13241;p335"/>
          <p:cNvGrpSpPr/>
          <p:nvPr/>
        </p:nvGrpSpPr>
        <p:grpSpPr>
          <a:xfrm>
            <a:off x="8627575" y="2787375"/>
            <a:ext cx="307825" cy="513100"/>
            <a:chOff x="10263675" y="2176600"/>
            <a:chExt cx="307825" cy="513100"/>
          </a:xfrm>
        </p:grpSpPr>
        <p:sp>
          <p:nvSpPr>
            <p:cNvPr id="13242" name="Google Shape;13242;p335"/>
            <p:cNvSpPr/>
            <p:nvPr/>
          </p:nvSpPr>
          <p:spPr>
            <a:xfrm>
              <a:off x="10263675" y="2176600"/>
              <a:ext cx="229875" cy="229875"/>
            </a:xfrm>
            <a:custGeom>
              <a:rect b="b" l="l" r="r" t="t"/>
              <a:pathLst>
                <a:path extrusionOk="0" h="9195" w="9195">
                  <a:moveTo>
                    <a:pt x="4597" y="0"/>
                  </a:moveTo>
                  <a:cubicBezTo>
                    <a:pt x="3378" y="0"/>
                    <a:pt x="2209" y="485"/>
                    <a:pt x="1347" y="1347"/>
                  </a:cubicBezTo>
                  <a:cubicBezTo>
                    <a:pt x="485" y="2209"/>
                    <a:pt x="0" y="3378"/>
                    <a:pt x="0" y="4597"/>
                  </a:cubicBezTo>
                  <a:cubicBezTo>
                    <a:pt x="0" y="5818"/>
                    <a:pt x="485" y="6987"/>
                    <a:pt x="1347" y="7848"/>
                  </a:cubicBezTo>
                  <a:cubicBezTo>
                    <a:pt x="2209" y="8711"/>
                    <a:pt x="3378" y="9195"/>
                    <a:pt x="4597" y="9195"/>
                  </a:cubicBezTo>
                  <a:cubicBezTo>
                    <a:pt x="5816" y="9195"/>
                    <a:pt x="6987" y="8711"/>
                    <a:pt x="7848" y="7848"/>
                  </a:cubicBezTo>
                  <a:cubicBezTo>
                    <a:pt x="8711" y="6987"/>
                    <a:pt x="9195" y="5818"/>
                    <a:pt x="9195" y="4597"/>
                  </a:cubicBezTo>
                  <a:cubicBezTo>
                    <a:pt x="9195" y="3378"/>
                    <a:pt x="8711" y="2209"/>
                    <a:pt x="7848" y="1347"/>
                  </a:cubicBezTo>
                  <a:cubicBezTo>
                    <a:pt x="6987" y="485"/>
                    <a:pt x="5816" y="0"/>
                    <a:pt x="4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3" name="Google Shape;13243;p335"/>
            <p:cNvSpPr/>
            <p:nvPr/>
          </p:nvSpPr>
          <p:spPr>
            <a:xfrm>
              <a:off x="10456550" y="2458225"/>
              <a:ext cx="114950" cy="114950"/>
            </a:xfrm>
            <a:custGeom>
              <a:rect b="b" l="l" r="r" t="t"/>
              <a:pathLst>
                <a:path extrusionOk="0" h="4598" w="4598">
                  <a:moveTo>
                    <a:pt x="2299" y="0"/>
                  </a:moveTo>
                  <a:cubicBezTo>
                    <a:pt x="1029" y="0"/>
                    <a:pt x="0" y="1029"/>
                    <a:pt x="0" y="2299"/>
                  </a:cubicBezTo>
                  <a:cubicBezTo>
                    <a:pt x="0" y="3568"/>
                    <a:pt x="1029" y="4597"/>
                    <a:pt x="2299" y="4597"/>
                  </a:cubicBezTo>
                  <a:cubicBezTo>
                    <a:pt x="3568" y="4597"/>
                    <a:pt x="4598" y="3568"/>
                    <a:pt x="4598" y="2299"/>
                  </a:cubicBezTo>
                  <a:cubicBezTo>
                    <a:pt x="4598" y="1029"/>
                    <a:pt x="3568" y="0"/>
                    <a:pt x="22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4" name="Google Shape;13244;p335"/>
            <p:cNvSpPr/>
            <p:nvPr/>
          </p:nvSpPr>
          <p:spPr>
            <a:xfrm>
              <a:off x="10342125" y="2595725"/>
              <a:ext cx="93975" cy="93975"/>
            </a:xfrm>
            <a:custGeom>
              <a:rect b="b" l="l" r="r" t="t"/>
              <a:pathLst>
                <a:path extrusionOk="0" h="3759" w="3759">
                  <a:moveTo>
                    <a:pt x="1879" y="1"/>
                  </a:moveTo>
                  <a:cubicBezTo>
                    <a:pt x="842" y="1"/>
                    <a:pt x="0" y="842"/>
                    <a:pt x="0" y="1880"/>
                  </a:cubicBezTo>
                  <a:cubicBezTo>
                    <a:pt x="0" y="2918"/>
                    <a:pt x="842" y="3759"/>
                    <a:pt x="1879" y="3759"/>
                  </a:cubicBezTo>
                  <a:cubicBezTo>
                    <a:pt x="2917" y="3759"/>
                    <a:pt x="3758" y="2918"/>
                    <a:pt x="3758" y="1880"/>
                  </a:cubicBezTo>
                  <a:cubicBezTo>
                    <a:pt x="3758" y="842"/>
                    <a:pt x="2918" y="1"/>
                    <a:pt x="18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45" name="Google Shape;13245;p335"/>
          <p:cNvGrpSpPr/>
          <p:nvPr/>
        </p:nvGrpSpPr>
        <p:grpSpPr>
          <a:xfrm>
            <a:off x="8191500" y="1310850"/>
            <a:ext cx="436075" cy="775625"/>
            <a:chOff x="7883125" y="1204150"/>
            <a:chExt cx="436075" cy="775625"/>
          </a:xfrm>
        </p:grpSpPr>
        <p:sp>
          <p:nvSpPr>
            <p:cNvPr id="13246" name="Google Shape;13246;p335"/>
            <p:cNvSpPr/>
            <p:nvPr/>
          </p:nvSpPr>
          <p:spPr>
            <a:xfrm>
              <a:off x="8037250" y="1204150"/>
              <a:ext cx="229900" cy="229875"/>
            </a:xfrm>
            <a:custGeom>
              <a:rect b="b" l="l" r="r" t="t"/>
              <a:pathLst>
                <a:path extrusionOk="0" h="9195" w="9196">
                  <a:moveTo>
                    <a:pt x="4598" y="0"/>
                  </a:moveTo>
                  <a:cubicBezTo>
                    <a:pt x="2058" y="0"/>
                    <a:pt x="0" y="2059"/>
                    <a:pt x="0" y="4598"/>
                  </a:cubicBezTo>
                  <a:cubicBezTo>
                    <a:pt x="0" y="7136"/>
                    <a:pt x="2058" y="9195"/>
                    <a:pt x="4598" y="9195"/>
                  </a:cubicBezTo>
                  <a:cubicBezTo>
                    <a:pt x="7137" y="9195"/>
                    <a:pt x="9196" y="7136"/>
                    <a:pt x="9196" y="4598"/>
                  </a:cubicBezTo>
                  <a:cubicBezTo>
                    <a:pt x="9196" y="2059"/>
                    <a:pt x="7137" y="0"/>
                    <a:pt x="45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7" name="Google Shape;13247;p335"/>
            <p:cNvSpPr/>
            <p:nvPr/>
          </p:nvSpPr>
          <p:spPr>
            <a:xfrm>
              <a:off x="7883125" y="1600700"/>
              <a:ext cx="114950" cy="114950"/>
            </a:xfrm>
            <a:custGeom>
              <a:rect b="b" l="l" r="r" t="t"/>
              <a:pathLst>
                <a:path extrusionOk="0" h="4598" w="4598">
                  <a:moveTo>
                    <a:pt x="2299" y="0"/>
                  </a:moveTo>
                  <a:cubicBezTo>
                    <a:pt x="1029" y="0"/>
                    <a:pt x="0" y="1029"/>
                    <a:pt x="0" y="2299"/>
                  </a:cubicBezTo>
                  <a:cubicBezTo>
                    <a:pt x="0" y="3568"/>
                    <a:pt x="1029" y="4598"/>
                    <a:pt x="2299" y="4598"/>
                  </a:cubicBezTo>
                  <a:cubicBezTo>
                    <a:pt x="3569" y="4598"/>
                    <a:pt x="4597" y="3568"/>
                    <a:pt x="4597" y="2299"/>
                  </a:cubicBezTo>
                  <a:cubicBezTo>
                    <a:pt x="4597" y="1029"/>
                    <a:pt x="3568" y="0"/>
                    <a:pt x="22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8" name="Google Shape;13248;p335"/>
            <p:cNvSpPr/>
            <p:nvPr/>
          </p:nvSpPr>
          <p:spPr>
            <a:xfrm>
              <a:off x="8068700" y="1885775"/>
              <a:ext cx="93975" cy="94000"/>
            </a:xfrm>
            <a:custGeom>
              <a:rect b="b" l="l" r="r" t="t"/>
              <a:pathLst>
                <a:path extrusionOk="0" h="3760" w="3759">
                  <a:moveTo>
                    <a:pt x="1880" y="1"/>
                  </a:moveTo>
                  <a:cubicBezTo>
                    <a:pt x="842" y="1"/>
                    <a:pt x="1" y="842"/>
                    <a:pt x="1" y="1881"/>
                  </a:cubicBezTo>
                  <a:cubicBezTo>
                    <a:pt x="1" y="2918"/>
                    <a:pt x="842" y="3760"/>
                    <a:pt x="1880" y="3760"/>
                  </a:cubicBezTo>
                  <a:cubicBezTo>
                    <a:pt x="2917" y="3760"/>
                    <a:pt x="3759" y="2918"/>
                    <a:pt x="3759" y="1881"/>
                  </a:cubicBezTo>
                  <a:cubicBezTo>
                    <a:pt x="3759" y="842"/>
                    <a:pt x="2917" y="1"/>
                    <a:pt x="18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9" name="Google Shape;13249;p335"/>
            <p:cNvSpPr/>
            <p:nvPr/>
          </p:nvSpPr>
          <p:spPr>
            <a:xfrm>
              <a:off x="8272200" y="1523700"/>
              <a:ext cx="47000" cy="47025"/>
            </a:xfrm>
            <a:custGeom>
              <a:rect b="b" l="l" r="r" t="t"/>
              <a:pathLst>
                <a:path extrusionOk="0" h="1881" w="1880">
                  <a:moveTo>
                    <a:pt x="939" y="0"/>
                  </a:moveTo>
                  <a:cubicBezTo>
                    <a:pt x="421" y="0"/>
                    <a:pt x="0" y="421"/>
                    <a:pt x="0" y="940"/>
                  </a:cubicBezTo>
                  <a:cubicBezTo>
                    <a:pt x="0" y="1459"/>
                    <a:pt x="421" y="1880"/>
                    <a:pt x="939" y="1880"/>
                  </a:cubicBezTo>
                  <a:cubicBezTo>
                    <a:pt x="1458" y="1880"/>
                    <a:pt x="1879" y="1459"/>
                    <a:pt x="1879" y="940"/>
                  </a:cubicBezTo>
                  <a:cubicBezTo>
                    <a:pt x="1879" y="421"/>
                    <a:pt x="1458" y="0"/>
                    <a:pt x="9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50" name="Google Shape;13250;p335"/>
          <p:cNvSpPr/>
          <p:nvPr/>
        </p:nvSpPr>
        <p:spPr>
          <a:xfrm>
            <a:off x="3244125" y="4708925"/>
            <a:ext cx="555225" cy="486075"/>
          </a:xfrm>
          <a:custGeom>
            <a:rect b="b" l="l" r="r" t="t"/>
            <a:pathLst>
              <a:path extrusionOk="0" h="19443" w="22209">
                <a:moveTo>
                  <a:pt x="11784" y="0"/>
                </a:moveTo>
                <a:lnTo>
                  <a:pt x="11784" y="0"/>
                </a:lnTo>
                <a:cubicBezTo>
                  <a:pt x="11477" y="224"/>
                  <a:pt x="11176" y="454"/>
                  <a:pt x="10890" y="705"/>
                </a:cubicBezTo>
                <a:cubicBezTo>
                  <a:pt x="9521" y="1909"/>
                  <a:pt x="8520" y="3494"/>
                  <a:pt x="8173" y="5295"/>
                </a:cubicBezTo>
                <a:cubicBezTo>
                  <a:pt x="7988" y="6251"/>
                  <a:pt x="7954" y="7276"/>
                  <a:pt x="8198" y="8224"/>
                </a:cubicBezTo>
                <a:cubicBezTo>
                  <a:pt x="8394" y="8987"/>
                  <a:pt x="8681" y="9707"/>
                  <a:pt x="8579" y="10510"/>
                </a:cubicBezTo>
                <a:cubicBezTo>
                  <a:pt x="8490" y="11194"/>
                  <a:pt x="8175" y="11826"/>
                  <a:pt x="7765" y="12374"/>
                </a:cubicBezTo>
                <a:cubicBezTo>
                  <a:pt x="7319" y="12969"/>
                  <a:pt x="6760" y="13475"/>
                  <a:pt x="6170" y="13925"/>
                </a:cubicBezTo>
                <a:cubicBezTo>
                  <a:pt x="6094" y="13981"/>
                  <a:pt x="5612" y="14328"/>
                  <a:pt x="5188" y="14615"/>
                </a:cubicBezTo>
                <a:cubicBezTo>
                  <a:pt x="5065" y="14633"/>
                  <a:pt x="4944" y="14654"/>
                  <a:pt x="4821" y="14677"/>
                </a:cubicBezTo>
                <a:cubicBezTo>
                  <a:pt x="4893" y="13738"/>
                  <a:pt x="4710" y="12746"/>
                  <a:pt x="4482" y="11894"/>
                </a:cubicBezTo>
                <a:cubicBezTo>
                  <a:pt x="4034" y="10222"/>
                  <a:pt x="3165" y="8648"/>
                  <a:pt x="2832" y="6955"/>
                </a:cubicBezTo>
                <a:cubicBezTo>
                  <a:pt x="2515" y="5347"/>
                  <a:pt x="2691" y="3701"/>
                  <a:pt x="2611" y="2076"/>
                </a:cubicBezTo>
                <a:cubicBezTo>
                  <a:pt x="2600" y="1842"/>
                  <a:pt x="2601" y="1596"/>
                  <a:pt x="2627" y="1376"/>
                </a:cubicBezTo>
                <a:lnTo>
                  <a:pt x="2627" y="1376"/>
                </a:lnTo>
                <a:cubicBezTo>
                  <a:pt x="2376" y="1707"/>
                  <a:pt x="2131" y="2044"/>
                  <a:pt x="1911" y="2399"/>
                </a:cubicBezTo>
                <a:cubicBezTo>
                  <a:pt x="852" y="4098"/>
                  <a:pt x="302" y="6080"/>
                  <a:pt x="507" y="8084"/>
                </a:cubicBezTo>
                <a:cubicBezTo>
                  <a:pt x="615" y="9147"/>
                  <a:pt x="904" y="10237"/>
                  <a:pt x="1460" y="11156"/>
                </a:cubicBezTo>
                <a:cubicBezTo>
                  <a:pt x="1906" y="11896"/>
                  <a:pt x="2438" y="12563"/>
                  <a:pt x="2584" y="13439"/>
                </a:cubicBezTo>
                <a:cubicBezTo>
                  <a:pt x="2704" y="14161"/>
                  <a:pt x="2582" y="14896"/>
                  <a:pt x="2342" y="15580"/>
                </a:cubicBezTo>
                <a:cubicBezTo>
                  <a:pt x="1956" y="15823"/>
                  <a:pt x="1605" y="16112"/>
                  <a:pt x="1309" y="16465"/>
                </a:cubicBezTo>
                <a:cubicBezTo>
                  <a:pt x="1162" y="16640"/>
                  <a:pt x="619" y="17512"/>
                  <a:pt x="1" y="18533"/>
                </a:cubicBezTo>
                <a:cubicBezTo>
                  <a:pt x="717" y="18842"/>
                  <a:pt x="1435" y="19145"/>
                  <a:pt x="2156" y="19442"/>
                </a:cubicBezTo>
                <a:cubicBezTo>
                  <a:pt x="2437" y="19169"/>
                  <a:pt x="2728" y="18906"/>
                  <a:pt x="3040" y="18671"/>
                </a:cubicBezTo>
                <a:cubicBezTo>
                  <a:pt x="3841" y="18068"/>
                  <a:pt x="4763" y="17605"/>
                  <a:pt x="5765" y="17473"/>
                </a:cubicBezTo>
                <a:cubicBezTo>
                  <a:pt x="5938" y="17451"/>
                  <a:pt x="6108" y="17441"/>
                  <a:pt x="6276" y="17441"/>
                </a:cubicBezTo>
                <a:cubicBezTo>
                  <a:pt x="7252" y="17441"/>
                  <a:pt x="8160" y="17781"/>
                  <a:pt x="9113" y="18024"/>
                </a:cubicBezTo>
                <a:cubicBezTo>
                  <a:pt x="9791" y="18196"/>
                  <a:pt x="10496" y="18271"/>
                  <a:pt x="11202" y="18271"/>
                </a:cubicBezTo>
                <a:cubicBezTo>
                  <a:pt x="11943" y="18271"/>
                  <a:pt x="12686" y="18188"/>
                  <a:pt x="13402" y="18048"/>
                </a:cubicBezTo>
                <a:cubicBezTo>
                  <a:pt x="16038" y="17533"/>
                  <a:pt x="18354" y="16064"/>
                  <a:pt x="20111" y="14053"/>
                </a:cubicBezTo>
                <a:cubicBezTo>
                  <a:pt x="20477" y="13635"/>
                  <a:pt x="20813" y="13193"/>
                  <a:pt x="21139" y="12743"/>
                </a:cubicBezTo>
                <a:lnTo>
                  <a:pt x="21139" y="12743"/>
                </a:lnTo>
                <a:cubicBezTo>
                  <a:pt x="20868" y="12863"/>
                  <a:pt x="20554" y="12959"/>
                  <a:pt x="20252" y="13036"/>
                </a:cubicBezTo>
                <a:cubicBezTo>
                  <a:pt x="18148" y="13563"/>
                  <a:pt x="16114" y="14424"/>
                  <a:pt x="13942" y="14645"/>
                </a:cubicBezTo>
                <a:cubicBezTo>
                  <a:pt x="13504" y="14689"/>
                  <a:pt x="13065" y="14706"/>
                  <a:pt x="12624" y="14706"/>
                </a:cubicBezTo>
                <a:cubicBezTo>
                  <a:pt x="11355" y="14706"/>
                  <a:pt x="10075" y="14562"/>
                  <a:pt x="8799" y="14488"/>
                </a:cubicBezTo>
                <a:cubicBezTo>
                  <a:pt x="9030" y="14151"/>
                  <a:pt x="9263" y="13824"/>
                  <a:pt x="9308" y="13765"/>
                </a:cubicBezTo>
                <a:cubicBezTo>
                  <a:pt x="9727" y="13213"/>
                  <a:pt x="10198" y="12690"/>
                  <a:pt x="10753" y="12272"/>
                </a:cubicBezTo>
                <a:cubicBezTo>
                  <a:pt x="11265" y="11886"/>
                  <a:pt x="11853" y="11592"/>
                  <a:pt x="12493" y="11508"/>
                </a:cubicBezTo>
                <a:cubicBezTo>
                  <a:pt x="12603" y="11493"/>
                  <a:pt x="12712" y="11487"/>
                  <a:pt x="12820" y="11487"/>
                </a:cubicBezTo>
                <a:cubicBezTo>
                  <a:pt x="13441" y="11487"/>
                  <a:pt x="14021" y="11704"/>
                  <a:pt x="14628" y="11858"/>
                </a:cubicBezTo>
                <a:cubicBezTo>
                  <a:pt x="15062" y="11968"/>
                  <a:pt x="15513" y="12016"/>
                  <a:pt x="15966" y="12016"/>
                </a:cubicBezTo>
                <a:cubicBezTo>
                  <a:pt x="16437" y="12016"/>
                  <a:pt x="16910" y="11964"/>
                  <a:pt x="17365" y="11874"/>
                </a:cubicBezTo>
                <a:cubicBezTo>
                  <a:pt x="19047" y="11547"/>
                  <a:pt x="20525" y="10608"/>
                  <a:pt x="21647" y="9324"/>
                </a:cubicBezTo>
                <a:cubicBezTo>
                  <a:pt x="21847" y="9096"/>
                  <a:pt x="22029" y="8854"/>
                  <a:pt x="22208" y="8609"/>
                </a:cubicBezTo>
                <a:cubicBezTo>
                  <a:pt x="22167" y="8598"/>
                  <a:pt x="22124" y="8586"/>
                  <a:pt x="22081" y="8573"/>
                </a:cubicBezTo>
                <a:cubicBezTo>
                  <a:pt x="21968" y="8611"/>
                  <a:pt x="21852" y="8647"/>
                  <a:pt x="21737" y="8675"/>
                </a:cubicBezTo>
                <a:cubicBezTo>
                  <a:pt x="20394" y="9012"/>
                  <a:pt x="19096" y="9562"/>
                  <a:pt x="17710" y="9702"/>
                </a:cubicBezTo>
                <a:cubicBezTo>
                  <a:pt x="17430" y="9730"/>
                  <a:pt x="17149" y="9742"/>
                  <a:pt x="16867" y="9742"/>
                </a:cubicBezTo>
                <a:cubicBezTo>
                  <a:pt x="15785" y="9742"/>
                  <a:pt x="14689" y="9576"/>
                  <a:pt x="13606" y="9576"/>
                </a:cubicBezTo>
                <a:cubicBezTo>
                  <a:pt x="13497" y="9576"/>
                  <a:pt x="13388" y="9578"/>
                  <a:pt x="13280" y="9581"/>
                </a:cubicBezTo>
                <a:cubicBezTo>
                  <a:pt x="12422" y="9610"/>
                  <a:pt x="11430" y="9734"/>
                  <a:pt x="10615" y="10136"/>
                </a:cubicBezTo>
                <a:cubicBezTo>
                  <a:pt x="10626" y="9974"/>
                  <a:pt x="10635" y="9816"/>
                  <a:pt x="10639" y="9662"/>
                </a:cubicBezTo>
                <a:cubicBezTo>
                  <a:pt x="10688" y="8086"/>
                  <a:pt x="10343" y="6484"/>
                  <a:pt x="10497" y="4920"/>
                </a:cubicBezTo>
                <a:cubicBezTo>
                  <a:pt x="10643" y="3435"/>
                  <a:pt x="11229" y="2045"/>
                  <a:pt x="11586" y="607"/>
                </a:cubicBezTo>
                <a:cubicBezTo>
                  <a:pt x="11637" y="400"/>
                  <a:pt x="11703" y="186"/>
                  <a:pt x="117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1" name="Google Shape;13251;p335"/>
          <p:cNvSpPr/>
          <p:nvPr/>
        </p:nvSpPr>
        <p:spPr>
          <a:xfrm>
            <a:off x="1744950" y="3101700"/>
            <a:ext cx="231050" cy="198625"/>
          </a:xfrm>
          <a:custGeom>
            <a:rect b="b" l="l" r="r" t="t"/>
            <a:pathLst>
              <a:path extrusionOk="0" h="7945" w="9242">
                <a:moveTo>
                  <a:pt x="8847" y="1"/>
                </a:moveTo>
                <a:cubicBezTo>
                  <a:pt x="7624" y="1"/>
                  <a:pt x="6403" y="303"/>
                  <a:pt x="5265" y="732"/>
                </a:cubicBezTo>
                <a:cubicBezTo>
                  <a:pt x="4007" y="1205"/>
                  <a:pt x="2682" y="1699"/>
                  <a:pt x="1616" y="2540"/>
                </a:cubicBezTo>
                <a:cubicBezTo>
                  <a:pt x="1" y="3812"/>
                  <a:pt x="488" y="5365"/>
                  <a:pt x="1965" y="6401"/>
                </a:cubicBezTo>
                <a:cubicBezTo>
                  <a:pt x="1967" y="6402"/>
                  <a:pt x="1969" y="6403"/>
                  <a:pt x="1972" y="6405"/>
                </a:cubicBezTo>
                <a:cubicBezTo>
                  <a:pt x="4308" y="7794"/>
                  <a:pt x="6024" y="7945"/>
                  <a:pt x="6659" y="7945"/>
                </a:cubicBezTo>
                <a:cubicBezTo>
                  <a:pt x="6715" y="7945"/>
                  <a:pt x="6763" y="7943"/>
                  <a:pt x="6802" y="7942"/>
                </a:cubicBezTo>
                <a:cubicBezTo>
                  <a:pt x="6862" y="7940"/>
                  <a:pt x="6901" y="7879"/>
                  <a:pt x="6879" y="7823"/>
                </a:cubicBezTo>
                <a:cubicBezTo>
                  <a:pt x="6747" y="7509"/>
                  <a:pt x="6420" y="6566"/>
                  <a:pt x="6774" y="5681"/>
                </a:cubicBezTo>
                <a:cubicBezTo>
                  <a:pt x="6787" y="5648"/>
                  <a:pt x="6818" y="5628"/>
                  <a:pt x="6852" y="5628"/>
                </a:cubicBezTo>
                <a:cubicBezTo>
                  <a:pt x="6862" y="5628"/>
                  <a:pt x="6871" y="5630"/>
                  <a:pt x="6881" y="5633"/>
                </a:cubicBezTo>
                <a:lnTo>
                  <a:pt x="8711" y="6260"/>
                </a:lnTo>
                <a:cubicBezTo>
                  <a:pt x="8721" y="6263"/>
                  <a:pt x="8731" y="6265"/>
                  <a:pt x="8741" y="6265"/>
                </a:cubicBezTo>
                <a:cubicBezTo>
                  <a:pt x="8802" y="6265"/>
                  <a:pt x="8848" y="6197"/>
                  <a:pt x="8814" y="6137"/>
                </a:cubicBezTo>
                <a:cubicBezTo>
                  <a:pt x="8556" y="5684"/>
                  <a:pt x="8103" y="4532"/>
                  <a:pt x="9192" y="3241"/>
                </a:cubicBezTo>
                <a:cubicBezTo>
                  <a:pt x="9242" y="3182"/>
                  <a:pt x="9195" y="3099"/>
                  <a:pt x="9128" y="3099"/>
                </a:cubicBezTo>
                <a:cubicBezTo>
                  <a:pt x="9117" y="3099"/>
                  <a:pt x="9107" y="3101"/>
                  <a:pt x="9096" y="3105"/>
                </a:cubicBezTo>
                <a:lnTo>
                  <a:pt x="7118" y="3866"/>
                </a:lnTo>
                <a:cubicBezTo>
                  <a:pt x="7108" y="3870"/>
                  <a:pt x="7097" y="3872"/>
                  <a:pt x="7087" y="3872"/>
                </a:cubicBezTo>
                <a:cubicBezTo>
                  <a:pt x="7057" y="3872"/>
                  <a:pt x="7027" y="3856"/>
                  <a:pt x="7012" y="3828"/>
                </a:cubicBezTo>
                <a:lnTo>
                  <a:pt x="7013" y="3827"/>
                </a:lnTo>
                <a:cubicBezTo>
                  <a:pt x="6779" y="3410"/>
                  <a:pt x="5649" y="1076"/>
                  <a:pt x="8876" y="169"/>
                </a:cubicBezTo>
                <a:cubicBezTo>
                  <a:pt x="8972" y="143"/>
                  <a:pt x="8954" y="1"/>
                  <a:pt x="8854" y="1"/>
                </a:cubicBezTo>
                <a:cubicBezTo>
                  <a:pt x="8852" y="1"/>
                  <a:pt x="8850" y="1"/>
                  <a:pt x="88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52" name="Google Shape;13252;p335"/>
          <p:cNvGrpSpPr/>
          <p:nvPr/>
        </p:nvGrpSpPr>
        <p:grpSpPr>
          <a:xfrm>
            <a:off x="3573849" y="3657329"/>
            <a:ext cx="555239" cy="674312"/>
            <a:chOff x="3727100" y="3718825"/>
            <a:chExt cx="352175" cy="427700"/>
          </a:xfrm>
        </p:grpSpPr>
        <p:sp>
          <p:nvSpPr>
            <p:cNvPr id="13253" name="Google Shape;13253;p335"/>
            <p:cNvSpPr/>
            <p:nvPr/>
          </p:nvSpPr>
          <p:spPr>
            <a:xfrm>
              <a:off x="3727100" y="3718825"/>
              <a:ext cx="293550" cy="252325"/>
            </a:xfrm>
            <a:custGeom>
              <a:rect b="b" l="l" r="r" t="t"/>
              <a:pathLst>
                <a:path extrusionOk="0" h="10093" w="11742">
                  <a:moveTo>
                    <a:pt x="507" y="0"/>
                  </a:moveTo>
                  <a:cubicBezTo>
                    <a:pt x="502" y="0"/>
                    <a:pt x="498" y="0"/>
                    <a:pt x="493" y="0"/>
                  </a:cubicBezTo>
                  <a:cubicBezTo>
                    <a:pt x="367" y="0"/>
                    <a:pt x="344" y="180"/>
                    <a:pt x="466" y="214"/>
                  </a:cubicBezTo>
                  <a:cubicBezTo>
                    <a:pt x="4566" y="1365"/>
                    <a:pt x="3129" y="4332"/>
                    <a:pt x="2834" y="4862"/>
                  </a:cubicBezTo>
                  <a:lnTo>
                    <a:pt x="2833" y="4862"/>
                  </a:lnTo>
                  <a:cubicBezTo>
                    <a:pt x="2813" y="4898"/>
                    <a:pt x="2777" y="4918"/>
                    <a:pt x="2738" y="4918"/>
                  </a:cubicBezTo>
                  <a:cubicBezTo>
                    <a:pt x="2725" y="4918"/>
                    <a:pt x="2712" y="4916"/>
                    <a:pt x="2699" y="4911"/>
                  </a:cubicBezTo>
                  <a:lnTo>
                    <a:pt x="186" y="3944"/>
                  </a:lnTo>
                  <a:cubicBezTo>
                    <a:pt x="172" y="3939"/>
                    <a:pt x="159" y="3937"/>
                    <a:pt x="146" y="3937"/>
                  </a:cubicBezTo>
                  <a:cubicBezTo>
                    <a:pt x="61" y="3937"/>
                    <a:pt x="0" y="4042"/>
                    <a:pt x="64" y="4116"/>
                  </a:cubicBezTo>
                  <a:cubicBezTo>
                    <a:pt x="1447" y="5756"/>
                    <a:pt x="872" y="7222"/>
                    <a:pt x="543" y="7797"/>
                  </a:cubicBezTo>
                  <a:cubicBezTo>
                    <a:pt x="501" y="7873"/>
                    <a:pt x="560" y="7959"/>
                    <a:pt x="638" y="7959"/>
                  </a:cubicBezTo>
                  <a:cubicBezTo>
                    <a:pt x="650" y="7959"/>
                    <a:pt x="662" y="7958"/>
                    <a:pt x="674" y="7953"/>
                  </a:cubicBezTo>
                  <a:lnTo>
                    <a:pt x="3000" y="7155"/>
                  </a:lnTo>
                  <a:cubicBezTo>
                    <a:pt x="3012" y="7151"/>
                    <a:pt x="3024" y="7149"/>
                    <a:pt x="3036" y="7149"/>
                  </a:cubicBezTo>
                  <a:cubicBezTo>
                    <a:pt x="3079" y="7149"/>
                    <a:pt x="3120" y="7174"/>
                    <a:pt x="3136" y="7216"/>
                  </a:cubicBezTo>
                  <a:cubicBezTo>
                    <a:pt x="3585" y="8340"/>
                    <a:pt x="3170" y="9539"/>
                    <a:pt x="3004" y="9939"/>
                  </a:cubicBezTo>
                  <a:cubicBezTo>
                    <a:pt x="2974" y="10010"/>
                    <a:pt x="3023" y="10086"/>
                    <a:pt x="3100" y="10089"/>
                  </a:cubicBezTo>
                  <a:cubicBezTo>
                    <a:pt x="3150" y="10091"/>
                    <a:pt x="3211" y="10093"/>
                    <a:pt x="3283" y="10093"/>
                  </a:cubicBezTo>
                  <a:cubicBezTo>
                    <a:pt x="4089" y="10093"/>
                    <a:pt x="6271" y="9900"/>
                    <a:pt x="9238" y="8136"/>
                  </a:cubicBezTo>
                  <a:cubicBezTo>
                    <a:pt x="9241" y="8134"/>
                    <a:pt x="9244" y="8133"/>
                    <a:pt x="9246" y="8131"/>
                  </a:cubicBezTo>
                  <a:cubicBezTo>
                    <a:pt x="11123" y="6815"/>
                    <a:pt x="11742" y="4841"/>
                    <a:pt x="9689" y="3226"/>
                  </a:cubicBezTo>
                  <a:cubicBezTo>
                    <a:pt x="8335" y="2158"/>
                    <a:pt x="6652" y="1529"/>
                    <a:pt x="5054" y="928"/>
                  </a:cubicBezTo>
                  <a:cubicBezTo>
                    <a:pt x="3609" y="384"/>
                    <a:pt x="2059" y="0"/>
                    <a:pt x="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4" name="Google Shape;13254;p335"/>
            <p:cNvSpPr/>
            <p:nvPr/>
          </p:nvSpPr>
          <p:spPr>
            <a:xfrm>
              <a:off x="3932500" y="4020350"/>
              <a:ext cx="146775" cy="126175"/>
            </a:xfrm>
            <a:custGeom>
              <a:rect b="b" l="l" r="r" t="t"/>
              <a:pathLst>
                <a:path extrusionOk="0" h="5047" w="5871">
                  <a:moveTo>
                    <a:pt x="247" y="0"/>
                  </a:moveTo>
                  <a:cubicBezTo>
                    <a:pt x="184" y="0"/>
                    <a:pt x="172" y="90"/>
                    <a:pt x="233" y="108"/>
                  </a:cubicBezTo>
                  <a:cubicBezTo>
                    <a:pt x="2283" y="683"/>
                    <a:pt x="1565" y="2166"/>
                    <a:pt x="1418" y="2432"/>
                  </a:cubicBezTo>
                  <a:cubicBezTo>
                    <a:pt x="1408" y="2450"/>
                    <a:pt x="1389" y="2460"/>
                    <a:pt x="1370" y="2460"/>
                  </a:cubicBezTo>
                  <a:cubicBezTo>
                    <a:pt x="1363" y="2460"/>
                    <a:pt x="1357" y="2459"/>
                    <a:pt x="1350" y="2456"/>
                  </a:cubicBezTo>
                  <a:lnTo>
                    <a:pt x="93" y="1973"/>
                  </a:lnTo>
                  <a:cubicBezTo>
                    <a:pt x="86" y="1970"/>
                    <a:pt x="79" y="1969"/>
                    <a:pt x="73" y="1969"/>
                  </a:cubicBezTo>
                  <a:cubicBezTo>
                    <a:pt x="30" y="1969"/>
                    <a:pt x="1" y="2021"/>
                    <a:pt x="32" y="2059"/>
                  </a:cubicBezTo>
                  <a:cubicBezTo>
                    <a:pt x="724" y="2879"/>
                    <a:pt x="437" y="3611"/>
                    <a:pt x="273" y="3899"/>
                  </a:cubicBezTo>
                  <a:cubicBezTo>
                    <a:pt x="250" y="3937"/>
                    <a:pt x="281" y="3980"/>
                    <a:pt x="320" y="3980"/>
                  </a:cubicBezTo>
                  <a:cubicBezTo>
                    <a:pt x="326" y="3980"/>
                    <a:pt x="332" y="3979"/>
                    <a:pt x="338" y="3977"/>
                  </a:cubicBezTo>
                  <a:lnTo>
                    <a:pt x="1501" y="3579"/>
                  </a:lnTo>
                  <a:cubicBezTo>
                    <a:pt x="1507" y="3577"/>
                    <a:pt x="1513" y="3575"/>
                    <a:pt x="1519" y="3575"/>
                  </a:cubicBezTo>
                  <a:cubicBezTo>
                    <a:pt x="1541" y="3575"/>
                    <a:pt x="1561" y="3588"/>
                    <a:pt x="1569" y="3609"/>
                  </a:cubicBezTo>
                  <a:cubicBezTo>
                    <a:pt x="1793" y="4170"/>
                    <a:pt x="1586" y="4770"/>
                    <a:pt x="1502" y="4971"/>
                  </a:cubicBezTo>
                  <a:cubicBezTo>
                    <a:pt x="1487" y="5005"/>
                    <a:pt x="1513" y="5044"/>
                    <a:pt x="1550" y="5045"/>
                  </a:cubicBezTo>
                  <a:cubicBezTo>
                    <a:pt x="1576" y="5046"/>
                    <a:pt x="1607" y="5047"/>
                    <a:pt x="1644" y="5047"/>
                  </a:cubicBezTo>
                  <a:cubicBezTo>
                    <a:pt x="2049" y="5047"/>
                    <a:pt x="3138" y="4949"/>
                    <a:pt x="4620" y="4068"/>
                  </a:cubicBezTo>
                  <a:cubicBezTo>
                    <a:pt x="4621" y="4068"/>
                    <a:pt x="4622" y="4067"/>
                    <a:pt x="4623" y="4066"/>
                  </a:cubicBezTo>
                  <a:cubicBezTo>
                    <a:pt x="5562" y="3408"/>
                    <a:pt x="5871" y="2422"/>
                    <a:pt x="4846" y="1613"/>
                  </a:cubicBezTo>
                  <a:cubicBezTo>
                    <a:pt x="4168" y="1080"/>
                    <a:pt x="3326" y="765"/>
                    <a:pt x="2527" y="465"/>
                  </a:cubicBezTo>
                  <a:cubicBezTo>
                    <a:pt x="1803" y="192"/>
                    <a:pt x="1026" y="0"/>
                    <a:pt x="2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5" name="Google Shape;13255;p335"/>
          <p:cNvGrpSpPr/>
          <p:nvPr/>
        </p:nvGrpSpPr>
        <p:grpSpPr>
          <a:xfrm>
            <a:off x="5957998" y="3446917"/>
            <a:ext cx="883716" cy="775621"/>
            <a:chOff x="10052725" y="2873950"/>
            <a:chExt cx="381175" cy="334550"/>
          </a:xfrm>
        </p:grpSpPr>
        <p:sp>
          <p:nvSpPr>
            <p:cNvPr id="13256" name="Google Shape;13256;p335"/>
            <p:cNvSpPr/>
            <p:nvPr/>
          </p:nvSpPr>
          <p:spPr>
            <a:xfrm>
              <a:off x="10110850" y="2938875"/>
              <a:ext cx="208425" cy="235825"/>
            </a:xfrm>
            <a:custGeom>
              <a:rect b="b" l="l" r="r" t="t"/>
              <a:pathLst>
                <a:path extrusionOk="0" h="9433" w="8337">
                  <a:moveTo>
                    <a:pt x="5142" y="0"/>
                  </a:moveTo>
                  <a:cubicBezTo>
                    <a:pt x="3528" y="0"/>
                    <a:pt x="1822" y="1320"/>
                    <a:pt x="1002" y="3363"/>
                  </a:cubicBezTo>
                  <a:cubicBezTo>
                    <a:pt x="0" y="5857"/>
                    <a:pt x="699" y="8486"/>
                    <a:pt x="2561" y="9234"/>
                  </a:cubicBezTo>
                  <a:cubicBezTo>
                    <a:pt x="2893" y="9367"/>
                    <a:pt x="3246" y="9433"/>
                    <a:pt x="3607" y="9433"/>
                  </a:cubicBezTo>
                  <a:cubicBezTo>
                    <a:pt x="4223" y="9433"/>
                    <a:pt x="4866" y="9243"/>
                    <a:pt x="5479" y="8869"/>
                  </a:cubicBezTo>
                  <a:cubicBezTo>
                    <a:pt x="6452" y="8277"/>
                    <a:pt x="7268" y="7270"/>
                    <a:pt x="7750" y="6072"/>
                  </a:cubicBezTo>
                  <a:cubicBezTo>
                    <a:pt x="8230" y="4874"/>
                    <a:pt x="8337" y="3583"/>
                    <a:pt x="8044" y="2481"/>
                  </a:cubicBezTo>
                  <a:cubicBezTo>
                    <a:pt x="7751" y="1381"/>
                    <a:pt x="7084" y="560"/>
                    <a:pt x="6190" y="200"/>
                  </a:cubicBezTo>
                  <a:cubicBezTo>
                    <a:pt x="5852" y="65"/>
                    <a:pt x="5500" y="0"/>
                    <a:pt x="51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7" name="Google Shape;13257;p335"/>
            <p:cNvSpPr/>
            <p:nvPr/>
          </p:nvSpPr>
          <p:spPr>
            <a:xfrm>
              <a:off x="10243600" y="2873950"/>
              <a:ext cx="69450" cy="74850"/>
            </a:xfrm>
            <a:custGeom>
              <a:rect b="b" l="l" r="r" t="t"/>
              <a:pathLst>
                <a:path extrusionOk="0" h="2994" w="2778">
                  <a:moveTo>
                    <a:pt x="1633" y="0"/>
                  </a:moveTo>
                  <a:cubicBezTo>
                    <a:pt x="1121" y="0"/>
                    <a:pt x="579" y="419"/>
                    <a:pt x="318" y="1067"/>
                  </a:cubicBezTo>
                  <a:cubicBezTo>
                    <a:pt x="1" y="1859"/>
                    <a:pt x="223" y="2692"/>
                    <a:pt x="814" y="2930"/>
                  </a:cubicBezTo>
                  <a:cubicBezTo>
                    <a:pt x="921" y="2973"/>
                    <a:pt x="1033" y="2994"/>
                    <a:pt x="1146" y="2994"/>
                  </a:cubicBezTo>
                  <a:cubicBezTo>
                    <a:pt x="1657" y="2994"/>
                    <a:pt x="2199" y="2575"/>
                    <a:pt x="2460" y="1927"/>
                  </a:cubicBezTo>
                  <a:cubicBezTo>
                    <a:pt x="2777" y="1135"/>
                    <a:pt x="2556" y="302"/>
                    <a:pt x="1965" y="64"/>
                  </a:cubicBezTo>
                  <a:cubicBezTo>
                    <a:pt x="1858" y="21"/>
                    <a:pt x="1746" y="0"/>
                    <a:pt x="16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8" name="Google Shape;13258;p335"/>
            <p:cNvSpPr/>
            <p:nvPr/>
          </p:nvSpPr>
          <p:spPr>
            <a:xfrm>
              <a:off x="10298900" y="2955175"/>
              <a:ext cx="135000" cy="125700"/>
            </a:xfrm>
            <a:custGeom>
              <a:rect b="b" l="l" r="r" t="t"/>
              <a:pathLst>
                <a:path extrusionOk="0" h="5028" w="5400">
                  <a:moveTo>
                    <a:pt x="1520" y="0"/>
                  </a:moveTo>
                  <a:cubicBezTo>
                    <a:pt x="1427" y="0"/>
                    <a:pt x="1333" y="29"/>
                    <a:pt x="1253" y="89"/>
                  </a:cubicBezTo>
                  <a:lnTo>
                    <a:pt x="310" y="785"/>
                  </a:lnTo>
                  <a:cubicBezTo>
                    <a:pt x="221" y="849"/>
                    <a:pt x="160" y="945"/>
                    <a:pt x="137" y="1052"/>
                  </a:cubicBezTo>
                  <a:lnTo>
                    <a:pt x="62" y="1400"/>
                  </a:lnTo>
                  <a:cubicBezTo>
                    <a:pt x="0" y="1684"/>
                    <a:pt x="219" y="1944"/>
                    <a:pt x="500" y="1944"/>
                  </a:cubicBezTo>
                  <a:cubicBezTo>
                    <a:pt x="517" y="1944"/>
                    <a:pt x="535" y="1943"/>
                    <a:pt x="552" y="1941"/>
                  </a:cubicBezTo>
                  <a:cubicBezTo>
                    <a:pt x="589" y="1937"/>
                    <a:pt x="625" y="1935"/>
                    <a:pt x="661" y="1935"/>
                  </a:cubicBezTo>
                  <a:cubicBezTo>
                    <a:pt x="897" y="1935"/>
                    <a:pt x="1126" y="2018"/>
                    <a:pt x="1307" y="2173"/>
                  </a:cubicBezTo>
                  <a:lnTo>
                    <a:pt x="4532" y="4921"/>
                  </a:lnTo>
                  <a:cubicBezTo>
                    <a:pt x="4613" y="4990"/>
                    <a:pt x="4716" y="5027"/>
                    <a:pt x="4823" y="5027"/>
                  </a:cubicBezTo>
                  <a:cubicBezTo>
                    <a:pt x="4835" y="5027"/>
                    <a:pt x="4848" y="5027"/>
                    <a:pt x="4860" y="5026"/>
                  </a:cubicBezTo>
                  <a:cubicBezTo>
                    <a:pt x="5219" y="4996"/>
                    <a:pt x="5400" y="4577"/>
                    <a:pt x="5175" y="4296"/>
                  </a:cubicBezTo>
                  <a:lnTo>
                    <a:pt x="1871" y="170"/>
                  </a:lnTo>
                  <a:cubicBezTo>
                    <a:pt x="1783" y="59"/>
                    <a:pt x="1652"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9" name="Google Shape;13259;p335"/>
            <p:cNvSpPr/>
            <p:nvPr/>
          </p:nvSpPr>
          <p:spPr>
            <a:xfrm>
              <a:off x="10052725" y="2899450"/>
              <a:ext cx="161975" cy="59000"/>
            </a:xfrm>
            <a:custGeom>
              <a:rect b="b" l="l" r="r" t="t"/>
              <a:pathLst>
                <a:path extrusionOk="0" h="2360" w="6479">
                  <a:moveTo>
                    <a:pt x="5818" y="1"/>
                  </a:moveTo>
                  <a:cubicBezTo>
                    <a:pt x="5798" y="1"/>
                    <a:pt x="5778" y="2"/>
                    <a:pt x="5758" y="5"/>
                  </a:cubicBezTo>
                  <a:lnTo>
                    <a:pt x="516" y="702"/>
                  </a:lnTo>
                  <a:cubicBezTo>
                    <a:pt x="160" y="749"/>
                    <a:pt x="0" y="1176"/>
                    <a:pt x="239" y="1446"/>
                  </a:cubicBezTo>
                  <a:cubicBezTo>
                    <a:pt x="318" y="1536"/>
                    <a:pt x="430" y="1590"/>
                    <a:pt x="549" y="1597"/>
                  </a:cubicBezTo>
                  <a:lnTo>
                    <a:pt x="4779" y="1842"/>
                  </a:lnTo>
                  <a:cubicBezTo>
                    <a:pt x="5053" y="1858"/>
                    <a:pt x="5308" y="1987"/>
                    <a:pt x="5484" y="2197"/>
                  </a:cubicBezTo>
                  <a:cubicBezTo>
                    <a:pt x="5575" y="2306"/>
                    <a:pt x="5703" y="2359"/>
                    <a:pt x="5830" y="2359"/>
                  </a:cubicBezTo>
                  <a:cubicBezTo>
                    <a:pt x="5978" y="2359"/>
                    <a:pt x="6126" y="2287"/>
                    <a:pt x="6213" y="2145"/>
                  </a:cubicBezTo>
                  <a:lnTo>
                    <a:pt x="6400" y="1842"/>
                  </a:lnTo>
                  <a:cubicBezTo>
                    <a:pt x="6457" y="1749"/>
                    <a:pt x="6478" y="1638"/>
                    <a:pt x="6460" y="1529"/>
                  </a:cubicBezTo>
                  <a:lnTo>
                    <a:pt x="6260" y="375"/>
                  </a:lnTo>
                  <a:cubicBezTo>
                    <a:pt x="6222" y="157"/>
                    <a:pt x="6033" y="1"/>
                    <a:pt x="58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0" name="Google Shape;13260;p335"/>
            <p:cNvSpPr/>
            <p:nvPr/>
          </p:nvSpPr>
          <p:spPr>
            <a:xfrm>
              <a:off x="10064425" y="3096425"/>
              <a:ext cx="73375" cy="48225"/>
            </a:xfrm>
            <a:custGeom>
              <a:rect b="b" l="l" r="r" t="t"/>
              <a:pathLst>
                <a:path extrusionOk="0" h="1929" w="2935">
                  <a:moveTo>
                    <a:pt x="2356" y="1"/>
                  </a:moveTo>
                  <a:cubicBezTo>
                    <a:pt x="2316" y="1"/>
                    <a:pt x="2276" y="8"/>
                    <a:pt x="2237" y="24"/>
                  </a:cubicBezTo>
                  <a:lnTo>
                    <a:pt x="996" y="532"/>
                  </a:lnTo>
                  <a:cubicBezTo>
                    <a:pt x="957" y="547"/>
                    <a:pt x="916" y="555"/>
                    <a:pt x="875" y="555"/>
                  </a:cubicBezTo>
                  <a:lnTo>
                    <a:pt x="429" y="552"/>
                  </a:lnTo>
                  <a:cubicBezTo>
                    <a:pt x="429" y="552"/>
                    <a:pt x="428" y="552"/>
                    <a:pt x="428" y="552"/>
                  </a:cubicBezTo>
                  <a:cubicBezTo>
                    <a:pt x="134" y="552"/>
                    <a:pt x="1" y="919"/>
                    <a:pt x="227" y="1105"/>
                  </a:cubicBezTo>
                  <a:lnTo>
                    <a:pt x="945" y="1699"/>
                  </a:lnTo>
                  <a:cubicBezTo>
                    <a:pt x="1129" y="1851"/>
                    <a:pt x="1354" y="1928"/>
                    <a:pt x="1580" y="1928"/>
                  </a:cubicBezTo>
                  <a:cubicBezTo>
                    <a:pt x="1780" y="1928"/>
                    <a:pt x="1980" y="1868"/>
                    <a:pt x="2152" y="1748"/>
                  </a:cubicBezTo>
                  <a:cubicBezTo>
                    <a:pt x="2271" y="1665"/>
                    <a:pt x="2371" y="1556"/>
                    <a:pt x="2443" y="1430"/>
                  </a:cubicBezTo>
                  <a:lnTo>
                    <a:pt x="2864" y="702"/>
                  </a:lnTo>
                  <a:cubicBezTo>
                    <a:pt x="2935" y="579"/>
                    <a:pt x="2914" y="423"/>
                    <a:pt x="2812" y="323"/>
                  </a:cubicBezTo>
                  <a:lnTo>
                    <a:pt x="2575" y="90"/>
                  </a:lnTo>
                  <a:cubicBezTo>
                    <a:pt x="2515" y="31"/>
                    <a:pt x="2436" y="1"/>
                    <a:pt x="23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1" name="Google Shape;13261;p335"/>
            <p:cNvSpPr/>
            <p:nvPr/>
          </p:nvSpPr>
          <p:spPr>
            <a:xfrm>
              <a:off x="10233725" y="3149500"/>
              <a:ext cx="57700" cy="59000"/>
            </a:xfrm>
            <a:custGeom>
              <a:rect b="b" l="l" r="r" t="t"/>
              <a:pathLst>
                <a:path extrusionOk="0" h="2360" w="2308">
                  <a:moveTo>
                    <a:pt x="874" y="1"/>
                  </a:moveTo>
                  <a:cubicBezTo>
                    <a:pt x="872" y="1"/>
                    <a:pt x="870" y="1"/>
                    <a:pt x="868" y="1"/>
                  </a:cubicBezTo>
                  <a:lnTo>
                    <a:pt x="536" y="5"/>
                  </a:lnTo>
                  <a:cubicBezTo>
                    <a:pt x="394" y="7"/>
                    <a:pt x="270" y="105"/>
                    <a:pt x="237" y="243"/>
                  </a:cubicBezTo>
                  <a:lnTo>
                    <a:pt x="38" y="1060"/>
                  </a:lnTo>
                  <a:cubicBezTo>
                    <a:pt x="2" y="1201"/>
                    <a:pt x="0" y="1349"/>
                    <a:pt x="28" y="1491"/>
                  </a:cubicBezTo>
                  <a:cubicBezTo>
                    <a:pt x="115" y="1931"/>
                    <a:pt x="486" y="2259"/>
                    <a:pt x="934" y="2291"/>
                  </a:cubicBezTo>
                  <a:lnTo>
                    <a:pt x="1863" y="2358"/>
                  </a:lnTo>
                  <a:cubicBezTo>
                    <a:pt x="1871" y="2359"/>
                    <a:pt x="1879" y="2359"/>
                    <a:pt x="1887" y="2359"/>
                  </a:cubicBezTo>
                  <a:cubicBezTo>
                    <a:pt x="2165" y="2359"/>
                    <a:pt x="2307" y="2015"/>
                    <a:pt x="2100" y="1819"/>
                  </a:cubicBezTo>
                  <a:lnTo>
                    <a:pt x="1775" y="1512"/>
                  </a:lnTo>
                  <a:cubicBezTo>
                    <a:pt x="1745" y="1484"/>
                    <a:pt x="1721" y="1450"/>
                    <a:pt x="1704" y="1413"/>
                  </a:cubicBezTo>
                  <a:lnTo>
                    <a:pt x="1158" y="187"/>
                  </a:lnTo>
                  <a:lnTo>
                    <a:pt x="1158" y="186"/>
                  </a:lnTo>
                  <a:cubicBezTo>
                    <a:pt x="1108" y="74"/>
                    <a:pt x="997" y="1"/>
                    <a:pt x="8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2" name="Google Shape;13262;p335"/>
            <p:cNvSpPr/>
            <p:nvPr/>
          </p:nvSpPr>
          <p:spPr>
            <a:xfrm>
              <a:off x="10164750" y="3158125"/>
              <a:ext cx="24700" cy="34875"/>
            </a:xfrm>
            <a:custGeom>
              <a:rect b="b" l="l" r="r" t="t"/>
              <a:pathLst>
                <a:path extrusionOk="0" h="1395" w="988">
                  <a:moveTo>
                    <a:pt x="116" y="0"/>
                  </a:moveTo>
                  <a:lnTo>
                    <a:pt x="0" y="290"/>
                  </a:lnTo>
                  <a:lnTo>
                    <a:pt x="20" y="1394"/>
                  </a:lnTo>
                  <a:lnTo>
                    <a:pt x="988" y="350"/>
                  </a:lnTo>
                  <a:lnTo>
                    <a:pt x="1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3" name="Google Shape;13263;p335"/>
          <p:cNvSpPr/>
          <p:nvPr/>
        </p:nvSpPr>
        <p:spPr>
          <a:xfrm>
            <a:off x="8441500" y="3395351"/>
            <a:ext cx="1059376" cy="1748144"/>
          </a:xfrm>
          <a:custGeom>
            <a:rect b="b" l="l" r="r" t="t"/>
            <a:pathLst>
              <a:path extrusionOk="0" h="63830" w="38681">
                <a:moveTo>
                  <a:pt x="12916" y="17706"/>
                </a:moveTo>
                <a:cubicBezTo>
                  <a:pt x="12916" y="17708"/>
                  <a:pt x="12917" y="17710"/>
                  <a:pt x="12917" y="17711"/>
                </a:cubicBezTo>
                <a:lnTo>
                  <a:pt x="12916" y="17711"/>
                </a:lnTo>
                <a:lnTo>
                  <a:pt x="12916" y="17706"/>
                </a:lnTo>
                <a:close/>
                <a:moveTo>
                  <a:pt x="18074" y="0"/>
                </a:moveTo>
                <a:cubicBezTo>
                  <a:pt x="16634" y="0"/>
                  <a:pt x="15432" y="1174"/>
                  <a:pt x="15463" y="2935"/>
                </a:cubicBezTo>
                <a:cubicBezTo>
                  <a:pt x="15493" y="4647"/>
                  <a:pt x="15989" y="6409"/>
                  <a:pt x="16580" y="8040"/>
                </a:cubicBezTo>
                <a:cubicBezTo>
                  <a:pt x="17445" y="10429"/>
                  <a:pt x="18622" y="12701"/>
                  <a:pt x="19589" y="15055"/>
                </a:cubicBezTo>
                <a:cubicBezTo>
                  <a:pt x="20517" y="17310"/>
                  <a:pt x="20389" y="19580"/>
                  <a:pt x="19532" y="21994"/>
                </a:cubicBezTo>
                <a:cubicBezTo>
                  <a:pt x="18656" y="21475"/>
                  <a:pt x="17984" y="20935"/>
                  <a:pt x="17218" y="20652"/>
                </a:cubicBezTo>
                <a:cubicBezTo>
                  <a:pt x="14279" y="19564"/>
                  <a:pt x="12800" y="17371"/>
                  <a:pt x="12181" y="14418"/>
                </a:cubicBezTo>
                <a:cubicBezTo>
                  <a:pt x="11901" y="13078"/>
                  <a:pt x="11542" y="11747"/>
                  <a:pt x="11105" y="10451"/>
                </a:cubicBezTo>
                <a:cubicBezTo>
                  <a:pt x="10774" y="9471"/>
                  <a:pt x="10363" y="8484"/>
                  <a:pt x="9804" y="7621"/>
                </a:cubicBezTo>
                <a:cubicBezTo>
                  <a:pt x="9070" y="6490"/>
                  <a:pt x="7566" y="5775"/>
                  <a:pt x="6236" y="5775"/>
                </a:cubicBezTo>
                <a:cubicBezTo>
                  <a:pt x="5841" y="5775"/>
                  <a:pt x="5461" y="5838"/>
                  <a:pt x="5121" y="5972"/>
                </a:cubicBezTo>
                <a:cubicBezTo>
                  <a:pt x="3456" y="6629"/>
                  <a:pt x="3446" y="8168"/>
                  <a:pt x="3437" y="9605"/>
                </a:cubicBezTo>
                <a:cubicBezTo>
                  <a:pt x="3432" y="10509"/>
                  <a:pt x="3530" y="11446"/>
                  <a:pt x="3769" y="12316"/>
                </a:cubicBezTo>
                <a:cubicBezTo>
                  <a:pt x="5828" y="19801"/>
                  <a:pt x="9640" y="25656"/>
                  <a:pt x="18199" y="27266"/>
                </a:cubicBezTo>
                <a:cubicBezTo>
                  <a:pt x="15246" y="33794"/>
                  <a:pt x="14431" y="40666"/>
                  <a:pt x="14217" y="47957"/>
                </a:cubicBezTo>
                <a:cubicBezTo>
                  <a:pt x="11170" y="45709"/>
                  <a:pt x="9863" y="42835"/>
                  <a:pt x="8397" y="40082"/>
                </a:cubicBezTo>
                <a:cubicBezTo>
                  <a:pt x="7171" y="37782"/>
                  <a:pt x="6122" y="35369"/>
                  <a:pt x="4706" y="33192"/>
                </a:cubicBezTo>
                <a:cubicBezTo>
                  <a:pt x="4169" y="32367"/>
                  <a:pt x="3157" y="31088"/>
                  <a:pt x="1992" y="31088"/>
                </a:cubicBezTo>
                <a:cubicBezTo>
                  <a:pt x="1846" y="31088"/>
                  <a:pt x="1697" y="31109"/>
                  <a:pt x="1546" y="31153"/>
                </a:cubicBezTo>
                <a:cubicBezTo>
                  <a:pt x="230" y="31538"/>
                  <a:pt x="285" y="33441"/>
                  <a:pt x="218" y="34560"/>
                </a:cubicBezTo>
                <a:cubicBezTo>
                  <a:pt x="0" y="38273"/>
                  <a:pt x="954" y="41814"/>
                  <a:pt x="2613" y="45138"/>
                </a:cubicBezTo>
                <a:cubicBezTo>
                  <a:pt x="4958" y="49830"/>
                  <a:pt x="8395" y="52990"/>
                  <a:pt x="13975" y="52990"/>
                </a:cubicBezTo>
                <a:cubicBezTo>
                  <a:pt x="13985" y="52990"/>
                  <a:pt x="13995" y="52990"/>
                  <a:pt x="14004" y="52990"/>
                </a:cubicBezTo>
                <a:cubicBezTo>
                  <a:pt x="14494" y="55763"/>
                  <a:pt x="14845" y="58346"/>
                  <a:pt x="15441" y="60873"/>
                </a:cubicBezTo>
                <a:cubicBezTo>
                  <a:pt x="15758" y="62222"/>
                  <a:pt x="16237" y="63829"/>
                  <a:pt x="18053" y="63829"/>
                </a:cubicBezTo>
                <a:cubicBezTo>
                  <a:pt x="18061" y="63829"/>
                  <a:pt x="18069" y="63829"/>
                  <a:pt x="18077" y="63829"/>
                </a:cubicBezTo>
                <a:cubicBezTo>
                  <a:pt x="20031" y="63814"/>
                  <a:pt x="20878" y="62358"/>
                  <a:pt x="21329" y="60687"/>
                </a:cubicBezTo>
                <a:cubicBezTo>
                  <a:pt x="21582" y="59748"/>
                  <a:pt x="21746" y="58769"/>
                  <a:pt x="21819" y="57798"/>
                </a:cubicBezTo>
                <a:cubicBezTo>
                  <a:pt x="22001" y="55390"/>
                  <a:pt x="22022" y="52967"/>
                  <a:pt x="22264" y="50567"/>
                </a:cubicBezTo>
                <a:cubicBezTo>
                  <a:pt x="22525" y="47997"/>
                  <a:pt x="22964" y="45445"/>
                  <a:pt x="23331" y="42849"/>
                </a:cubicBezTo>
                <a:cubicBezTo>
                  <a:pt x="24132" y="42856"/>
                  <a:pt x="24580" y="42856"/>
                  <a:pt x="25026" y="42864"/>
                </a:cubicBezTo>
                <a:cubicBezTo>
                  <a:pt x="25091" y="42865"/>
                  <a:pt x="25157" y="42865"/>
                  <a:pt x="25222" y="42865"/>
                </a:cubicBezTo>
                <a:cubicBezTo>
                  <a:pt x="30684" y="42865"/>
                  <a:pt x="36019" y="38773"/>
                  <a:pt x="37898" y="33614"/>
                </a:cubicBezTo>
                <a:cubicBezTo>
                  <a:pt x="38256" y="32633"/>
                  <a:pt x="38490" y="31613"/>
                  <a:pt x="38574" y="30576"/>
                </a:cubicBezTo>
                <a:cubicBezTo>
                  <a:pt x="38680" y="29254"/>
                  <a:pt x="38461" y="28129"/>
                  <a:pt x="37148" y="27421"/>
                </a:cubicBezTo>
                <a:lnTo>
                  <a:pt x="37148" y="27422"/>
                </a:lnTo>
                <a:cubicBezTo>
                  <a:pt x="36587" y="27121"/>
                  <a:pt x="36048" y="26971"/>
                  <a:pt x="35529" y="26971"/>
                </a:cubicBezTo>
                <a:cubicBezTo>
                  <a:pt x="34824" y="26971"/>
                  <a:pt x="34156" y="27248"/>
                  <a:pt x="33526" y="27794"/>
                </a:cubicBezTo>
                <a:cubicBezTo>
                  <a:pt x="32842" y="28388"/>
                  <a:pt x="32173" y="29037"/>
                  <a:pt x="31650" y="29770"/>
                </a:cubicBezTo>
                <a:cubicBezTo>
                  <a:pt x="30592" y="31257"/>
                  <a:pt x="29709" y="32872"/>
                  <a:pt x="28618" y="34333"/>
                </a:cubicBezTo>
                <a:cubicBezTo>
                  <a:pt x="27697" y="35565"/>
                  <a:pt x="26587" y="36654"/>
                  <a:pt x="25561" y="37807"/>
                </a:cubicBezTo>
                <a:cubicBezTo>
                  <a:pt x="26207" y="34010"/>
                  <a:pt x="27138" y="30489"/>
                  <a:pt x="28165" y="26996"/>
                </a:cubicBezTo>
                <a:cubicBezTo>
                  <a:pt x="30609" y="18681"/>
                  <a:pt x="28437" y="11250"/>
                  <a:pt x="23742" y="4375"/>
                </a:cubicBezTo>
                <a:cubicBezTo>
                  <a:pt x="22707" y="2861"/>
                  <a:pt x="21257" y="1485"/>
                  <a:pt x="19707" y="502"/>
                </a:cubicBezTo>
                <a:cubicBezTo>
                  <a:pt x="19163" y="158"/>
                  <a:pt x="18603" y="0"/>
                  <a:pt x="18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64" name="Google Shape;13264;p335"/>
          <p:cNvGrpSpPr/>
          <p:nvPr/>
        </p:nvGrpSpPr>
        <p:grpSpPr>
          <a:xfrm>
            <a:off x="7566625" y="4233188"/>
            <a:ext cx="727875" cy="978350"/>
            <a:chOff x="9887675" y="4006075"/>
            <a:chExt cx="727875" cy="978350"/>
          </a:xfrm>
        </p:grpSpPr>
        <p:sp>
          <p:nvSpPr>
            <p:cNvPr id="13265" name="Google Shape;13265;p335"/>
            <p:cNvSpPr/>
            <p:nvPr/>
          </p:nvSpPr>
          <p:spPr>
            <a:xfrm>
              <a:off x="9887675" y="4041225"/>
              <a:ext cx="323825" cy="936675"/>
            </a:xfrm>
            <a:custGeom>
              <a:rect b="b" l="l" r="r" t="t"/>
              <a:pathLst>
                <a:path extrusionOk="0" h="37467" w="12953">
                  <a:moveTo>
                    <a:pt x="1343" y="1"/>
                  </a:moveTo>
                  <a:cubicBezTo>
                    <a:pt x="679" y="1571"/>
                    <a:pt x="0" y="3287"/>
                    <a:pt x="433" y="4936"/>
                  </a:cubicBezTo>
                  <a:cubicBezTo>
                    <a:pt x="748" y="6135"/>
                    <a:pt x="1606" y="7104"/>
                    <a:pt x="2435" y="8024"/>
                  </a:cubicBezTo>
                  <a:cubicBezTo>
                    <a:pt x="3225" y="8897"/>
                    <a:pt x="4014" y="9772"/>
                    <a:pt x="4803" y="10647"/>
                  </a:cubicBezTo>
                  <a:cubicBezTo>
                    <a:pt x="5434" y="11345"/>
                    <a:pt x="6104" y="12154"/>
                    <a:pt x="6040" y="13091"/>
                  </a:cubicBezTo>
                  <a:cubicBezTo>
                    <a:pt x="5988" y="13855"/>
                    <a:pt x="5456" y="14495"/>
                    <a:pt x="5226" y="15226"/>
                  </a:cubicBezTo>
                  <a:cubicBezTo>
                    <a:pt x="4725" y="16828"/>
                    <a:pt x="5744" y="18484"/>
                    <a:pt x="6788" y="19799"/>
                  </a:cubicBezTo>
                  <a:cubicBezTo>
                    <a:pt x="7832" y="21115"/>
                    <a:pt x="9020" y="22560"/>
                    <a:pt x="8902" y="24236"/>
                  </a:cubicBezTo>
                  <a:cubicBezTo>
                    <a:pt x="8829" y="25296"/>
                    <a:pt x="8235" y="26236"/>
                    <a:pt x="7764" y="27191"/>
                  </a:cubicBezTo>
                  <a:cubicBezTo>
                    <a:pt x="7142" y="28454"/>
                    <a:pt x="6719" y="29953"/>
                    <a:pt x="7253" y="31258"/>
                  </a:cubicBezTo>
                  <a:cubicBezTo>
                    <a:pt x="7724" y="32409"/>
                    <a:pt x="8853" y="33184"/>
                    <a:pt x="9365" y="34318"/>
                  </a:cubicBezTo>
                  <a:cubicBezTo>
                    <a:pt x="10137" y="36023"/>
                    <a:pt x="8653" y="37465"/>
                    <a:pt x="11244" y="37467"/>
                  </a:cubicBezTo>
                  <a:cubicBezTo>
                    <a:pt x="11690" y="36317"/>
                    <a:pt x="11894" y="35006"/>
                    <a:pt x="12196" y="33802"/>
                  </a:cubicBezTo>
                  <a:cubicBezTo>
                    <a:pt x="12326" y="33285"/>
                    <a:pt x="12457" y="32755"/>
                    <a:pt x="12399" y="32224"/>
                  </a:cubicBezTo>
                  <a:cubicBezTo>
                    <a:pt x="12338" y="31663"/>
                    <a:pt x="12070" y="31148"/>
                    <a:pt x="11851" y="30629"/>
                  </a:cubicBezTo>
                  <a:cubicBezTo>
                    <a:pt x="11489" y="29774"/>
                    <a:pt x="11243" y="28851"/>
                    <a:pt x="11310" y="27925"/>
                  </a:cubicBezTo>
                  <a:cubicBezTo>
                    <a:pt x="11449" y="25964"/>
                    <a:pt x="12953" y="24061"/>
                    <a:pt x="12296" y="22208"/>
                  </a:cubicBezTo>
                  <a:cubicBezTo>
                    <a:pt x="11675" y="20453"/>
                    <a:pt x="9439" y="19798"/>
                    <a:pt x="8530" y="18172"/>
                  </a:cubicBezTo>
                  <a:cubicBezTo>
                    <a:pt x="7861" y="16974"/>
                    <a:pt x="8043" y="15486"/>
                    <a:pt x="8401" y="14162"/>
                  </a:cubicBezTo>
                  <a:cubicBezTo>
                    <a:pt x="8760" y="12837"/>
                    <a:pt x="9280" y="11518"/>
                    <a:pt x="9226" y="10146"/>
                  </a:cubicBezTo>
                  <a:cubicBezTo>
                    <a:pt x="9154" y="8298"/>
                    <a:pt x="8042" y="6639"/>
                    <a:pt x="6709" y="5356"/>
                  </a:cubicBezTo>
                  <a:cubicBezTo>
                    <a:pt x="5377" y="4074"/>
                    <a:pt x="3803" y="3069"/>
                    <a:pt x="2434" y="1825"/>
                  </a:cubicBezTo>
                  <a:cubicBezTo>
                    <a:pt x="1894" y="1335"/>
                    <a:pt x="1352" y="730"/>
                    <a:pt x="1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6" name="Google Shape;13266;p335"/>
            <p:cNvSpPr/>
            <p:nvPr/>
          </p:nvSpPr>
          <p:spPr>
            <a:xfrm>
              <a:off x="10132900" y="4006075"/>
              <a:ext cx="291075" cy="978350"/>
            </a:xfrm>
            <a:custGeom>
              <a:rect b="b" l="l" r="r" t="t"/>
              <a:pathLst>
                <a:path extrusionOk="0" h="39134" w="11643">
                  <a:moveTo>
                    <a:pt x="9725" y="1"/>
                  </a:moveTo>
                  <a:lnTo>
                    <a:pt x="9725" y="1"/>
                  </a:lnTo>
                  <a:cubicBezTo>
                    <a:pt x="7752" y="689"/>
                    <a:pt x="6043" y="2769"/>
                    <a:pt x="5379" y="5292"/>
                  </a:cubicBezTo>
                  <a:cubicBezTo>
                    <a:pt x="4714" y="7815"/>
                    <a:pt x="5117" y="10692"/>
                    <a:pt x="6403" y="12612"/>
                  </a:cubicBezTo>
                  <a:cubicBezTo>
                    <a:pt x="6832" y="13251"/>
                    <a:pt x="7356" y="13801"/>
                    <a:pt x="7647" y="14566"/>
                  </a:cubicBezTo>
                  <a:cubicBezTo>
                    <a:pt x="8166" y="15927"/>
                    <a:pt x="7738" y="17828"/>
                    <a:pt x="6713" y="18709"/>
                  </a:cubicBezTo>
                  <a:cubicBezTo>
                    <a:pt x="6047" y="19283"/>
                    <a:pt x="5217" y="19433"/>
                    <a:pt x="4558" y="20019"/>
                  </a:cubicBezTo>
                  <a:cubicBezTo>
                    <a:pt x="3798" y="20693"/>
                    <a:pt x="3363" y="21885"/>
                    <a:pt x="3296" y="23050"/>
                  </a:cubicBezTo>
                  <a:cubicBezTo>
                    <a:pt x="3229" y="24213"/>
                    <a:pt x="3494" y="25350"/>
                    <a:pt x="3891" y="26361"/>
                  </a:cubicBezTo>
                  <a:cubicBezTo>
                    <a:pt x="4201" y="27151"/>
                    <a:pt x="4594" y="27892"/>
                    <a:pt x="4779" y="28752"/>
                  </a:cubicBezTo>
                  <a:cubicBezTo>
                    <a:pt x="5102" y="30258"/>
                    <a:pt x="4693" y="32038"/>
                    <a:pt x="3768" y="33145"/>
                  </a:cubicBezTo>
                  <a:cubicBezTo>
                    <a:pt x="3271" y="33741"/>
                    <a:pt x="2658" y="34136"/>
                    <a:pt x="2113" y="34657"/>
                  </a:cubicBezTo>
                  <a:cubicBezTo>
                    <a:pt x="1505" y="35238"/>
                    <a:pt x="0" y="37055"/>
                    <a:pt x="121" y="38165"/>
                  </a:cubicBezTo>
                  <a:cubicBezTo>
                    <a:pt x="226" y="39133"/>
                    <a:pt x="3340" y="38844"/>
                    <a:pt x="3331" y="38980"/>
                  </a:cubicBezTo>
                  <a:cubicBezTo>
                    <a:pt x="3450" y="37317"/>
                    <a:pt x="4631" y="36087"/>
                    <a:pt x="5731" y="35158"/>
                  </a:cubicBezTo>
                  <a:cubicBezTo>
                    <a:pt x="6833" y="34229"/>
                    <a:pt x="8065" y="33206"/>
                    <a:pt x="8431" y="31586"/>
                  </a:cubicBezTo>
                  <a:cubicBezTo>
                    <a:pt x="8783" y="30023"/>
                    <a:pt x="8200" y="28468"/>
                    <a:pt x="7747" y="27011"/>
                  </a:cubicBezTo>
                  <a:cubicBezTo>
                    <a:pt x="7296" y="25554"/>
                    <a:pt x="7005" y="23722"/>
                    <a:pt x="7802" y="22437"/>
                  </a:cubicBezTo>
                  <a:cubicBezTo>
                    <a:pt x="8239" y="21735"/>
                    <a:pt x="8911" y="21366"/>
                    <a:pt x="9435" y="20772"/>
                  </a:cubicBezTo>
                  <a:cubicBezTo>
                    <a:pt x="10239" y="19862"/>
                    <a:pt x="10634" y="18502"/>
                    <a:pt x="10934" y="17192"/>
                  </a:cubicBezTo>
                  <a:cubicBezTo>
                    <a:pt x="11344" y="15406"/>
                    <a:pt x="11643" y="13560"/>
                    <a:pt x="11563" y="11736"/>
                  </a:cubicBezTo>
                  <a:cubicBezTo>
                    <a:pt x="11482" y="9911"/>
                    <a:pt x="10988" y="8101"/>
                    <a:pt x="9993" y="6878"/>
                  </a:cubicBezTo>
                  <a:cubicBezTo>
                    <a:pt x="9692" y="6508"/>
                    <a:pt x="9349" y="6194"/>
                    <a:pt x="9072" y="5792"/>
                  </a:cubicBezTo>
                  <a:cubicBezTo>
                    <a:pt x="7979" y="4208"/>
                    <a:pt x="8308" y="1294"/>
                    <a:pt x="97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7" name="Google Shape;13267;p335"/>
            <p:cNvSpPr/>
            <p:nvPr/>
          </p:nvSpPr>
          <p:spPr>
            <a:xfrm>
              <a:off x="10162575" y="4324300"/>
              <a:ext cx="452975" cy="650050"/>
            </a:xfrm>
            <a:custGeom>
              <a:rect b="b" l="l" r="r" t="t"/>
              <a:pathLst>
                <a:path extrusionOk="0" h="26002" w="18119">
                  <a:moveTo>
                    <a:pt x="16776" y="0"/>
                  </a:moveTo>
                  <a:cubicBezTo>
                    <a:pt x="16937" y="826"/>
                    <a:pt x="17099" y="1664"/>
                    <a:pt x="17020" y="2501"/>
                  </a:cubicBezTo>
                  <a:cubicBezTo>
                    <a:pt x="16941" y="3338"/>
                    <a:pt x="16586" y="4189"/>
                    <a:pt x="15901" y="4675"/>
                  </a:cubicBezTo>
                  <a:cubicBezTo>
                    <a:pt x="15162" y="5199"/>
                    <a:pt x="14195" y="5219"/>
                    <a:pt x="13311" y="5418"/>
                  </a:cubicBezTo>
                  <a:cubicBezTo>
                    <a:pt x="12428" y="5618"/>
                    <a:pt x="11469" y="6186"/>
                    <a:pt x="11415" y="7091"/>
                  </a:cubicBezTo>
                  <a:cubicBezTo>
                    <a:pt x="11356" y="8062"/>
                    <a:pt x="12340" y="8728"/>
                    <a:pt x="12835" y="9567"/>
                  </a:cubicBezTo>
                  <a:cubicBezTo>
                    <a:pt x="13249" y="10269"/>
                    <a:pt x="13318" y="11118"/>
                    <a:pt x="13307" y="11933"/>
                  </a:cubicBezTo>
                  <a:cubicBezTo>
                    <a:pt x="13302" y="12315"/>
                    <a:pt x="13278" y="12712"/>
                    <a:pt x="13095" y="13049"/>
                  </a:cubicBezTo>
                  <a:cubicBezTo>
                    <a:pt x="12412" y="14306"/>
                    <a:pt x="10276" y="13763"/>
                    <a:pt x="9325" y="14831"/>
                  </a:cubicBezTo>
                  <a:cubicBezTo>
                    <a:pt x="8877" y="15334"/>
                    <a:pt x="8817" y="16082"/>
                    <a:pt x="8939" y="16744"/>
                  </a:cubicBezTo>
                  <a:cubicBezTo>
                    <a:pt x="9061" y="17407"/>
                    <a:pt x="9336" y="18031"/>
                    <a:pt x="9481" y="18689"/>
                  </a:cubicBezTo>
                  <a:cubicBezTo>
                    <a:pt x="9783" y="20051"/>
                    <a:pt x="9487" y="21533"/>
                    <a:pt x="8687" y="22675"/>
                  </a:cubicBezTo>
                  <a:cubicBezTo>
                    <a:pt x="8510" y="22927"/>
                    <a:pt x="8301" y="23171"/>
                    <a:pt x="8022" y="23302"/>
                  </a:cubicBezTo>
                  <a:cubicBezTo>
                    <a:pt x="7757" y="23425"/>
                    <a:pt x="7457" y="23436"/>
                    <a:pt x="7163" y="23436"/>
                  </a:cubicBezTo>
                  <a:cubicBezTo>
                    <a:pt x="7138" y="23436"/>
                    <a:pt x="7114" y="23436"/>
                    <a:pt x="7090" y="23436"/>
                  </a:cubicBezTo>
                  <a:cubicBezTo>
                    <a:pt x="6026" y="23430"/>
                    <a:pt x="4962" y="23425"/>
                    <a:pt x="3898" y="23419"/>
                  </a:cubicBezTo>
                  <a:cubicBezTo>
                    <a:pt x="3761" y="23418"/>
                    <a:pt x="3613" y="23417"/>
                    <a:pt x="3458" y="23417"/>
                  </a:cubicBezTo>
                  <a:cubicBezTo>
                    <a:pt x="2437" y="23417"/>
                    <a:pt x="1106" y="23484"/>
                    <a:pt x="483" y="24302"/>
                  </a:cubicBezTo>
                  <a:cubicBezTo>
                    <a:pt x="0" y="24935"/>
                    <a:pt x="249" y="25800"/>
                    <a:pt x="1070" y="25979"/>
                  </a:cubicBezTo>
                  <a:cubicBezTo>
                    <a:pt x="1140" y="25994"/>
                    <a:pt x="1210" y="26001"/>
                    <a:pt x="1279" y="26001"/>
                  </a:cubicBezTo>
                  <a:cubicBezTo>
                    <a:pt x="2120" y="26001"/>
                    <a:pt x="2889" y="24947"/>
                    <a:pt x="3689" y="24689"/>
                  </a:cubicBezTo>
                  <a:cubicBezTo>
                    <a:pt x="4274" y="24501"/>
                    <a:pt x="4894" y="24443"/>
                    <a:pt x="5513" y="24443"/>
                  </a:cubicBezTo>
                  <a:cubicBezTo>
                    <a:pt x="5860" y="24443"/>
                    <a:pt x="6207" y="24461"/>
                    <a:pt x="6546" y="24485"/>
                  </a:cubicBezTo>
                  <a:cubicBezTo>
                    <a:pt x="7138" y="24527"/>
                    <a:pt x="7746" y="24579"/>
                    <a:pt x="8345" y="24579"/>
                  </a:cubicBezTo>
                  <a:cubicBezTo>
                    <a:pt x="9224" y="24579"/>
                    <a:pt x="10083" y="24467"/>
                    <a:pt x="10841" y="24044"/>
                  </a:cubicBezTo>
                  <a:cubicBezTo>
                    <a:pt x="11854" y="23479"/>
                    <a:pt x="12524" y="22423"/>
                    <a:pt x="12847" y="21309"/>
                  </a:cubicBezTo>
                  <a:cubicBezTo>
                    <a:pt x="13169" y="20195"/>
                    <a:pt x="13182" y="19017"/>
                    <a:pt x="13144" y="17858"/>
                  </a:cubicBezTo>
                  <a:cubicBezTo>
                    <a:pt x="13107" y="16768"/>
                    <a:pt x="13070" y="15554"/>
                    <a:pt x="13791" y="14736"/>
                  </a:cubicBezTo>
                  <a:cubicBezTo>
                    <a:pt x="14306" y="14153"/>
                    <a:pt x="15118" y="13894"/>
                    <a:pt x="15626" y="13303"/>
                  </a:cubicBezTo>
                  <a:cubicBezTo>
                    <a:pt x="16231" y="12603"/>
                    <a:pt x="16283" y="11575"/>
                    <a:pt x="16117" y="10664"/>
                  </a:cubicBezTo>
                  <a:cubicBezTo>
                    <a:pt x="15951" y="9754"/>
                    <a:pt x="15600" y="8879"/>
                    <a:pt x="15504" y="7958"/>
                  </a:cubicBezTo>
                  <a:cubicBezTo>
                    <a:pt x="15408" y="7037"/>
                    <a:pt x="15632" y="6001"/>
                    <a:pt x="16380" y="5455"/>
                  </a:cubicBezTo>
                  <a:cubicBezTo>
                    <a:pt x="16821" y="5134"/>
                    <a:pt x="17410" y="5008"/>
                    <a:pt x="17751" y="4581"/>
                  </a:cubicBezTo>
                  <a:cubicBezTo>
                    <a:pt x="18119" y="4120"/>
                    <a:pt x="18077" y="3466"/>
                    <a:pt x="18009" y="2880"/>
                  </a:cubicBezTo>
                  <a:cubicBezTo>
                    <a:pt x="17885" y="1809"/>
                    <a:pt x="17661" y="615"/>
                    <a:pt x="167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8" name="Google Shape;13268;p335"/>
          <p:cNvSpPr/>
          <p:nvPr/>
        </p:nvSpPr>
        <p:spPr>
          <a:xfrm>
            <a:off x="7501425" y="2846775"/>
            <a:ext cx="307830" cy="171013"/>
          </a:xfrm>
          <a:custGeom>
            <a:rect b="b" l="l" r="r" t="t"/>
            <a:pathLst>
              <a:path extrusionOk="0" h="8847" w="15925">
                <a:moveTo>
                  <a:pt x="7487" y="1"/>
                </a:moveTo>
                <a:cubicBezTo>
                  <a:pt x="7487" y="1"/>
                  <a:pt x="8753" y="1893"/>
                  <a:pt x="7487" y="2660"/>
                </a:cubicBezTo>
                <a:cubicBezTo>
                  <a:pt x="7487" y="2660"/>
                  <a:pt x="7535" y="2676"/>
                  <a:pt x="7619" y="2701"/>
                </a:cubicBezTo>
                <a:cubicBezTo>
                  <a:pt x="5310" y="3048"/>
                  <a:pt x="3452" y="4086"/>
                  <a:pt x="2715" y="4687"/>
                </a:cubicBezTo>
                <a:lnTo>
                  <a:pt x="0" y="3120"/>
                </a:lnTo>
                <a:lnTo>
                  <a:pt x="0" y="7304"/>
                </a:lnTo>
                <a:lnTo>
                  <a:pt x="2885" y="5639"/>
                </a:lnTo>
                <a:cubicBezTo>
                  <a:pt x="3828" y="6346"/>
                  <a:pt x="5981" y="7406"/>
                  <a:pt x="8544" y="7555"/>
                </a:cubicBezTo>
                <a:cubicBezTo>
                  <a:pt x="8835" y="8060"/>
                  <a:pt x="8310" y="8846"/>
                  <a:pt x="8310" y="8846"/>
                </a:cubicBezTo>
                <a:cubicBezTo>
                  <a:pt x="9668" y="8824"/>
                  <a:pt x="10210" y="8000"/>
                  <a:pt x="10409" y="7531"/>
                </a:cubicBezTo>
                <a:cubicBezTo>
                  <a:pt x="13548" y="7313"/>
                  <a:pt x="15925" y="6299"/>
                  <a:pt x="15925" y="5080"/>
                </a:cubicBezTo>
                <a:cubicBezTo>
                  <a:pt x="15925" y="3979"/>
                  <a:pt x="13988" y="3046"/>
                  <a:pt x="11302" y="2713"/>
                </a:cubicBezTo>
                <a:cubicBezTo>
                  <a:pt x="11141" y="2144"/>
                  <a:pt x="10358" y="46"/>
                  <a:pt x="74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9" name="Google Shape;13269;p335"/>
          <p:cNvSpPr/>
          <p:nvPr/>
        </p:nvSpPr>
        <p:spPr>
          <a:xfrm>
            <a:off x="7655863" y="2450049"/>
            <a:ext cx="398129" cy="221228"/>
          </a:xfrm>
          <a:custGeom>
            <a:rect b="b" l="l" r="r" t="t"/>
            <a:pathLst>
              <a:path extrusionOk="0" h="5355" w="9637">
                <a:moveTo>
                  <a:pt x="4531" y="1"/>
                </a:moveTo>
                <a:cubicBezTo>
                  <a:pt x="4531" y="1"/>
                  <a:pt x="5297" y="1146"/>
                  <a:pt x="4531" y="1611"/>
                </a:cubicBezTo>
                <a:cubicBezTo>
                  <a:pt x="4531" y="1611"/>
                  <a:pt x="4560" y="1619"/>
                  <a:pt x="4611" y="1635"/>
                </a:cubicBezTo>
                <a:cubicBezTo>
                  <a:pt x="3214" y="1844"/>
                  <a:pt x="2089" y="2473"/>
                  <a:pt x="1643" y="2836"/>
                </a:cubicBezTo>
                <a:lnTo>
                  <a:pt x="0" y="1889"/>
                </a:lnTo>
                <a:lnTo>
                  <a:pt x="0" y="4421"/>
                </a:lnTo>
                <a:lnTo>
                  <a:pt x="1746" y="3413"/>
                </a:lnTo>
                <a:cubicBezTo>
                  <a:pt x="2317" y="3841"/>
                  <a:pt x="3619" y="4483"/>
                  <a:pt x="5170" y="4572"/>
                </a:cubicBezTo>
                <a:cubicBezTo>
                  <a:pt x="5347" y="4878"/>
                  <a:pt x="5029" y="5354"/>
                  <a:pt x="5029" y="5354"/>
                </a:cubicBezTo>
                <a:cubicBezTo>
                  <a:pt x="5851" y="5341"/>
                  <a:pt x="6179" y="4841"/>
                  <a:pt x="6299" y="4558"/>
                </a:cubicBezTo>
                <a:cubicBezTo>
                  <a:pt x="8199" y="4426"/>
                  <a:pt x="9637" y="3812"/>
                  <a:pt x="9637" y="3074"/>
                </a:cubicBezTo>
                <a:cubicBezTo>
                  <a:pt x="9637" y="2408"/>
                  <a:pt x="8465" y="1843"/>
                  <a:pt x="6840" y="1643"/>
                </a:cubicBezTo>
                <a:cubicBezTo>
                  <a:pt x="6742" y="1298"/>
                  <a:pt x="6269" y="28"/>
                  <a:pt x="45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70" name="Google Shape;13270;p335"/>
          <p:cNvGrpSpPr/>
          <p:nvPr/>
        </p:nvGrpSpPr>
        <p:grpSpPr>
          <a:xfrm>
            <a:off x="2325290" y="3903784"/>
            <a:ext cx="967016" cy="1367642"/>
            <a:chOff x="7564050" y="3861675"/>
            <a:chExt cx="589500" cy="833725"/>
          </a:xfrm>
        </p:grpSpPr>
        <p:sp>
          <p:nvSpPr>
            <p:cNvPr id="13271" name="Google Shape;13271;p335"/>
            <p:cNvSpPr/>
            <p:nvPr/>
          </p:nvSpPr>
          <p:spPr>
            <a:xfrm>
              <a:off x="7564050" y="3861675"/>
              <a:ext cx="256475" cy="782900"/>
            </a:xfrm>
            <a:custGeom>
              <a:rect b="b" l="l" r="r" t="t"/>
              <a:pathLst>
                <a:path extrusionOk="0" h="31316" w="10259">
                  <a:moveTo>
                    <a:pt x="7241" y="1"/>
                  </a:moveTo>
                  <a:cubicBezTo>
                    <a:pt x="6214" y="947"/>
                    <a:pt x="5127" y="1998"/>
                    <a:pt x="4890" y="3376"/>
                  </a:cubicBezTo>
                  <a:cubicBezTo>
                    <a:pt x="4719" y="4376"/>
                    <a:pt x="5030" y="5391"/>
                    <a:pt x="5338" y="6358"/>
                  </a:cubicBezTo>
                  <a:cubicBezTo>
                    <a:pt x="5630" y="7278"/>
                    <a:pt x="5923" y="8199"/>
                    <a:pt x="6215" y="9119"/>
                  </a:cubicBezTo>
                  <a:cubicBezTo>
                    <a:pt x="6449" y="9853"/>
                    <a:pt x="6676" y="10684"/>
                    <a:pt x="6310" y="11362"/>
                  </a:cubicBezTo>
                  <a:cubicBezTo>
                    <a:pt x="6012" y="11914"/>
                    <a:pt x="5398" y="12211"/>
                    <a:pt x="4979" y="12678"/>
                  </a:cubicBezTo>
                  <a:cubicBezTo>
                    <a:pt x="4061" y="13705"/>
                    <a:pt x="4261" y="15285"/>
                    <a:pt x="4594" y="16621"/>
                  </a:cubicBezTo>
                  <a:cubicBezTo>
                    <a:pt x="4927" y="17957"/>
                    <a:pt x="5324" y="19437"/>
                    <a:pt x="4669" y="20648"/>
                  </a:cubicBezTo>
                  <a:cubicBezTo>
                    <a:pt x="4255" y="21414"/>
                    <a:pt x="3492" y="21915"/>
                    <a:pt x="2818" y="22467"/>
                  </a:cubicBezTo>
                  <a:cubicBezTo>
                    <a:pt x="1926" y="23199"/>
                    <a:pt x="1102" y="24175"/>
                    <a:pt x="1059" y="25330"/>
                  </a:cubicBezTo>
                  <a:cubicBezTo>
                    <a:pt x="1020" y="26348"/>
                    <a:pt x="1599" y="27309"/>
                    <a:pt x="1597" y="28329"/>
                  </a:cubicBezTo>
                  <a:cubicBezTo>
                    <a:pt x="1596" y="29863"/>
                    <a:pt x="0" y="30436"/>
                    <a:pt x="1932" y="31315"/>
                  </a:cubicBezTo>
                  <a:cubicBezTo>
                    <a:pt x="2655" y="30608"/>
                    <a:pt x="3252" y="29699"/>
                    <a:pt x="3885" y="28903"/>
                  </a:cubicBezTo>
                  <a:cubicBezTo>
                    <a:pt x="4157" y="28560"/>
                    <a:pt x="4435" y="28209"/>
                    <a:pt x="4571" y="27794"/>
                  </a:cubicBezTo>
                  <a:cubicBezTo>
                    <a:pt x="4716" y="27355"/>
                    <a:pt x="4690" y="26881"/>
                    <a:pt x="4702" y="26418"/>
                  </a:cubicBezTo>
                  <a:cubicBezTo>
                    <a:pt x="4722" y="25657"/>
                    <a:pt x="4852" y="24886"/>
                    <a:pt x="5215" y="24217"/>
                  </a:cubicBezTo>
                  <a:cubicBezTo>
                    <a:pt x="5984" y="22801"/>
                    <a:pt x="7751" y="21891"/>
                    <a:pt x="7889" y="20285"/>
                  </a:cubicBezTo>
                  <a:cubicBezTo>
                    <a:pt x="8020" y="18765"/>
                    <a:pt x="6574" y="17518"/>
                    <a:pt x="6446" y="15998"/>
                  </a:cubicBezTo>
                  <a:cubicBezTo>
                    <a:pt x="6352" y="14876"/>
                    <a:pt x="6992" y="13828"/>
                    <a:pt x="7710" y="12961"/>
                  </a:cubicBezTo>
                  <a:cubicBezTo>
                    <a:pt x="8426" y="12093"/>
                    <a:pt x="9261" y="11286"/>
                    <a:pt x="9686" y="10244"/>
                  </a:cubicBezTo>
                  <a:cubicBezTo>
                    <a:pt x="10258" y="8840"/>
                    <a:pt x="9991" y="7224"/>
                    <a:pt x="9431" y="5816"/>
                  </a:cubicBezTo>
                  <a:cubicBezTo>
                    <a:pt x="8871" y="4407"/>
                    <a:pt x="8037" y="3123"/>
                    <a:pt x="7437" y="1732"/>
                  </a:cubicBezTo>
                  <a:cubicBezTo>
                    <a:pt x="7200" y="1183"/>
                    <a:pt x="7001" y="549"/>
                    <a:pt x="7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2" name="Google Shape;13272;p335"/>
            <p:cNvSpPr/>
            <p:nvPr/>
          </p:nvSpPr>
          <p:spPr>
            <a:xfrm>
              <a:off x="7587575" y="3989200"/>
              <a:ext cx="508825" cy="673450"/>
            </a:xfrm>
            <a:custGeom>
              <a:rect b="b" l="l" r="r" t="t"/>
              <a:pathLst>
                <a:path extrusionOk="0" h="26938" w="20353">
                  <a:moveTo>
                    <a:pt x="19992" y="0"/>
                  </a:moveTo>
                  <a:cubicBezTo>
                    <a:pt x="18373" y="0"/>
                    <a:pt x="16572" y="950"/>
                    <a:pt x="15315" y="2492"/>
                  </a:cubicBezTo>
                  <a:cubicBezTo>
                    <a:pt x="13965" y="4149"/>
                    <a:pt x="13289" y="6433"/>
                    <a:pt x="13599" y="8300"/>
                  </a:cubicBezTo>
                  <a:cubicBezTo>
                    <a:pt x="13702" y="8923"/>
                    <a:pt x="13907" y="9512"/>
                    <a:pt x="13865" y="10180"/>
                  </a:cubicBezTo>
                  <a:cubicBezTo>
                    <a:pt x="13791" y="11372"/>
                    <a:pt x="12826" y="12646"/>
                    <a:pt x="11763" y="12956"/>
                  </a:cubicBezTo>
                  <a:cubicBezTo>
                    <a:pt x="11072" y="13159"/>
                    <a:pt x="10403" y="12990"/>
                    <a:pt x="9711" y="13203"/>
                  </a:cubicBezTo>
                  <a:cubicBezTo>
                    <a:pt x="8917" y="13449"/>
                    <a:pt x="8187" y="14191"/>
                    <a:pt x="7743" y="15037"/>
                  </a:cubicBezTo>
                  <a:cubicBezTo>
                    <a:pt x="7298" y="15883"/>
                    <a:pt x="7111" y="16821"/>
                    <a:pt x="7064" y="17711"/>
                  </a:cubicBezTo>
                  <a:cubicBezTo>
                    <a:pt x="7028" y="18405"/>
                    <a:pt x="7071" y="19090"/>
                    <a:pt x="6917" y="19796"/>
                  </a:cubicBezTo>
                  <a:cubicBezTo>
                    <a:pt x="6648" y="21028"/>
                    <a:pt x="5739" y="22217"/>
                    <a:pt x="4674" y="22731"/>
                  </a:cubicBezTo>
                  <a:cubicBezTo>
                    <a:pt x="4100" y="23007"/>
                    <a:pt x="3508" y="23094"/>
                    <a:pt x="2926" y="23298"/>
                  </a:cubicBezTo>
                  <a:cubicBezTo>
                    <a:pt x="2276" y="23525"/>
                    <a:pt x="537" y="24372"/>
                    <a:pt x="250" y="25241"/>
                  </a:cubicBezTo>
                  <a:cubicBezTo>
                    <a:pt x="0" y="25998"/>
                    <a:pt x="2423" y="26839"/>
                    <a:pt x="2369" y="26937"/>
                  </a:cubicBezTo>
                  <a:cubicBezTo>
                    <a:pt x="3022" y="25736"/>
                    <a:pt x="4319" y="25219"/>
                    <a:pt x="5457" y="24899"/>
                  </a:cubicBezTo>
                  <a:cubicBezTo>
                    <a:pt x="6594" y="24579"/>
                    <a:pt x="7859" y="24232"/>
                    <a:pt x="8681" y="23147"/>
                  </a:cubicBezTo>
                  <a:cubicBezTo>
                    <a:pt x="9474" y="22101"/>
                    <a:pt x="9566" y="20742"/>
                    <a:pt x="9722" y="19502"/>
                  </a:cubicBezTo>
                  <a:cubicBezTo>
                    <a:pt x="9878" y="18261"/>
                    <a:pt x="10283" y="16795"/>
                    <a:pt x="11313" y="16107"/>
                  </a:cubicBezTo>
                  <a:cubicBezTo>
                    <a:pt x="11876" y="15731"/>
                    <a:pt x="12504" y="15683"/>
                    <a:pt x="13095" y="15418"/>
                  </a:cubicBezTo>
                  <a:cubicBezTo>
                    <a:pt x="14004" y="15011"/>
                    <a:pt x="14759" y="14131"/>
                    <a:pt x="15427" y="13254"/>
                  </a:cubicBezTo>
                  <a:cubicBezTo>
                    <a:pt x="16338" y="12061"/>
                    <a:pt x="17188" y="10784"/>
                    <a:pt x="17746" y="9395"/>
                  </a:cubicBezTo>
                  <a:cubicBezTo>
                    <a:pt x="18304" y="8007"/>
                    <a:pt x="18550" y="6489"/>
                    <a:pt x="18222" y="5238"/>
                  </a:cubicBezTo>
                  <a:cubicBezTo>
                    <a:pt x="18122" y="4860"/>
                    <a:pt x="17972" y="4509"/>
                    <a:pt x="17902" y="4116"/>
                  </a:cubicBezTo>
                  <a:cubicBezTo>
                    <a:pt x="17623" y="2563"/>
                    <a:pt x="18855" y="500"/>
                    <a:pt x="20352" y="16"/>
                  </a:cubicBezTo>
                  <a:cubicBezTo>
                    <a:pt x="20233" y="5"/>
                    <a:pt x="20113" y="0"/>
                    <a:pt x="19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3" name="Google Shape;13273;p335"/>
            <p:cNvSpPr/>
            <p:nvPr/>
          </p:nvSpPr>
          <p:spPr>
            <a:xfrm>
              <a:off x="7615275" y="4296850"/>
              <a:ext cx="538275" cy="398550"/>
            </a:xfrm>
            <a:custGeom>
              <a:rect b="b" l="l" r="r" t="t"/>
              <a:pathLst>
                <a:path extrusionOk="0" h="15942" w="21531">
                  <a:moveTo>
                    <a:pt x="21078" y="0"/>
                  </a:moveTo>
                  <a:lnTo>
                    <a:pt x="21078" y="0"/>
                  </a:lnTo>
                  <a:cubicBezTo>
                    <a:pt x="20918" y="671"/>
                    <a:pt x="20754" y="1351"/>
                    <a:pt x="20412" y="1949"/>
                  </a:cubicBezTo>
                  <a:cubicBezTo>
                    <a:pt x="20069" y="2547"/>
                    <a:pt x="19516" y="3062"/>
                    <a:pt x="18841" y="3192"/>
                  </a:cubicBezTo>
                  <a:cubicBezTo>
                    <a:pt x="18713" y="3217"/>
                    <a:pt x="18585" y="3228"/>
                    <a:pt x="18457" y="3228"/>
                  </a:cubicBezTo>
                  <a:cubicBezTo>
                    <a:pt x="17856" y="3228"/>
                    <a:pt x="17255" y="2992"/>
                    <a:pt x="16655" y="2869"/>
                  </a:cubicBezTo>
                  <a:cubicBezTo>
                    <a:pt x="16467" y="2830"/>
                    <a:pt x="16266" y="2808"/>
                    <a:pt x="16067" y="2808"/>
                  </a:cubicBezTo>
                  <a:cubicBezTo>
                    <a:pt x="15496" y="2808"/>
                    <a:pt x="14931" y="2989"/>
                    <a:pt x="14673" y="3475"/>
                  </a:cubicBezTo>
                  <a:cubicBezTo>
                    <a:pt x="14300" y="4180"/>
                    <a:pt x="14810" y="5011"/>
                    <a:pt x="14894" y="5803"/>
                  </a:cubicBezTo>
                  <a:cubicBezTo>
                    <a:pt x="14966" y="6468"/>
                    <a:pt x="14729" y="7125"/>
                    <a:pt x="14445" y="7729"/>
                  </a:cubicBezTo>
                  <a:cubicBezTo>
                    <a:pt x="14311" y="8013"/>
                    <a:pt x="14159" y="8301"/>
                    <a:pt x="13908" y="8489"/>
                  </a:cubicBezTo>
                  <a:cubicBezTo>
                    <a:pt x="13672" y="8668"/>
                    <a:pt x="13406" y="8729"/>
                    <a:pt x="13123" y="8729"/>
                  </a:cubicBezTo>
                  <a:cubicBezTo>
                    <a:pt x="12490" y="8729"/>
                    <a:pt x="11772" y="8422"/>
                    <a:pt x="11113" y="8422"/>
                  </a:cubicBezTo>
                  <a:cubicBezTo>
                    <a:pt x="10898" y="8422"/>
                    <a:pt x="10688" y="8455"/>
                    <a:pt x="10490" y="8543"/>
                  </a:cubicBezTo>
                  <a:cubicBezTo>
                    <a:pt x="9985" y="8766"/>
                    <a:pt x="9688" y="9303"/>
                    <a:pt x="9554" y="9839"/>
                  </a:cubicBezTo>
                  <a:cubicBezTo>
                    <a:pt x="9421" y="10375"/>
                    <a:pt x="9414" y="10934"/>
                    <a:pt x="9300" y="11475"/>
                  </a:cubicBezTo>
                  <a:cubicBezTo>
                    <a:pt x="9063" y="12593"/>
                    <a:pt x="8340" y="13599"/>
                    <a:pt x="7356" y="14181"/>
                  </a:cubicBezTo>
                  <a:cubicBezTo>
                    <a:pt x="7139" y="14309"/>
                    <a:pt x="6900" y="14420"/>
                    <a:pt x="6647" y="14422"/>
                  </a:cubicBezTo>
                  <a:cubicBezTo>
                    <a:pt x="6643" y="14422"/>
                    <a:pt x="6640" y="14422"/>
                    <a:pt x="6636" y="14422"/>
                  </a:cubicBezTo>
                  <a:cubicBezTo>
                    <a:pt x="6381" y="14422"/>
                    <a:pt x="6139" y="14313"/>
                    <a:pt x="5906" y="14206"/>
                  </a:cubicBezTo>
                  <a:cubicBezTo>
                    <a:pt x="5115" y="13842"/>
                    <a:pt x="4322" y="13476"/>
                    <a:pt x="3530" y="13112"/>
                  </a:cubicBezTo>
                  <a:cubicBezTo>
                    <a:pt x="2955" y="12847"/>
                    <a:pt x="2135" y="12447"/>
                    <a:pt x="1401" y="12447"/>
                  </a:cubicBezTo>
                  <a:cubicBezTo>
                    <a:pt x="1147" y="12447"/>
                    <a:pt x="903" y="12495"/>
                    <a:pt x="683" y="12614"/>
                  </a:cubicBezTo>
                  <a:cubicBezTo>
                    <a:pt x="108" y="12922"/>
                    <a:pt x="1" y="13652"/>
                    <a:pt x="552" y="14064"/>
                  </a:cubicBezTo>
                  <a:cubicBezTo>
                    <a:pt x="723" y="14192"/>
                    <a:pt x="926" y="14237"/>
                    <a:pt x="1145" y="14237"/>
                  </a:cubicBezTo>
                  <a:cubicBezTo>
                    <a:pt x="1668" y="14237"/>
                    <a:pt x="2285" y="13981"/>
                    <a:pt x="2795" y="13981"/>
                  </a:cubicBezTo>
                  <a:cubicBezTo>
                    <a:pt x="2846" y="13981"/>
                    <a:pt x="2896" y="13983"/>
                    <a:pt x="2945" y="13989"/>
                  </a:cubicBezTo>
                  <a:cubicBezTo>
                    <a:pt x="3724" y="14079"/>
                    <a:pt x="4464" y="14435"/>
                    <a:pt x="5146" y="14805"/>
                  </a:cubicBezTo>
                  <a:cubicBezTo>
                    <a:pt x="6127" y="15337"/>
                    <a:pt x="7157" y="15941"/>
                    <a:pt x="8258" y="15941"/>
                  </a:cubicBezTo>
                  <a:cubicBezTo>
                    <a:pt x="8339" y="15941"/>
                    <a:pt x="8420" y="15938"/>
                    <a:pt x="8501" y="15931"/>
                  </a:cubicBezTo>
                  <a:cubicBezTo>
                    <a:pt x="9447" y="15853"/>
                    <a:pt x="10305" y="15292"/>
                    <a:pt x="10924" y="14570"/>
                  </a:cubicBezTo>
                  <a:cubicBezTo>
                    <a:pt x="11542" y="13848"/>
                    <a:pt x="11951" y="12974"/>
                    <a:pt x="12315" y="12095"/>
                  </a:cubicBezTo>
                  <a:cubicBezTo>
                    <a:pt x="12657" y="11270"/>
                    <a:pt x="13040" y="10352"/>
                    <a:pt x="13855" y="9985"/>
                  </a:cubicBezTo>
                  <a:cubicBezTo>
                    <a:pt x="14438" y="9724"/>
                    <a:pt x="15132" y="9806"/>
                    <a:pt x="15711" y="9538"/>
                  </a:cubicBezTo>
                  <a:cubicBezTo>
                    <a:pt x="16400" y="9220"/>
                    <a:pt x="16787" y="8471"/>
                    <a:pt x="16972" y="7734"/>
                  </a:cubicBezTo>
                  <a:cubicBezTo>
                    <a:pt x="17156" y="6999"/>
                    <a:pt x="17190" y="6227"/>
                    <a:pt x="17432" y="5508"/>
                  </a:cubicBezTo>
                  <a:cubicBezTo>
                    <a:pt x="17672" y="4788"/>
                    <a:pt x="18190" y="4090"/>
                    <a:pt x="18933" y="3938"/>
                  </a:cubicBezTo>
                  <a:cubicBezTo>
                    <a:pt x="19371" y="3847"/>
                    <a:pt x="19854" y="3952"/>
                    <a:pt x="20253" y="3749"/>
                  </a:cubicBezTo>
                  <a:cubicBezTo>
                    <a:pt x="20683" y="3530"/>
                    <a:pt x="20874" y="3028"/>
                    <a:pt x="21022" y="2567"/>
                  </a:cubicBezTo>
                  <a:cubicBezTo>
                    <a:pt x="21292" y="1727"/>
                    <a:pt x="21530" y="759"/>
                    <a:pt x="210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7" name="Shape 13277"/>
        <p:cNvGrpSpPr/>
        <p:nvPr/>
      </p:nvGrpSpPr>
      <p:grpSpPr>
        <a:xfrm>
          <a:off x="0" y="0"/>
          <a:ext cx="0" cy="0"/>
          <a:chOff x="0" y="0"/>
          <a:chExt cx="0" cy="0"/>
        </a:xfrm>
      </p:grpSpPr>
      <p:sp>
        <p:nvSpPr>
          <p:cNvPr id="13278" name="Google Shape;13278;p336"/>
          <p:cNvSpPr txBox="1"/>
          <p:nvPr>
            <p:ph idx="2" type="title"/>
          </p:nvPr>
        </p:nvSpPr>
        <p:spPr>
          <a:xfrm>
            <a:off x="361771" y="297226"/>
            <a:ext cx="3827400" cy="7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 Silver Bullet!</a:t>
            </a:r>
            <a:endParaRPr/>
          </a:p>
        </p:txBody>
      </p:sp>
      <p:grpSp>
        <p:nvGrpSpPr>
          <p:cNvPr id="13279" name="Google Shape;13279;p336"/>
          <p:cNvGrpSpPr/>
          <p:nvPr/>
        </p:nvGrpSpPr>
        <p:grpSpPr>
          <a:xfrm flipH="1">
            <a:off x="5276378" y="-5"/>
            <a:ext cx="3865981" cy="4739503"/>
            <a:chOff x="-6" y="-5"/>
            <a:chExt cx="3865981" cy="4739503"/>
          </a:xfrm>
        </p:grpSpPr>
        <p:grpSp>
          <p:nvGrpSpPr>
            <p:cNvPr id="13280" name="Google Shape;13280;p336"/>
            <p:cNvGrpSpPr/>
            <p:nvPr/>
          </p:nvGrpSpPr>
          <p:grpSpPr>
            <a:xfrm>
              <a:off x="-6" y="-5"/>
              <a:ext cx="3865981" cy="4739503"/>
              <a:chOff x="-6" y="-5"/>
              <a:chExt cx="3865981" cy="4739503"/>
            </a:xfrm>
          </p:grpSpPr>
          <p:grpSp>
            <p:nvGrpSpPr>
              <p:cNvPr id="13281" name="Google Shape;13281;p336"/>
              <p:cNvGrpSpPr/>
              <p:nvPr/>
            </p:nvGrpSpPr>
            <p:grpSpPr>
              <a:xfrm>
                <a:off x="-6" y="-5"/>
                <a:ext cx="3865981" cy="4739503"/>
                <a:chOff x="4676125" y="459400"/>
                <a:chExt cx="950433" cy="1165184"/>
              </a:xfrm>
            </p:grpSpPr>
            <p:sp>
              <p:nvSpPr>
                <p:cNvPr id="13282" name="Google Shape;13282;p336"/>
                <p:cNvSpPr/>
                <p:nvPr/>
              </p:nvSpPr>
              <p:spPr>
                <a:xfrm>
                  <a:off x="4806850" y="710850"/>
                  <a:ext cx="238325" cy="156950"/>
                </a:xfrm>
                <a:custGeom>
                  <a:rect b="b" l="l" r="r" t="t"/>
                  <a:pathLst>
                    <a:path extrusionOk="0" h="6278" w="9533">
                      <a:moveTo>
                        <a:pt x="1225" y="0"/>
                      </a:moveTo>
                      <a:cubicBezTo>
                        <a:pt x="1040" y="0"/>
                        <a:pt x="1145" y="1356"/>
                        <a:pt x="1145" y="1356"/>
                      </a:cubicBezTo>
                      <a:cubicBezTo>
                        <a:pt x="1020" y="1538"/>
                        <a:pt x="104" y="1550"/>
                        <a:pt x="29" y="1789"/>
                      </a:cubicBezTo>
                      <a:cubicBezTo>
                        <a:pt x="0" y="1881"/>
                        <a:pt x="97" y="1905"/>
                        <a:pt x="283" y="1905"/>
                      </a:cubicBezTo>
                      <a:cubicBezTo>
                        <a:pt x="485" y="1905"/>
                        <a:pt x="792" y="1876"/>
                        <a:pt x="1154" y="1876"/>
                      </a:cubicBezTo>
                      <a:cubicBezTo>
                        <a:pt x="1324" y="1876"/>
                        <a:pt x="1507" y="1883"/>
                        <a:pt x="1697" y="1902"/>
                      </a:cubicBezTo>
                      <a:cubicBezTo>
                        <a:pt x="2657" y="1997"/>
                        <a:pt x="3865" y="3873"/>
                        <a:pt x="3847" y="4028"/>
                      </a:cubicBezTo>
                      <a:cubicBezTo>
                        <a:pt x="3828" y="4183"/>
                        <a:pt x="3092" y="4279"/>
                        <a:pt x="3048" y="4310"/>
                      </a:cubicBezTo>
                      <a:cubicBezTo>
                        <a:pt x="3007" y="4337"/>
                        <a:pt x="3652" y="4598"/>
                        <a:pt x="4220" y="4598"/>
                      </a:cubicBezTo>
                      <a:cubicBezTo>
                        <a:pt x="4283" y="4598"/>
                        <a:pt x="4346" y="4595"/>
                        <a:pt x="4406" y="4587"/>
                      </a:cubicBezTo>
                      <a:cubicBezTo>
                        <a:pt x="4480" y="4578"/>
                        <a:pt x="4548" y="4575"/>
                        <a:pt x="4611" y="4575"/>
                      </a:cubicBezTo>
                      <a:cubicBezTo>
                        <a:pt x="5059" y="4575"/>
                        <a:pt x="5231" y="4776"/>
                        <a:pt x="5231" y="4776"/>
                      </a:cubicBezTo>
                      <a:cubicBezTo>
                        <a:pt x="6178" y="5716"/>
                        <a:pt x="8504" y="6278"/>
                        <a:pt x="9126" y="6278"/>
                      </a:cubicBezTo>
                      <a:cubicBezTo>
                        <a:pt x="9189" y="6278"/>
                        <a:pt x="9234" y="6272"/>
                        <a:pt x="9259" y="6260"/>
                      </a:cubicBezTo>
                      <a:cubicBezTo>
                        <a:pt x="9533" y="6134"/>
                        <a:pt x="8846" y="4966"/>
                        <a:pt x="8299" y="4296"/>
                      </a:cubicBezTo>
                      <a:cubicBezTo>
                        <a:pt x="7755" y="3627"/>
                        <a:pt x="5386" y="2521"/>
                        <a:pt x="4406" y="2281"/>
                      </a:cubicBezTo>
                      <a:cubicBezTo>
                        <a:pt x="3427" y="2039"/>
                        <a:pt x="2905" y="2081"/>
                        <a:pt x="2245" y="1614"/>
                      </a:cubicBezTo>
                      <a:cubicBezTo>
                        <a:pt x="1584" y="1148"/>
                        <a:pt x="1436" y="59"/>
                        <a:pt x="1236" y="2"/>
                      </a:cubicBezTo>
                      <a:cubicBezTo>
                        <a:pt x="1232" y="1"/>
                        <a:pt x="1229" y="0"/>
                        <a:pt x="1225"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3" name="Google Shape;13283;p336"/>
                <p:cNvSpPr/>
                <p:nvPr/>
              </p:nvSpPr>
              <p:spPr>
                <a:xfrm>
                  <a:off x="5179850" y="617275"/>
                  <a:ext cx="54300" cy="179425"/>
                </a:xfrm>
                <a:custGeom>
                  <a:rect b="b" l="l" r="r" t="t"/>
                  <a:pathLst>
                    <a:path extrusionOk="0" h="7177" w="2172">
                      <a:moveTo>
                        <a:pt x="452" y="1"/>
                      </a:moveTo>
                      <a:cubicBezTo>
                        <a:pt x="445" y="1"/>
                        <a:pt x="438" y="1"/>
                        <a:pt x="431" y="3"/>
                      </a:cubicBezTo>
                      <a:cubicBezTo>
                        <a:pt x="261" y="45"/>
                        <a:pt x="683" y="433"/>
                        <a:pt x="978" y="1042"/>
                      </a:cubicBezTo>
                      <a:cubicBezTo>
                        <a:pt x="1273" y="1651"/>
                        <a:pt x="595" y="3063"/>
                        <a:pt x="496" y="3109"/>
                      </a:cubicBezTo>
                      <a:cubicBezTo>
                        <a:pt x="491" y="3111"/>
                        <a:pt x="485" y="3112"/>
                        <a:pt x="478" y="3112"/>
                      </a:cubicBezTo>
                      <a:cubicBezTo>
                        <a:pt x="362" y="3112"/>
                        <a:pt x="67" y="2749"/>
                        <a:pt x="34" y="2733"/>
                      </a:cubicBezTo>
                      <a:cubicBezTo>
                        <a:pt x="34" y="2733"/>
                        <a:pt x="33" y="2733"/>
                        <a:pt x="33" y="2733"/>
                      </a:cubicBezTo>
                      <a:lnTo>
                        <a:pt x="33" y="2733"/>
                      </a:lnTo>
                      <a:cubicBezTo>
                        <a:pt x="1" y="2733"/>
                        <a:pt x="105" y="3319"/>
                        <a:pt x="367" y="3649"/>
                      </a:cubicBezTo>
                      <a:cubicBezTo>
                        <a:pt x="631" y="3982"/>
                        <a:pt x="558" y="4211"/>
                        <a:pt x="558" y="4211"/>
                      </a:cubicBezTo>
                      <a:cubicBezTo>
                        <a:pt x="321" y="5215"/>
                        <a:pt x="973" y="7048"/>
                        <a:pt x="1148" y="7165"/>
                      </a:cubicBezTo>
                      <a:cubicBezTo>
                        <a:pt x="1160" y="7173"/>
                        <a:pt x="1172" y="7176"/>
                        <a:pt x="1185" y="7176"/>
                      </a:cubicBezTo>
                      <a:cubicBezTo>
                        <a:pt x="1380" y="7176"/>
                        <a:pt x="1784" y="6405"/>
                        <a:pt x="1971" y="5870"/>
                      </a:cubicBezTo>
                      <a:cubicBezTo>
                        <a:pt x="2171" y="5298"/>
                        <a:pt x="1962" y="3475"/>
                        <a:pt x="1746" y="2802"/>
                      </a:cubicBezTo>
                      <a:cubicBezTo>
                        <a:pt x="1531" y="2127"/>
                        <a:pt x="1314" y="1831"/>
                        <a:pt x="1350" y="1264"/>
                      </a:cubicBezTo>
                      <a:cubicBezTo>
                        <a:pt x="1387" y="698"/>
                        <a:pt x="1984" y="209"/>
                        <a:pt x="1943" y="69"/>
                      </a:cubicBezTo>
                      <a:cubicBezTo>
                        <a:pt x="1939" y="53"/>
                        <a:pt x="1926" y="47"/>
                        <a:pt x="1906" y="47"/>
                      </a:cubicBezTo>
                      <a:cubicBezTo>
                        <a:pt x="1740" y="47"/>
                        <a:pt x="1101" y="511"/>
                        <a:pt x="1101" y="511"/>
                      </a:cubicBezTo>
                      <a:cubicBezTo>
                        <a:pt x="952" y="504"/>
                        <a:pt x="628" y="1"/>
                        <a:pt x="452"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4" name="Google Shape;13284;p336"/>
                <p:cNvSpPr/>
                <p:nvPr/>
              </p:nvSpPr>
              <p:spPr>
                <a:xfrm rot="-2216594">
                  <a:off x="5309872" y="1219653"/>
                  <a:ext cx="41798" cy="138145"/>
                </a:xfrm>
                <a:custGeom>
                  <a:rect b="b" l="l" r="r" t="t"/>
                  <a:pathLst>
                    <a:path extrusionOk="0" h="5526" w="1672">
                      <a:moveTo>
                        <a:pt x="347" y="1"/>
                      </a:moveTo>
                      <a:cubicBezTo>
                        <a:pt x="342" y="1"/>
                        <a:pt x="337" y="2"/>
                        <a:pt x="332" y="3"/>
                      </a:cubicBezTo>
                      <a:cubicBezTo>
                        <a:pt x="200" y="35"/>
                        <a:pt x="525" y="333"/>
                        <a:pt x="753" y="803"/>
                      </a:cubicBezTo>
                      <a:cubicBezTo>
                        <a:pt x="979" y="1272"/>
                        <a:pt x="458" y="2358"/>
                        <a:pt x="381" y="2394"/>
                      </a:cubicBezTo>
                      <a:cubicBezTo>
                        <a:pt x="377" y="2396"/>
                        <a:pt x="373" y="2397"/>
                        <a:pt x="368" y="2397"/>
                      </a:cubicBezTo>
                      <a:cubicBezTo>
                        <a:pt x="278" y="2397"/>
                        <a:pt x="50" y="2116"/>
                        <a:pt x="25" y="2105"/>
                      </a:cubicBezTo>
                      <a:cubicBezTo>
                        <a:pt x="24" y="2105"/>
                        <a:pt x="24" y="2105"/>
                        <a:pt x="24" y="2105"/>
                      </a:cubicBezTo>
                      <a:lnTo>
                        <a:pt x="24" y="2105"/>
                      </a:lnTo>
                      <a:cubicBezTo>
                        <a:pt x="1" y="2105"/>
                        <a:pt x="81" y="2556"/>
                        <a:pt x="282" y="2809"/>
                      </a:cubicBezTo>
                      <a:cubicBezTo>
                        <a:pt x="485" y="3066"/>
                        <a:pt x="428" y="3242"/>
                        <a:pt x="428" y="3242"/>
                      </a:cubicBezTo>
                      <a:cubicBezTo>
                        <a:pt x="246" y="4015"/>
                        <a:pt x="748" y="5427"/>
                        <a:pt x="884" y="5517"/>
                      </a:cubicBezTo>
                      <a:cubicBezTo>
                        <a:pt x="893" y="5523"/>
                        <a:pt x="902" y="5525"/>
                        <a:pt x="912" y="5525"/>
                      </a:cubicBezTo>
                      <a:cubicBezTo>
                        <a:pt x="1062" y="5525"/>
                        <a:pt x="1373" y="4932"/>
                        <a:pt x="1517" y="4520"/>
                      </a:cubicBezTo>
                      <a:cubicBezTo>
                        <a:pt x="1671" y="4079"/>
                        <a:pt x="1510" y="2676"/>
                        <a:pt x="1343" y="2156"/>
                      </a:cubicBezTo>
                      <a:cubicBezTo>
                        <a:pt x="1177" y="1637"/>
                        <a:pt x="1010" y="1410"/>
                        <a:pt x="1039" y="974"/>
                      </a:cubicBezTo>
                      <a:cubicBezTo>
                        <a:pt x="1067" y="538"/>
                        <a:pt x="1527" y="161"/>
                        <a:pt x="1496" y="52"/>
                      </a:cubicBezTo>
                      <a:cubicBezTo>
                        <a:pt x="1492" y="41"/>
                        <a:pt x="1483" y="36"/>
                        <a:pt x="1467" y="36"/>
                      </a:cubicBezTo>
                      <a:cubicBezTo>
                        <a:pt x="1341" y="36"/>
                        <a:pt x="847" y="394"/>
                        <a:pt x="847" y="394"/>
                      </a:cubicBezTo>
                      <a:cubicBezTo>
                        <a:pt x="732" y="388"/>
                        <a:pt x="483" y="1"/>
                        <a:pt x="347"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5" name="Google Shape;13285;p336"/>
                <p:cNvSpPr/>
                <p:nvPr/>
              </p:nvSpPr>
              <p:spPr>
                <a:xfrm rot="-3337597">
                  <a:off x="5215815" y="1380949"/>
                  <a:ext cx="41801" cy="138129"/>
                </a:xfrm>
                <a:custGeom>
                  <a:rect b="b" l="l" r="r" t="t"/>
                  <a:pathLst>
                    <a:path extrusionOk="0" h="5525" w="1672">
                      <a:moveTo>
                        <a:pt x="346" y="0"/>
                      </a:moveTo>
                      <a:cubicBezTo>
                        <a:pt x="341" y="0"/>
                        <a:pt x="336" y="1"/>
                        <a:pt x="331" y="2"/>
                      </a:cubicBezTo>
                      <a:cubicBezTo>
                        <a:pt x="200" y="35"/>
                        <a:pt x="524" y="334"/>
                        <a:pt x="752" y="802"/>
                      </a:cubicBezTo>
                      <a:cubicBezTo>
                        <a:pt x="979" y="1271"/>
                        <a:pt x="458" y="2357"/>
                        <a:pt x="381" y="2393"/>
                      </a:cubicBezTo>
                      <a:cubicBezTo>
                        <a:pt x="377" y="2395"/>
                        <a:pt x="372" y="2396"/>
                        <a:pt x="367" y="2396"/>
                      </a:cubicBezTo>
                      <a:cubicBezTo>
                        <a:pt x="277" y="2396"/>
                        <a:pt x="50" y="2116"/>
                        <a:pt x="24" y="2105"/>
                      </a:cubicBezTo>
                      <a:cubicBezTo>
                        <a:pt x="24" y="2105"/>
                        <a:pt x="24" y="2104"/>
                        <a:pt x="23" y="2104"/>
                      </a:cubicBezTo>
                      <a:lnTo>
                        <a:pt x="23" y="2104"/>
                      </a:lnTo>
                      <a:cubicBezTo>
                        <a:pt x="0" y="2104"/>
                        <a:pt x="80" y="2556"/>
                        <a:pt x="282" y="2809"/>
                      </a:cubicBezTo>
                      <a:cubicBezTo>
                        <a:pt x="485" y="3066"/>
                        <a:pt x="428" y="3241"/>
                        <a:pt x="428" y="3241"/>
                      </a:cubicBezTo>
                      <a:cubicBezTo>
                        <a:pt x="246" y="4015"/>
                        <a:pt x="747" y="5427"/>
                        <a:pt x="884" y="5516"/>
                      </a:cubicBezTo>
                      <a:cubicBezTo>
                        <a:pt x="892" y="5522"/>
                        <a:pt x="902" y="5525"/>
                        <a:pt x="912" y="5525"/>
                      </a:cubicBezTo>
                      <a:cubicBezTo>
                        <a:pt x="1062" y="5525"/>
                        <a:pt x="1373" y="4932"/>
                        <a:pt x="1516" y="4519"/>
                      </a:cubicBezTo>
                      <a:cubicBezTo>
                        <a:pt x="1671" y="4080"/>
                        <a:pt x="1510" y="2675"/>
                        <a:pt x="1343" y="2157"/>
                      </a:cubicBezTo>
                      <a:cubicBezTo>
                        <a:pt x="1177" y="1638"/>
                        <a:pt x="1010" y="1410"/>
                        <a:pt x="1038" y="973"/>
                      </a:cubicBezTo>
                      <a:cubicBezTo>
                        <a:pt x="1067" y="537"/>
                        <a:pt x="1526" y="161"/>
                        <a:pt x="1495" y="53"/>
                      </a:cubicBezTo>
                      <a:cubicBezTo>
                        <a:pt x="1492" y="41"/>
                        <a:pt x="1482" y="36"/>
                        <a:pt x="1467" y="36"/>
                      </a:cubicBezTo>
                      <a:cubicBezTo>
                        <a:pt x="1340" y="36"/>
                        <a:pt x="846" y="393"/>
                        <a:pt x="846" y="393"/>
                      </a:cubicBezTo>
                      <a:cubicBezTo>
                        <a:pt x="732" y="387"/>
                        <a:pt x="482" y="0"/>
                        <a:pt x="346"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6" name="Google Shape;13286;p336"/>
                <p:cNvSpPr/>
                <p:nvPr/>
              </p:nvSpPr>
              <p:spPr>
                <a:xfrm>
                  <a:off x="4974352" y="1218625"/>
                  <a:ext cx="146000" cy="96100"/>
                </a:xfrm>
                <a:custGeom>
                  <a:rect b="b" l="l" r="r" t="t"/>
                  <a:pathLst>
                    <a:path extrusionOk="0" h="3844" w="5840">
                      <a:moveTo>
                        <a:pt x="751" y="0"/>
                      </a:moveTo>
                      <a:cubicBezTo>
                        <a:pt x="639" y="0"/>
                        <a:pt x="702" y="829"/>
                        <a:pt x="702" y="829"/>
                      </a:cubicBezTo>
                      <a:cubicBezTo>
                        <a:pt x="625" y="941"/>
                        <a:pt x="64" y="948"/>
                        <a:pt x="18" y="1094"/>
                      </a:cubicBezTo>
                      <a:cubicBezTo>
                        <a:pt x="1" y="1151"/>
                        <a:pt x="61" y="1166"/>
                        <a:pt x="175" y="1166"/>
                      </a:cubicBezTo>
                      <a:cubicBezTo>
                        <a:pt x="299" y="1166"/>
                        <a:pt x="487" y="1148"/>
                        <a:pt x="708" y="1148"/>
                      </a:cubicBezTo>
                      <a:cubicBezTo>
                        <a:pt x="813" y="1148"/>
                        <a:pt x="925" y="1152"/>
                        <a:pt x="1041" y="1164"/>
                      </a:cubicBezTo>
                      <a:cubicBezTo>
                        <a:pt x="1628" y="1222"/>
                        <a:pt x="2369" y="2371"/>
                        <a:pt x="2357" y="2467"/>
                      </a:cubicBezTo>
                      <a:cubicBezTo>
                        <a:pt x="2346" y="2561"/>
                        <a:pt x="1896" y="2620"/>
                        <a:pt x="1867" y="2639"/>
                      </a:cubicBezTo>
                      <a:cubicBezTo>
                        <a:pt x="1843" y="2655"/>
                        <a:pt x="2237" y="2815"/>
                        <a:pt x="2585" y="2815"/>
                      </a:cubicBezTo>
                      <a:cubicBezTo>
                        <a:pt x="2624" y="2815"/>
                        <a:pt x="2663" y="2813"/>
                        <a:pt x="2700" y="2808"/>
                      </a:cubicBezTo>
                      <a:cubicBezTo>
                        <a:pt x="2745" y="2803"/>
                        <a:pt x="2786" y="2801"/>
                        <a:pt x="2823" y="2801"/>
                      </a:cubicBezTo>
                      <a:cubicBezTo>
                        <a:pt x="3099" y="2801"/>
                        <a:pt x="3204" y="2923"/>
                        <a:pt x="3204" y="2923"/>
                      </a:cubicBezTo>
                      <a:cubicBezTo>
                        <a:pt x="3786" y="3501"/>
                        <a:pt x="5211" y="3844"/>
                        <a:pt x="5591" y="3844"/>
                      </a:cubicBezTo>
                      <a:cubicBezTo>
                        <a:pt x="5629" y="3844"/>
                        <a:pt x="5657" y="3841"/>
                        <a:pt x="5672" y="3834"/>
                      </a:cubicBezTo>
                      <a:cubicBezTo>
                        <a:pt x="5839" y="3757"/>
                        <a:pt x="5418" y="3041"/>
                        <a:pt x="5085" y="2631"/>
                      </a:cubicBezTo>
                      <a:cubicBezTo>
                        <a:pt x="4751" y="2220"/>
                        <a:pt x="3300" y="1543"/>
                        <a:pt x="2700" y="1395"/>
                      </a:cubicBezTo>
                      <a:cubicBezTo>
                        <a:pt x="2100" y="1248"/>
                        <a:pt x="1780" y="1274"/>
                        <a:pt x="1377" y="988"/>
                      </a:cubicBezTo>
                      <a:cubicBezTo>
                        <a:pt x="972" y="702"/>
                        <a:pt x="880" y="35"/>
                        <a:pt x="758" y="1"/>
                      </a:cubicBezTo>
                      <a:cubicBezTo>
                        <a:pt x="755" y="0"/>
                        <a:pt x="753" y="0"/>
                        <a:pt x="751"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7" name="Google Shape;13287;p336"/>
                <p:cNvSpPr/>
                <p:nvPr/>
              </p:nvSpPr>
              <p:spPr>
                <a:xfrm>
                  <a:off x="4974350" y="987975"/>
                  <a:ext cx="128975" cy="40825"/>
                </a:xfrm>
                <a:custGeom>
                  <a:rect b="b" l="l" r="r" t="t"/>
                  <a:pathLst>
                    <a:path extrusionOk="0" h="1633" w="5159">
                      <a:moveTo>
                        <a:pt x="230" y="1"/>
                      </a:moveTo>
                      <a:cubicBezTo>
                        <a:pt x="229" y="1"/>
                        <a:pt x="228" y="1"/>
                        <a:pt x="226" y="1"/>
                      </a:cubicBezTo>
                      <a:cubicBezTo>
                        <a:pt x="125" y="12"/>
                        <a:pt x="439" y="634"/>
                        <a:pt x="439" y="634"/>
                      </a:cubicBezTo>
                      <a:cubicBezTo>
                        <a:pt x="416" y="740"/>
                        <a:pt x="1" y="919"/>
                        <a:pt x="12" y="1041"/>
                      </a:cubicBezTo>
                      <a:cubicBezTo>
                        <a:pt x="14" y="1065"/>
                        <a:pt x="27" y="1075"/>
                        <a:pt x="49" y="1075"/>
                      </a:cubicBezTo>
                      <a:cubicBezTo>
                        <a:pt x="146" y="1075"/>
                        <a:pt x="424" y="889"/>
                        <a:pt x="793" y="779"/>
                      </a:cubicBezTo>
                      <a:cubicBezTo>
                        <a:pt x="838" y="765"/>
                        <a:pt x="886" y="759"/>
                        <a:pt x="938" y="759"/>
                      </a:cubicBezTo>
                      <a:cubicBezTo>
                        <a:pt x="1416" y="759"/>
                        <a:pt x="2153" y="1277"/>
                        <a:pt x="2172" y="1345"/>
                      </a:cubicBezTo>
                      <a:cubicBezTo>
                        <a:pt x="2193" y="1419"/>
                        <a:pt x="1876" y="1601"/>
                        <a:pt x="1861" y="1623"/>
                      </a:cubicBezTo>
                      <a:cubicBezTo>
                        <a:pt x="1857" y="1629"/>
                        <a:pt x="1884" y="1633"/>
                        <a:pt x="1930" y="1633"/>
                      </a:cubicBezTo>
                      <a:cubicBezTo>
                        <a:pt x="2059" y="1633"/>
                        <a:pt x="2340" y="1602"/>
                        <a:pt x="2532" y="1494"/>
                      </a:cubicBezTo>
                      <a:cubicBezTo>
                        <a:pt x="2659" y="1423"/>
                        <a:pt x="2760" y="1405"/>
                        <a:pt x="2830" y="1405"/>
                      </a:cubicBezTo>
                      <a:cubicBezTo>
                        <a:pt x="2903" y="1405"/>
                        <a:pt x="2943" y="1425"/>
                        <a:pt x="2943" y="1425"/>
                      </a:cubicBezTo>
                      <a:cubicBezTo>
                        <a:pt x="3167" y="1517"/>
                        <a:pt x="3466" y="1551"/>
                        <a:pt x="3769" y="1551"/>
                      </a:cubicBezTo>
                      <a:cubicBezTo>
                        <a:pt x="4372" y="1551"/>
                        <a:pt x="4990" y="1417"/>
                        <a:pt x="5057" y="1345"/>
                      </a:cubicBezTo>
                      <a:cubicBezTo>
                        <a:pt x="5158" y="1236"/>
                        <a:pt x="4626" y="833"/>
                        <a:pt x="4252" y="630"/>
                      </a:cubicBezTo>
                      <a:cubicBezTo>
                        <a:pt x="3981" y="483"/>
                        <a:pt x="3233" y="412"/>
                        <a:pt x="2653" y="412"/>
                      </a:cubicBezTo>
                      <a:cubicBezTo>
                        <a:pt x="2432" y="412"/>
                        <a:pt x="2235" y="422"/>
                        <a:pt x="2098" y="443"/>
                      </a:cubicBezTo>
                      <a:cubicBezTo>
                        <a:pt x="1732" y="498"/>
                        <a:pt x="1511" y="577"/>
                        <a:pt x="1261" y="577"/>
                      </a:cubicBezTo>
                      <a:cubicBezTo>
                        <a:pt x="1176" y="577"/>
                        <a:pt x="1088" y="568"/>
                        <a:pt x="989" y="546"/>
                      </a:cubicBezTo>
                      <a:cubicBezTo>
                        <a:pt x="605" y="458"/>
                        <a:pt x="335" y="1"/>
                        <a:pt x="230"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8" name="Google Shape;13288;p336"/>
                <p:cNvSpPr/>
                <p:nvPr/>
              </p:nvSpPr>
              <p:spPr>
                <a:xfrm>
                  <a:off x="4676125" y="541600"/>
                  <a:ext cx="128925" cy="40850"/>
                </a:xfrm>
                <a:custGeom>
                  <a:rect b="b" l="l" r="r" t="t"/>
                  <a:pathLst>
                    <a:path extrusionOk="0" h="1634" w="5157">
                      <a:moveTo>
                        <a:pt x="230" y="1"/>
                      </a:moveTo>
                      <a:cubicBezTo>
                        <a:pt x="228" y="1"/>
                        <a:pt x="227" y="1"/>
                        <a:pt x="226" y="1"/>
                      </a:cubicBezTo>
                      <a:cubicBezTo>
                        <a:pt x="123" y="14"/>
                        <a:pt x="437" y="635"/>
                        <a:pt x="437" y="635"/>
                      </a:cubicBezTo>
                      <a:cubicBezTo>
                        <a:pt x="415" y="742"/>
                        <a:pt x="0" y="919"/>
                        <a:pt x="10" y="1043"/>
                      </a:cubicBezTo>
                      <a:cubicBezTo>
                        <a:pt x="12" y="1066"/>
                        <a:pt x="25" y="1076"/>
                        <a:pt x="48" y="1076"/>
                      </a:cubicBezTo>
                      <a:cubicBezTo>
                        <a:pt x="145" y="1076"/>
                        <a:pt x="422" y="891"/>
                        <a:pt x="791" y="780"/>
                      </a:cubicBezTo>
                      <a:cubicBezTo>
                        <a:pt x="836" y="767"/>
                        <a:pt x="885" y="760"/>
                        <a:pt x="937" y="760"/>
                      </a:cubicBezTo>
                      <a:cubicBezTo>
                        <a:pt x="1416" y="760"/>
                        <a:pt x="2152" y="1278"/>
                        <a:pt x="2171" y="1345"/>
                      </a:cubicBezTo>
                      <a:cubicBezTo>
                        <a:pt x="2192" y="1419"/>
                        <a:pt x="1874" y="1601"/>
                        <a:pt x="1859" y="1623"/>
                      </a:cubicBezTo>
                      <a:cubicBezTo>
                        <a:pt x="1855" y="1629"/>
                        <a:pt x="1882" y="1633"/>
                        <a:pt x="1928" y="1633"/>
                      </a:cubicBezTo>
                      <a:cubicBezTo>
                        <a:pt x="2057" y="1633"/>
                        <a:pt x="2339" y="1602"/>
                        <a:pt x="2531" y="1495"/>
                      </a:cubicBezTo>
                      <a:cubicBezTo>
                        <a:pt x="2658" y="1423"/>
                        <a:pt x="2759" y="1405"/>
                        <a:pt x="2828" y="1405"/>
                      </a:cubicBezTo>
                      <a:cubicBezTo>
                        <a:pt x="2902" y="1405"/>
                        <a:pt x="2941" y="1425"/>
                        <a:pt x="2941" y="1425"/>
                      </a:cubicBezTo>
                      <a:cubicBezTo>
                        <a:pt x="3166" y="1518"/>
                        <a:pt x="3466" y="1552"/>
                        <a:pt x="3770" y="1552"/>
                      </a:cubicBezTo>
                      <a:cubicBezTo>
                        <a:pt x="4372" y="1552"/>
                        <a:pt x="4989" y="1418"/>
                        <a:pt x="5056" y="1346"/>
                      </a:cubicBezTo>
                      <a:cubicBezTo>
                        <a:pt x="5156" y="1237"/>
                        <a:pt x="4624" y="833"/>
                        <a:pt x="4250" y="630"/>
                      </a:cubicBezTo>
                      <a:cubicBezTo>
                        <a:pt x="3979" y="484"/>
                        <a:pt x="3229" y="412"/>
                        <a:pt x="2649" y="412"/>
                      </a:cubicBezTo>
                      <a:cubicBezTo>
                        <a:pt x="2429" y="412"/>
                        <a:pt x="2233" y="423"/>
                        <a:pt x="2098" y="443"/>
                      </a:cubicBezTo>
                      <a:cubicBezTo>
                        <a:pt x="1732" y="499"/>
                        <a:pt x="1510" y="578"/>
                        <a:pt x="1260" y="578"/>
                      </a:cubicBezTo>
                      <a:cubicBezTo>
                        <a:pt x="1175" y="578"/>
                        <a:pt x="1086" y="569"/>
                        <a:pt x="987" y="546"/>
                      </a:cubicBezTo>
                      <a:cubicBezTo>
                        <a:pt x="605" y="459"/>
                        <a:pt x="334" y="1"/>
                        <a:pt x="230"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9" name="Google Shape;13289;p336"/>
                <p:cNvSpPr/>
                <p:nvPr/>
              </p:nvSpPr>
              <p:spPr>
                <a:xfrm>
                  <a:off x="5043550" y="800525"/>
                  <a:ext cx="106850" cy="93925"/>
                </a:xfrm>
                <a:custGeom>
                  <a:rect b="b" l="l" r="r" t="t"/>
                  <a:pathLst>
                    <a:path extrusionOk="0" h="3757" w="4274">
                      <a:moveTo>
                        <a:pt x="794" y="0"/>
                      </a:moveTo>
                      <a:cubicBezTo>
                        <a:pt x="707" y="0"/>
                        <a:pt x="638" y="650"/>
                        <a:pt x="638" y="650"/>
                      </a:cubicBezTo>
                      <a:cubicBezTo>
                        <a:pt x="561" y="727"/>
                        <a:pt x="117" y="650"/>
                        <a:pt x="59" y="759"/>
                      </a:cubicBezTo>
                      <a:cubicBezTo>
                        <a:pt x="0" y="869"/>
                        <a:pt x="400" y="831"/>
                        <a:pt x="857" y="963"/>
                      </a:cubicBezTo>
                      <a:cubicBezTo>
                        <a:pt x="1313" y="1096"/>
                        <a:pt x="1730" y="2114"/>
                        <a:pt x="1708" y="2187"/>
                      </a:cubicBezTo>
                      <a:cubicBezTo>
                        <a:pt x="1684" y="2260"/>
                        <a:pt x="1319" y="2241"/>
                        <a:pt x="1296" y="2251"/>
                      </a:cubicBezTo>
                      <a:cubicBezTo>
                        <a:pt x="1271" y="2262"/>
                        <a:pt x="1631" y="2489"/>
                        <a:pt x="1928" y="2507"/>
                      </a:cubicBezTo>
                      <a:cubicBezTo>
                        <a:pt x="2227" y="2527"/>
                        <a:pt x="2311" y="2673"/>
                        <a:pt x="2311" y="2673"/>
                      </a:cubicBezTo>
                      <a:cubicBezTo>
                        <a:pt x="2711" y="3248"/>
                        <a:pt x="3905" y="3756"/>
                        <a:pt x="4112" y="3756"/>
                      </a:cubicBezTo>
                      <a:cubicBezTo>
                        <a:pt x="4119" y="3756"/>
                        <a:pt x="4125" y="3756"/>
                        <a:pt x="4130" y="3754"/>
                      </a:cubicBezTo>
                      <a:cubicBezTo>
                        <a:pt x="4274" y="3717"/>
                        <a:pt x="4046" y="3089"/>
                        <a:pt x="3842" y="2717"/>
                      </a:cubicBezTo>
                      <a:cubicBezTo>
                        <a:pt x="3637" y="2343"/>
                        <a:pt x="2588" y="1595"/>
                        <a:pt x="2135" y="1391"/>
                      </a:cubicBezTo>
                      <a:cubicBezTo>
                        <a:pt x="1683" y="1185"/>
                        <a:pt x="1426" y="1159"/>
                        <a:pt x="1148" y="874"/>
                      </a:cubicBezTo>
                      <a:cubicBezTo>
                        <a:pt x="870" y="588"/>
                        <a:pt x="896" y="47"/>
                        <a:pt x="803" y="2"/>
                      </a:cubicBezTo>
                      <a:cubicBezTo>
                        <a:pt x="800" y="1"/>
                        <a:pt x="797" y="0"/>
                        <a:pt x="794"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0" name="Google Shape;13290;p336"/>
                <p:cNvSpPr/>
                <p:nvPr/>
              </p:nvSpPr>
              <p:spPr>
                <a:xfrm rot="-1011075">
                  <a:off x="5211021" y="1228011"/>
                  <a:ext cx="65428" cy="121430"/>
                </a:xfrm>
                <a:custGeom>
                  <a:rect b="b" l="l" r="r" t="t"/>
                  <a:pathLst>
                    <a:path extrusionOk="0" h="4857" w="2617">
                      <a:moveTo>
                        <a:pt x="1092" y="1"/>
                      </a:moveTo>
                      <a:cubicBezTo>
                        <a:pt x="999" y="1"/>
                        <a:pt x="669" y="512"/>
                        <a:pt x="669" y="512"/>
                      </a:cubicBezTo>
                      <a:cubicBezTo>
                        <a:pt x="663" y="514"/>
                        <a:pt x="656" y="515"/>
                        <a:pt x="648" y="515"/>
                      </a:cubicBezTo>
                      <a:cubicBezTo>
                        <a:pt x="539" y="515"/>
                        <a:pt x="276" y="338"/>
                        <a:pt x="148" y="338"/>
                      </a:cubicBezTo>
                      <a:cubicBezTo>
                        <a:pt x="129" y="338"/>
                        <a:pt x="114" y="342"/>
                        <a:pt x="102" y="350"/>
                      </a:cubicBezTo>
                      <a:cubicBezTo>
                        <a:pt x="0" y="422"/>
                        <a:pt x="375" y="568"/>
                        <a:pt x="723" y="891"/>
                      </a:cubicBezTo>
                      <a:cubicBezTo>
                        <a:pt x="1071" y="1215"/>
                        <a:pt x="987" y="2310"/>
                        <a:pt x="934" y="2366"/>
                      </a:cubicBezTo>
                      <a:cubicBezTo>
                        <a:pt x="927" y="2374"/>
                        <a:pt x="915" y="2377"/>
                        <a:pt x="900" y="2377"/>
                      </a:cubicBezTo>
                      <a:cubicBezTo>
                        <a:pt x="801" y="2377"/>
                        <a:pt x="559" y="2240"/>
                        <a:pt x="536" y="2239"/>
                      </a:cubicBezTo>
                      <a:cubicBezTo>
                        <a:pt x="536" y="2239"/>
                        <a:pt x="536" y="2239"/>
                        <a:pt x="536" y="2239"/>
                      </a:cubicBezTo>
                      <a:lnTo>
                        <a:pt x="536" y="2239"/>
                      </a:lnTo>
                      <a:cubicBezTo>
                        <a:pt x="510" y="2239"/>
                        <a:pt x="730" y="2602"/>
                        <a:pt x="987" y="2752"/>
                      </a:cubicBezTo>
                      <a:cubicBezTo>
                        <a:pt x="1245" y="2904"/>
                        <a:pt x="1255" y="3072"/>
                        <a:pt x="1255" y="3072"/>
                      </a:cubicBezTo>
                      <a:cubicBezTo>
                        <a:pt x="1356" y="3789"/>
                        <a:pt x="2249" y="4823"/>
                        <a:pt x="2394" y="4855"/>
                      </a:cubicBezTo>
                      <a:cubicBezTo>
                        <a:pt x="2397" y="4856"/>
                        <a:pt x="2400" y="4856"/>
                        <a:pt x="2404" y="4856"/>
                      </a:cubicBezTo>
                      <a:cubicBezTo>
                        <a:pt x="2542" y="4856"/>
                        <a:pt x="2616" y="4214"/>
                        <a:pt x="2602" y="3798"/>
                      </a:cubicBezTo>
                      <a:cubicBezTo>
                        <a:pt x="2588" y="3373"/>
                        <a:pt x="1986" y="2232"/>
                        <a:pt x="1674" y="1846"/>
                      </a:cubicBezTo>
                      <a:cubicBezTo>
                        <a:pt x="1361" y="1461"/>
                        <a:pt x="1144" y="1321"/>
                        <a:pt x="1024" y="941"/>
                      </a:cubicBezTo>
                      <a:cubicBezTo>
                        <a:pt x="904" y="562"/>
                        <a:pt x="1169" y="89"/>
                        <a:pt x="1107" y="8"/>
                      </a:cubicBezTo>
                      <a:cubicBezTo>
                        <a:pt x="1103" y="3"/>
                        <a:pt x="1098" y="1"/>
                        <a:pt x="1092"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1" name="Google Shape;13291;p336"/>
                <p:cNvSpPr/>
                <p:nvPr/>
              </p:nvSpPr>
              <p:spPr>
                <a:xfrm>
                  <a:off x="4702250" y="606075"/>
                  <a:ext cx="126850" cy="111450"/>
                </a:xfrm>
                <a:custGeom>
                  <a:rect b="b" l="l" r="r" t="t"/>
                  <a:pathLst>
                    <a:path extrusionOk="0" h="4458" w="5074">
                      <a:moveTo>
                        <a:pt x="943" y="0"/>
                      </a:moveTo>
                      <a:cubicBezTo>
                        <a:pt x="839" y="0"/>
                        <a:pt x="758" y="772"/>
                        <a:pt x="758" y="772"/>
                      </a:cubicBezTo>
                      <a:cubicBezTo>
                        <a:pt x="667" y="862"/>
                        <a:pt x="139" y="772"/>
                        <a:pt x="70" y="902"/>
                      </a:cubicBezTo>
                      <a:cubicBezTo>
                        <a:pt x="0" y="1032"/>
                        <a:pt x="476" y="987"/>
                        <a:pt x="1018" y="1143"/>
                      </a:cubicBezTo>
                      <a:cubicBezTo>
                        <a:pt x="1559" y="1300"/>
                        <a:pt x="2055" y="2508"/>
                        <a:pt x="2027" y="2596"/>
                      </a:cubicBezTo>
                      <a:cubicBezTo>
                        <a:pt x="2000" y="2682"/>
                        <a:pt x="1567" y="2660"/>
                        <a:pt x="1538" y="2672"/>
                      </a:cubicBezTo>
                      <a:cubicBezTo>
                        <a:pt x="1509" y="2685"/>
                        <a:pt x="1937" y="2955"/>
                        <a:pt x="2290" y="2977"/>
                      </a:cubicBezTo>
                      <a:cubicBezTo>
                        <a:pt x="2644" y="2999"/>
                        <a:pt x="2744" y="3173"/>
                        <a:pt x="2744" y="3173"/>
                      </a:cubicBezTo>
                      <a:cubicBezTo>
                        <a:pt x="3217" y="3856"/>
                        <a:pt x="4633" y="4458"/>
                        <a:pt x="4881" y="4458"/>
                      </a:cubicBezTo>
                      <a:cubicBezTo>
                        <a:pt x="4890" y="4458"/>
                        <a:pt x="4897" y="4457"/>
                        <a:pt x="4903" y="4456"/>
                      </a:cubicBezTo>
                      <a:cubicBezTo>
                        <a:pt x="5074" y="4412"/>
                        <a:pt x="4802" y="3667"/>
                        <a:pt x="4561" y="3224"/>
                      </a:cubicBezTo>
                      <a:cubicBezTo>
                        <a:pt x="4318" y="2780"/>
                        <a:pt x="3074" y="1892"/>
                        <a:pt x="2535" y="1650"/>
                      </a:cubicBezTo>
                      <a:cubicBezTo>
                        <a:pt x="1998" y="1407"/>
                        <a:pt x="1693" y="1376"/>
                        <a:pt x="1364" y="1037"/>
                      </a:cubicBezTo>
                      <a:cubicBezTo>
                        <a:pt x="1033" y="699"/>
                        <a:pt x="1063" y="56"/>
                        <a:pt x="954" y="3"/>
                      </a:cubicBezTo>
                      <a:cubicBezTo>
                        <a:pt x="950" y="1"/>
                        <a:pt x="947" y="0"/>
                        <a:pt x="943"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2" name="Google Shape;13292;p336"/>
                <p:cNvSpPr/>
                <p:nvPr/>
              </p:nvSpPr>
              <p:spPr>
                <a:xfrm>
                  <a:off x="5107350" y="633425"/>
                  <a:ext cx="40725" cy="125725"/>
                </a:xfrm>
                <a:custGeom>
                  <a:rect b="b" l="l" r="r" t="t"/>
                  <a:pathLst>
                    <a:path extrusionOk="0" h="5029" w="1629">
                      <a:moveTo>
                        <a:pt x="1226" y="1"/>
                      </a:moveTo>
                      <a:cubicBezTo>
                        <a:pt x="1116" y="1"/>
                        <a:pt x="678" y="360"/>
                        <a:pt x="678" y="360"/>
                      </a:cubicBezTo>
                      <a:cubicBezTo>
                        <a:pt x="678" y="360"/>
                        <a:pt x="677" y="360"/>
                        <a:pt x="677" y="360"/>
                      </a:cubicBezTo>
                      <a:cubicBezTo>
                        <a:pt x="573" y="360"/>
                        <a:pt x="330" y="29"/>
                        <a:pt x="205" y="29"/>
                      </a:cubicBezTo>
                      <a:cubicBezTo>
                        <a:pt x="199" y="29"/>
                        <a:pt x="193" y="30"/>
                        <a:pt x="187" y="32"/>
                      </a:cubicBezTo>
                      <a:cubicBezTo>
                        <a:pt x="70" y="69"/>
                        <a:pt x="382" y="323"/>
                        <a:pt x="613" y="738"/>
                      </a:cubicBezTo>
                      <a:cubicBezTo>
                        <a:pt x="846" y="1153"/>
                        <a:pt x="430" y="2170"/>
                        <a:pt x="363" y="2206"/>
                      </a:cubicBezTo>
                      <a:cubicBezTo>
                        <a:pt x="359" y="2209"/>
                        <a:pt x="354" y="2210"/>
                        <a:pt x="349" y="2210"/>
                      </a:cubicBezTo>
                      <a:cubicBezTo>
                        <a:pt x="265" y="2210"/>
                        <a:pt x="46" y="1972"/>
                        <a:pt x="23" y="1964"/>
                      </a:cubicBezTo>
                      <a:cubicBezTo>
                        <a:pt x="22" y="1963"/>
                        <a:pt x="22" y="1963"/>
                        <a:pt x="22" y="1963"/>
                      </a:cubicBezTo>
                      <a:lnTo>
                        <a:pt x="22" y="1963"/>
                      </a:lnTo>
                      <a:cubicBezTo>
                        <a:pt x="0" y="1963"/>
                        <a:pt x="98" y="2371"/>
                        <a:pt x="295" y="2590"/>
                      </a:cubicBezTo>
                      <a:cubicBezTo>
                        <a:pt x="493" y="2813"/>
                        <a:pt x="452" y="2976"/>
                        <a:pt x="452" y="2976"/>
                      </a:cubicBezTo>
                      <a:cubicBezTo>
                        <a:pt x="329" y="3690"/>
                        <a:pt x="862" y="4948"/>
                        <a:pt x="991" y="5022"/>
                      </a:cubicBezTo>
                      <a:cubicBezTo>
                        <a:pt x="998" y="5026"/>
                        <a:pt x="1006" y="5029"/>
                        <a:pt x="1014" y="5029"/>
                      </a:cubicBezTo>
                      <a:cubicBezTo>
                        <a:pt x="1150" y="5029"/>
                        <a:pt x="1403" y="4466"/>
                        <a:pt x="1512" y="4080"/>
                      </a:cubicBezTo>
                      <a:cubicBezTo>
                        <a:pt x="1629" y="3671"/>
                        <a:pt x="1406" y="2402"/>
                        <a:pt x="1226" y="1939"/>
                      </a:cubicBezTo>
                      <a:cubicBezTo>
                        <a:pt x="1047" y="1474"/>
                        <a:pt x="882" y="1276"/>
                        <a:pt x="885" y="878"/>
                      </a:cubicBezTo>
                      <a:cubicBezTo>
                        <a:pt x="886" y="479"/>
                        <a:pt x="1283" y="111"/>
                        <a:pt x="1250" y="15"/>
                      </a:cubicBezTo>
                      <a:cubicBezTo>
                        <a:pt x="1247" y="5"/>
                        <a:pt x="1238" y="1"/>
                        <a:pt x="1226"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3" name="Google Shape;13293;p336"/>
                <p:cNvSpPr/>
                <p:nvPr/>
              </p:nvSpPr>
              <p:spPr>
                <a:xfrm rot="-3270457">
                  <a:off x="5370901" y="1354551"/>
                  <a:ext cx="59251" cy="123451"/>
                </a:xfrm>
                <a:custGeom>
                  <a:rect b="b" l="l" r="r" t="t"/>
                  <a:pathLst>
                    <a:path extrusionOk="0" h="4938" w="2370">
                      <a:moveTo>
                        <a:pt x="1117" y="1"/>
                      </a:moveTo>
                      <a:cubicBezTo>
                        <a:pt x="1021" y="1"/>
                        <a:pt x="661" y="481"/>
                        <a:pt x="661" y="481"/>
                      </a:cubicBezTo>
                      <a:cubicBezTo>
                        <a:pt x="656" y="482"/>
                        <a:pt x="651" y="483"/>
                        <a:pt x="646" y="483"/>
                      </a:cubicBezTo>
                      <a:cubicBezTo>
                        <a:pt x="538" y="483"/>
                        <a:pt x="272" y="269"/>
                        <a:pt x="144" y="269"/>
                      </a:cubicBezTo>
                      <a:cubicBezTo>
                        <a:pt x="130" y="269"/>
                        <a:pt x="117" y="272"/>
                        <a:pt x="106" y="278"/>
                      </a:cubicBezTo>
                      <a:cubicBezTo>
                        <a:pt x="1" y="343"/>
                        <a:pt x="364" y="515"/>
                        <a:pt x="688" y="863"/>
                      </a:cubicBezTo>
                      <a:cubicBezTo>
                        <a:pt x="1013" y="1211"/>
                        <a:pt x="849" y="2298"/>
                        <a:pt x="792" y="2349"/>
                      </a:cubicBezTo>
                      <a:cubicBezTo>
                        <a:pt x="786" y="2355"/>
                        <a:pt x="776" y="2357"/>
                        <a:pt x="764" y="2357"/>
                      </a:cubicBezTo>
                      <a:cubicBezTo>
                        <a:pt x="670" y="2357"/>
                        <a:pt x="428" y="2196"/>
                        <a:pt x="405" y="2194"/>
                      </a:cubicBezTo>
                      <a:cubicBezTo>
                        <a:pt x="404" y="2194"/>
                        <a:pt x="404" y="2194"/>
                        <a:pt x="404" y="2194"/>
                      </a:cubicBezTo>
                      <a:lnTo>
                        <a:pt x="404" y="2194"/>
                      </a:lnTo>
                      <a:cubicBezTo>
                        <a:pt x="379" y="2194"/>
                        <a:pt x="572" y="2570"/>
                        <a:pt x="817" y="2737"/>
                      </a:cubicBezTo>
                      <a:cubicBezTo>
                        <a:pt x="1063" y="2907"/>
                        <a:pt x="1061" y="3076"/>
                        <a:pt x="1061" y="3076"/>
                      </a:cubicBezTo>
                      <a:cubicBezTo>
                        <a:pt x="1110" y="3799"/>
                        <a:pt x="1928" y="4893"/>
                        <a:pt x="2070" y="4935"/>
                      </a:cubicBezTo>
                      <a:cubicBezTo>
                        <a:pt x="2074" y="4937"/>
                        <a:pt x="2079" y="4937"/>
                        <a:pt x="2083" y="4937"/>
                      </a:cubicBezTo>
                      <a:cubicBezTo>
                        <a:pt x="2220" y="4937"/>
                        <a:pt x="2338" y="4309"/>
                        <a:pt x="2354" y="3897"/>
                      </a:cubicBezTo>
                      <a:cubicBezTo>
                        <a:pt x="2370" y="3472"/>
                        <a:pt x="1852" y="2292"/>
                        <a:pt x="1567" y="1884"/>
                      </a:cubicBezTo>
                      <a:cubicBezTo>
                        <a:pt x="1284" y="1476"/>
                        <a:pt x="1077" y="1322"/>
                        <a:pt x="984" y="935"/>
                      </a:cubicBezTo>
                      <a:cubicBezTo>
                        <a:pt x="891" y="547"/>
                        <a:pt x="1190" y="95"/>
                        <a:pt x="1134" y="10"/>
                      </a:cubicBezTo>
                      <a:cubicBezTo>
                        <a:pt x="1130" y="3"/>
                        <a:pt x="1124" y="1"/>
                        <a:pt x="1117"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4" name="Google Shape;13294;p336"/>
                <p:cNvSpPr/>
                <p:nvPr/>
              </p:nvSpPr>
              <p:spPr>
                <a:xfrm>
                  <a:off x="4762300" y="833300"/>
                  <a:ext cx="110600" cy="52775"/>
                </a:xfrm>
                <a:custGeom>
                  <a:rect b="b" l="l" r="r" t="t"/>
                  <a:pathLst>
                    <a:path extrusionOk="0" h="2111" w="4424">
                      <a:moveTo>
                        <a:pt x="347" y="0"/>
                      </a:moveTo>
                      <a:cubicBezTo>
                        <a:pt x="258" y="0"/>
                        <a:pt x="434" y="658"/>
                        <a:pt x="434" y="658"/>
                      </a:cubicBezTo>
                      <a:cubicBezTo>
                        <a:pt x="398" y="759"/>
                        <a:pt x="12" y="873"/>
                        <a:pt x="3" y="997"/>
                      </a:cubicBezTo>
                      <a:cubicBezTo>
                        <a:pt x="1" y="1025"/>
                        <a:pt x="15" y="1036"/>
                        <a:pt x="43" y="1036"/>
                      </a:cubicBezTo>
                      <a:cubicBezTo>
                        <a:pt x="139" y="1036"/>
                        <a:pt x="398" y="905"/>
                        <a:pt x="719" y="853"/>
                      </a:cubicBezTo>
                      <a:cubicBezTo>
                        <a:pt x="736" y="851"/>
                        <a:pt x="754" y="849"/>
                        <a:pt x="773" y="849"/>
                      </a:cubicBezTo>
                      <a:cubicBezTo>
                        <a:pt x="1190" y="849"/>
                        <a:pt x="1819" y="1544"/>
                        <a:pt x="1825" y="1616"/>
                      </a:cubicBezTo>
                      <a:cubicBezTo>
                        <a:pt x="1831" y="1693"/>
                        <a:pt x="1529" y="1825"/>
                        <a:pt x="1513" y="1845"/>
                      </a:cubicBezTo>
                      <a:cubicBezTo>
                        <a:pt x="1504" y="1857"/>
                        <a:pt x="1613" y="1880"/>
                        <a:pt x="1754" y="1880"/>
                      </a:cubicBezTo>
                      <a:cubicBezTo>
                        <a:pt x="1868" y="1880"/>
                        <a:pt x="2003" y="1865"/>
                        <a:pt x="2113" y="1818"/>
                      </a:cubicBezTo>
                      <a:cubicBezTo>
                        <a:pt x="2200" y="1781"/>
                        <a:pt x="2271" y="1769"/>
                        <a:pt x="2326" y="1769"/>
                      </a:cubicBezTo>
                      <a:cubicBezTo>
                        <a:pt x="2429" y="1769"/>
                        <a:pt x="2480" y="1811"/>
                        <a:pt x="2480" y="1811"/>
                      </a:cubicBezTo>
                      <a:cubicBezTo>
                        <a:pt x="2809" y="2039"/>
                        <a:pt x="3386" y="2111"/>
                        <a:pt x="3808" y="2111"/>
                      </a:cubicBezTo>
                      <a:cubicBezTo>
                        <a:pt x="4076" y="2111"/>
                        <a:pt x="4281" y="2082"/>
                        <a:pt x="4321" y="2046"/>
                      </a:cubicBezTo>
                      <a:cubicBezTo>
                        <a:pt x="4424" y="1953"/>
                        <a:pt x="4025" y="1476"/>
                        <a:pt x="3733" y="1220"/>
                      </a:cubicBezTo>
                      <a:cubicBezTo>
                        <a:pt x="3441" y="964"/>
                        <a:pt x="2341" y="716"/>
                        <a:pt x="1902" y="716"/>
                      </a:cubicBezTo>
                      <a:cubicBezTo>
                        <a:pt x="1901" y="716"/>
                        <a:pt x="1900" y="716"/>
                        <a:pt x="1899" y="716"/>
                      </a:cubicBezTo>
                      <a:cubicBezTo>
                        <a:pt x="1669" y="716"/>
                        <a:pt x="1500" y="739"/>
                        <a:pt x="1344" y="739"/>
                      </a:cubicBezTo>
                      <a:cubicBezTo>
                        <a:pt x="1204" y="739"/>
                        <a:pt x="1076" y="721"/>
                        <a:pt x="923" y="652"/>
                      </a:cubicBezTo>
                      <a:cubicBezTo>
                        <a:pt x="601" y="507"/>
                        <a:pt x="436" y="4"/>
                        <a:pt x="347" y="0"/>
                      </a:cubicBezTo>
                      <a:cubicBezTo>
                        <a:pt x="347" y="0"/>
                        <a:pt x="347" y="0"/>
                        <a:pt x="347"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5" name="Google Shape;13295;p336"/>
                <p:cNvSpPr/>
                <p:nvPr/>
              </p:nvSpPr>
              <p:spPr>
                <a:xfrm rot="-3648610">
                  <a:off x="5300459" y="1497516"/>
                  <a:ext cx="38400" cy="111524"/>
                </a:xfrm>
                <a:custGeom>
                  <a:rect b="b" l="l" r="r" t="t"/>
                  <a:pathLst>
                    <a:path extrusionOk="0" h="4461" w="1536">
                      <a:moveTo>
                        <a:pt x="1307" y="1"/>
                      </a:moveTo>
                      <a:cubicBezTo>
                        <a:pt x="1199" y="1"/>
                        <a:pt x="746" y="329"/>
                        <a:pt x="746" y="329"/>
                      </a:cubicBezTo>
                      <a:cubicBezTo>
                        <a:pt x="745" y="329"/>
                        <a:pt x="745" y="329"/>
                        <a:pt x="745" y="329"/>
                      </a:cubicBezTo>
                      <a:cubicBezTo>
                        <a:pt x="642" y="329"/>
                        <a:pt x="418" y="44"/>
                        <a:pt x="295" y="44"/>
                      </a:cubicBezTo>
                      <a:cubicBezTo>
                        <a:pt x="288" y="44"/>
                        <a:pt x="281" y="45"/>
                        <a:pt x="275" y="47"/>
                      </a:cubicBezTo>
                      <a:cubicBezTo>
                        <a:pt x="156" y="83"/>
                        <a:pt x="454" y="302"/>
                        <a:pt x="665" y="665"/>
                      </a:cubicBezTo>
                      <a:cubicBezTo>
                        <a:pt x="876" y="1028"/>
                        <a:pt x="418" y="1938"/>
                        <a:pt x="348" y="1971"/>
                      </a:cubicBezTo>
                      <a:cubicBezTo>
                        <a:pt x="344" y="1973"/>
                        <a:pt x="338" y="1974"/>
                        <a:pt x="332" y="1974"/>
                      </a:cubicBezTo>
                      <a:cubicBezTo>
                        <a:pt x="249" y="1974"/>
                        <a:pt x="46" y="1769"/>
                        <a:pt x="23" y="1762"/>
                      </a:cubicBezTo>
                      <a:cubicBezTo>
                        <a:pt x="22" y="1762"/>
                        <a:pt x="22" y="1762"/>
                        <a:pt x="22" y="1762"/>
                      </a:cubicBezTo>
                      <a:lnTo>
                        <a:pt x="22" y="1762"/>
                      </a:lnTo>
                      <a:cubicBezTo>
                        <a:pt x="1" y="1762"/>
                        <a:pt x="79" y="2121"/>
                        <a:pt x="264" y="2313"/>
                      </a:cubicBezTo>
                      <a:cubicBezTo>
                        <a:pt x="451" y="2506"/>
                        <a:pt x="402" y="2651"/>
                        <a:pt x="402" y="2651"/>
                      </a:cubicBezTo>
                      <a:cubicBezTo>
                        <a:pt x="247" y="3286"/>
                        <a:pt x="717" y="4391"/>
                        <a:pt x="841" y="4455"/>
                      </a:cubicBezTo>
                      <a:cubicBezTo>
                        <a:pt x="848" y="4459"/>
                        <a:pt x="855" y="4460"/>
                        <a:pt x="863" y="4460"/>
                      </a:cubicBezTo>
                      <a:cubicBezTo>
                        <a:pt x="997" y="4460"/>
                        <a:pt x="1274" y="3955"/>
                        <a:pt x="1402" y="3611"/>
                      </a:cubicBezTo>
                      <a:cubicBezTo>
                        <a:pt x="1536" y="3245"/>
                        <a:pt x="1374" y="2125"/>
                        <a:pt x="1216" y="1717"/>
                      </a:cubicBezTo>
                      <a:cubicBezTo>
                        <a:pt x="1060" y="1310"/>
                        <a:pt x="907" y="1137"/>
                        <a:pt x="927" y="784"/>
                      </a:cubicBezTo>
                      <a:cubicBezTo>
                        <a:pt x="946" y="431"/>
                        <a:pt x="1357" y="98"/>
                        <a:pt x="1329" y="12"/>
                      </a:cubicBezTo>
                      <a:cubicBezTo>
                        <a:pt x="1326" y="4"/>
                        <a:pt x="1319" y="1"/>
                        <a:pt x="1307"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6" name="Google Shape;13296;p336"/>
                <p:cNvSpPr/>
                <p:nvPr/>
              </p:nvSpPr>
              <p:spPr>
                <a:xfrm>
                  <a:off x="5236400" y="779325"/>
                  <a:ext cx="40650" cy="111275"/>
                </a:xfrm>
                <a:custGeom>
                  <a:rect b="b" l="l" r="r" t="t"/>
                  <a:pathLst>
                    <a:path extrusionOk="0" h="4451" w="1626">
                      <a:moveTo>
                        <a:pt x="573" y="0"/>
                      </a:moveTo>
                      <a:cubicBezTo>
                        <a:pt x="571" y="0"/>
                        <a:pt x="568" y="1"/>
                        <a:pt x="566" y="1"/>
                      </a:cubicBezTo>
                      <a:cubicBezTo>
                        <a:pt x="443" y="16"/>
                        <a:pt x="700" y="281"/>
                        <a:pt x="848" y="675"/>
                      </a:cubicBezTo>
                      <a:cubicBezTo>
                        <a:pt x="996" y="1067"/>
                        <a:pt x="392" y="1888"/>
                        <a:pt x="319" y="1909"/>
                      </a:cubicBezTo>
                      <a:cubicBezTo>
                        <a:pt x="316" y="1910"/>
                        <a:pt x="313" y="1910"/>
                        <a:pt x="310" y="1910"/>
                      </a:cubicBezTo>
                      <a:cubicBezTo>
                        <a:pt x="231" y="1910"/>
                        <a:pt x="54" y="1661"/>
                        <a:pt x="33" y="1649"/>
                      </a:cubicBezTo>
                      <a:cubicBezTo>
                        <a:pt x="33" y="1649"/>
                        <a:pt x="32" y="1649"/>
                        <a:pt x="32" y="1649"/>
                      </a:cubicBezTo>
                      <a:lnTo>
                        <a:pt x="32" y="1649"/>
                      </a:lnTo>
                      <a:cubicBezTo>
                        <a:pt x="10" y="1649"/>
                        <a:pt x="29" y="2014"/>
                        <a:pt x="179" y="2232"/>
                      </a:cubicBezTo>
                      <a:cubicBezTo>
                        <a:pt x="331" y="2454"/>
                        <a:pt x="258" y="2590"/>
                        <a:pt x="258" y="2590"/>
                      </a:cubicBezTo>
                      <a:cubicBezTo>
                        <a:pt x="1" y="3190"/>
                        <a:pt x="281" y="4357"/>
                        <a:pt x="392" y="4441"/>
                      </a:cubicBezTo>
                      <a:cubicBezTo>
                        <a:pt x="401" y="4448"/>
                        <a:pt x="411" y="4451"/>
                        <a:pt x="422" y="4451"/>
                      </a:cubicBezTo>
                      <a:cubicBezTo>
                        <a:pt x="562" y="4451"/>
                        <a:pt x="907" y="4013"/>
                        <a:pt x="1086" y="3701"/>
                      </a:cubicBezTo>
                      <a:cubicBezTo>
                        <a:pt x="1279" y="3364"/>
                        <a:pt x="1304" y="2232"/>
                        <a:pt x="1217" y="1804"/>
                      </a:cubicBezTo>
                      <a:cubicBezTo>
                        <a:pt x="1130" y="1377"/>
                        <a:pt x="1008" y="1180"/>
                        <a:pt x="1087" y="836"/>
                      </a:cubicBezTo>
                      <a:cubicBezTo>
                        <a:pt x="1165" y="490"/>
                        <a:pt x="1625" y="230"/>
                        <a:pt x="1611" y="141"/>
                      </a:cubicBezTo>
                      <a:cubicBezTo>
                        <a:pt x="1609" y="130"/>
                        <a:pt x="1597" y="125"/>
                        <a:pt x="1579" y="125"/>
                      </a:cubicBezTo>
                      <a:cubicBezTo>
                        <a:pt x="1451" y="125"/>
                        <a:pt x="984" y="356"/>
                        <a:pt x="984" y="356"/>
                      </a:cubicBezTo>
                      <a:cubicBezTo>
                        <a:pt x="879" y="342"/>
                        <a:pt x="697" y="0"/>
                        <a:pt x="573"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7" name="Google Shape;13297;p336"/>
                <p:cNvSpPr/>
                <p:nvPr/>
              </p:nvSpPr>
              <p:spPr>
                <a:xfrm>
                  <a:off x="4859950" y="859700"/>
                  <a:ext cx="185550" cy="106825"/>
                </a:xfrm>
                <a:custGeom>
                  <a:rect b="b" l="l" r="r" t="t"/>
                  <a:pathLst>
                    <a:path extrusionOk="0" h="4273" w="7422">
                      <a:moveTo>
                        <a:pt x="1368" y="0"/>
                      </a:moveTo>
                      <a:cubicBezTo>
                        <a:pt x="1356" y="0"/>
                        <a:pt x="1347" y="13"/>
                        <a:pt x="1342" y="43"/>
                      </a:cubicBezTo>
                      <a:cubicBezTo>
                        <a:pt x="1292" y="360"/>
                        <a:pt x="1607" y="1264"/>
                        <a:pt x="1464" y="1480"/>
                      </a:cubicBezTo>
                      <a:cubicBezTo>
                        <a:pt x="1321" y="1697"/>
                        <a:pt x="0" y="2528"/>
                        <a:pt x="159" y="2570"/>
                      </a:cubicBezTo>
                      <a:cubicBezTo>
                        <a:pt x="164" y="2571"/>
                        <a:pt x="171" y="2572"/>
                        <a:pt x="179" y="2572"/>
                      </a:cubicBezTo>
                      <a:cubicBezTo>
                        <a:pt x="399" y="2572"/>
                        <a:pt x="1619" y="2089"/>
                        <a:pt x="2071" y="2089"/>
                      </a:cubicBezTo>
                      <a:cubicBezTo>
                        <a:pt x="2113" y="2089"/>
                        <a:pt x="2148" y="2093"/>
                        <a:pt x="2176" y="2102"/>
                      </a:cubicBezTo>
                      <a:cubicBezTo>
                        <a:pt x="2506" y="2215"/>
                        <a:pt x="3590" y="3437"/>
                        <a:pt x="3590" y="3437"/>
                      </a:cubicBezTo>
                      <a:cubicBezTo>
                        <a:pt x="3590" y="3437"/>
                        <a:pt x="2832" y="3767"/>
                        <a:pt x="2977" y="3817"/>
                      </a:cubicBezTo>
                      <a:cubicBezTo>
                        <a:pt x="3026" y="3834"/>
                        <a:pt x="3181" y="3837"/>
                        <a:pt x="3369" y="3837"/>
                      </a:cubicBezTo>
                      <a:cubicBezTo>
                        <a:pt x="3467" y="3837"/>
                        <a:pt x="3575" y="3836"/>
                        <a:pt x="3681" y="3836"/>
                      </a:cubicBezTo>
                      <a:cubicBezTo>
                        <a:pt x="3964" y="3836"/>
                        <a:pt x="4234" y="3842"/>
                        <a:pt x="4292" y="3884"/>
                      </a:cubicBezTo>
                      <a:cubicBezTo>
                        <a:pt x="4404" y="3965"/>
                        <a:pt x="5301" y="4272"/>
                        <a:pt x="6052" y="4272"/>
                      </a:cubicBezTo>
                      <a:cubicBezTo>
                        <a:pt x="6103" y="4272"/>
                        <a:pt x="6153" y="4271"/>
                        <a:pt x="6203" y="4268"/>
                      </a:cubicBezTo>
                      <a:cubicBezTo>
                        <a:pt x="6980" y="4221"/>
                        <a:pt x="7411" y="4216"/>
                        <a:pt x="7395" y="4051"/>
                      </a:cubicBezTo>
                      <a:lnTo>
                        <a:pt x="7396" y="4051"/>
                      </a:lnTo>
                      <a:cubicBezTo>
                        <a:pt x="7396" y="4051"/>
                        <a:pt x="7421" y="2756"/>
                        <a:pt x="5657" y="2040"/>
                      </a:cubicBezTo>
                      <a:cubicBezTo>
                        <a:pt x="5657" y="2040"/>
                        <a:pt x="5155" y="1754"/>
                        <a:pt x="4979" y="1590"/>
                      </a:cubicBezTo>
                      <a:cubicBezTo>
                        <a:pt x="4835" y="1456"/>
                        <a:pt x="4587" y="1113"/>
                        <a:pt x="4480" y="1113"/>
                      </a:cubicBezTo>
                      <a:cubicBezTo>
                        <a:pt x="4458" y="1113"/>
                        <a:pt x="4441" y="1128"/>
                        <a:pt x="4433" y="1163"/>
                      </a:cubicBezTo>
                      <a:cubicBezTo>
                        <a:pt x="4387" y="1366"/>
                        <a:pt x="4462" y="1623"/>
                        <a:pt x="4316" y="1677"/>
                      </a:cubicBezTo>
                      <a:cubicBezTo>
                        <a:pt x="4234" y="1708"/>
                        <a:pt x="3763" y="1754"/>
                        <a:pt x="3299" y="1754"/>
                      </a:cubicBezTo>
                      <a:cubicBezTo>
                        <a:pt x="2943" y="1754"/>
                        <a:pt x="2591" y="1727"/>
                        <a:pt x="2423" y="1645"/>
                      </a:cubicBezTo>
                      <a:cubicBezTo>
                        <a:pt x="2038" y="1456"/>
                        <a:pt x="1973" y="1376"/>
                        <a:pt x="1952" y="1334"/>
                      </a:cubicBezTo>
                      <a:cubicBezTo>
                        <a:pt x="1934" y="1297"/>
                        <a:pt x="1487" y="0"/>
                        <a:pt x="1368"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8" name="Google Shape;13298;p336"/>
                <p:cNvSpPr/>
                <p:nvPr/>
              </p:nvSpPr>
              <p:spPr>
                <a:xfrm rot="-1277060">
                  <a:off x="5401776" y="1225736"/>
                  <a:ext cx="133351" cy="176702"/>
                </a:xfrm>
                <a:custGeom>
                  <a:rect b="b" l="l" r="r" t="t"/>
                  <a:pathLst>
                    <a:path extrusionOk="0" h="7068" w="5334">
                      <a:moveTo>
                        <a:pt x="2619" y="0"/>
                      </a:moveTo>
                      <a:cubicBezTo>
                        <a:pt x="2610" y="0"/>
                        <a:pt x="2598" y="6"/>
                        <a:pt x="2582" y="19"/>
                      </a:cubicBezTo>
                      <a:cubicBezTo>
                        <a:pt x="2333" y="223"/>
                        <a:pt x="1970" y="1109"/>
                        <a:pt x="1720" y="1176"/>
                      </a:cubicBezTo>
                      <a:cubicBezTo>
                        <a:pt x="1689" y="1184"/>
                        <a:pt x="1640" y="1188"/>
                        <a:pt x="1576" y="1188"/>
                      </a:cubicBezTo>
                      <a:cubicBezTo>
                        <a:pt x="1232" y="1188"/>
                        <a:pt x="484" y="1086"/>
                        <a:pt x="165" y="1086"/>
                      </a:cubicBezTo>
                      <a:cubicBezTo>
                        <a:pt x="59" y="1086"/>
                        <a:pt x="0" y="1097"/>
                        <a:pt x="20" y="1127"/>
                      </a:cubicBezTo>
                      <a:cubicBezTo>
                        <a:pt x="110" y="1264"/>
                        <a:pt x="1667" y="1810"/>
                        <a:pt x="1840" y="2113"/>
                      </a:cubicBezTo>
                      <a:cubicBezTo>
                        <a:pt x="2012" y="2418"/>
                        <a:pt x="2014" y="4051"/>
                        <a:pt x="2014" y="4051"/>
                      </a:cubicBezTo>
                      <a:cubicBezTo>
                        <a:pt x="2014" y="4051"/>
                        <a:pt x="1518" y="3890"/>
                        <a:pt x="1351" y="3890"/>
                      </a:cubicBezTo>
                      <a:cubicBezTo>
                        <a:pt x="1308" y="3890"/>
                        <a:pt x="1287" y="3901"/>
                        <a:pt x="1303" y="3928"/>
                      </a:cubicBezTo>
                      <a:cubicBezTo>
                        <a:pt x="1378" y="4061"/>
                        <a:pt x="2210" y="4706"/>
                        <a:pt x="2244" y="4851"/>
                      </a:cubicBezTo>
                      <a:cubicBezTo>
                        <a:pt x="2276" y="4996"/>
                        <a:pt x="2806" y="5925"/>
                        <a:pt x="3419" y="6405"/>
                      </a:cubicBezTo>
                      <a:cubicBezTo>
                        <a:pt x="3929" y="6805"/>
                        <a:pt x="4240" y="7067"/>
                        <a:pt x="4386" y="7067"/>
                      </a:cubicBezTo>
                      <a:cubicBezTo>
                        <a:pt x="4416" y="7067"/>
                        <a:pt x="4439" y="7057"/>
                        <a:pt x="4455" y="7034"/>
                      </a:cubicBezTo>
                      <a:cubicBezTo>
                        <a:pt x="4455" y="7034"/>
                        <a:pt x="5333" y="6081"/>
                        <a:pt x="4486" y="4375"/>
                      </a:cubicBezTo>
                      <a:cubicBezTo>
                        <a:pt x="4486" y="4375"/>
                        <a:pt x="4301" y="3828"/>
                        <a:pt x="4278" y="3590"/>
                      </a:cubicBezTo>
                      <a:cubicBezTo>
                        <a:pt x="4257" y="3374"/>
                        <a:pt x="4310" y="2890"/>
                        <a:pt x="4194" y="2890"/>
                      </a:cubicBezTo>
                      <a:cubicBezTo>
                        <a:pt x="4182" y="2890"/>
                        <a:pt x="4168" y="2895"/>
                        <a:pt x="4152" y="2907"/>
                      </a:cubicBezTo>
                      <a:cubicBezTo>
                        <a:pt x="4001" y="3016"/>
                        <a:pt x="3892" y="3222"/>
                        <a:pt x="3767" y="3222"/>
                      </a:cubicBezTo>
                      <a:cubicBezTo>
                        <a:pt x="3753" y="3222"/>
                        <a:pt x="3738" y="3220"/>
                        <a:pt x="3724" y="3214"/>
                      </a:cubicBezTo>
                      <a:cubicBezTo>
                        <a:pt x="3579" y="3158"/>
                        <a:pt x="2493" y="2332"/>
                        <a:pt x="2329" y="1935"/>
                      </a:cubicBezTo>
                      <a:cubicBezTo>
                        <a:pt x="2166" y="1539"/>
                        <a:pt x="2170" y="1436"/>
                        <a:pt x="2182" y="1391"/>
                      </a:cubicBezTo>
                      <a:cubicBezTo>
                        <a:pt x="2194" y="1349"/>
                        <a:pt x="2753" y="0"/>
                        <a:pt x="2619"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9" name="Google Shape;13299;p336"/>
                <p:cNvSpPr/>
                <p:nvPr/>
              </p:nvSpPr>
              <p:spPr>
                <a:xfrm>
                  <a:off x="5026825" y="638775"/>
                  <a:ext cx="65650" cy="136400"/>
                </a:xfrm>
                <a:custGeom>
                  <a:rect b="b" l="l" r="r" t="t"/>
                  <a:pathLst>
                    <a:path extrusionOk="0" h="5456" w="2626">
                      <a:moveTo>
                        <a:pt x="2118" y="1"/>
                      </a:moveTo>
                      <a:cubicBezTo>
                        <a:pt x="2112" y="1"/>
                        <a:pt x="2104" y="2"/>
                        <a:pt x="2095" y="6"/>
                      </a:cubicBezTo>
                      <a:cubicBezTo>
                        <a:pt x="1870" y="88"/>
                        <a:pt x="1403" y="614"/>
                        <a:pt x="1204" y="614"/>
                      </a:cubicBezTo>
                      <a:cubicBezTo>
                        <a:pt x="1202" y="614"/>
                        <a:pt x="1199" y="614"/>
                        <a:pt x="1197" y="614"/>
                      </a:cubicBezTo>
                      <a:cubicBezTo>
                        <a:pt x="1021" y="602"/>
                        <a:pt x="163" y="143"/>
                        <a:pt x="22" y="143"/>
                      </a:cubicBezTo>
                      <a:cubicBezTo>
                        <a:pt x="7" y="143"/>
                        <a:pt x="0" y="148"/>
                        <a:pt x="3" y="160"/>
                      </a:cubicBezTo>
                      <a:cubicBezTo>
                        <a:pt x="33" y="278"/>
                        <a:pt x="1002" y="1050"/>
                        <a:pt x="1050" y="1309"/>
                      </a:cubicBezTo>
                      <a:cubicBezTo>
                        <a:pt x="1098" y="1566"/>
                        <a:pt x="695" y="2727"/>
                        <a:pt x="695" y="2727"/>
                      </a:cubicBezTo>
                      <a:cubicBezTo>
                        <a:pt x="695" y="2727"/>
                        <a:pt x="322" y="2443"/>
                        <a:pt x="237" y="2443"/>
                      </a:cubicBezTo>
                      <a:cubicBezTo>
                        <a:pt x="224" y="2443"/>
                        <a:pt x="218" y="2449"/>
                        <a:pt x="221" y="2464"/>
                      </a:cubicBezTo>
                      <a:cubicBezTo>
                        <a:pt x="242" y="2577"/>
                        <a:pt x="673" y="3239"/>
                        <a:pt x="661" y="3349"/>
                      </a:cubicBezTo>
                      <a:cubicBezTo>
                        <a:pt x="648" y="3461"/>
                        <a:pt x="794" y="4251"/>
                        <a:pt x="1110" y="4744"/>
                      </a:cubicBezTo>
                      <a:cubicBezTo>
                        <a:pt x="1394" y="5184"/>
                        <a:pt x="1553" y="5456"/>
                        <a:pt x="1657" y="5456"/>
                      </a:cubicBezTo>
                      <a:cubicBezTo>
                        <a:pt x="1669" y="5456"/>
                        <a:pt x="1680" y="5452"/>
                        <a:pt x="1691" y="5445"/>
                      </a:cubicBezTo>
                      <a:lnTo>
                        <a:pt x="1691" y="5446"/>
                      </a:lnTo>
                      <a:cubicBezTo>
                        <a:pt x="1691" y="5446"/>
                        <a:pt x="2549" y="4986"/>
                        <a:pt x="2370" y="3567"/>
                      </a:cubicBezTo>
                      <a:cubicBezTo>
                        <a:pt x="2370" y="3567"/>
                        <a:pt x="2372" y="3133"/>
                        <a:pt x="2415" y="2958"/>
                      </a:cubicBezTo>
                      <a:cubicBezTo>
                        <a:pt x="2455" y="2793"/>
                        <a:pt x="2626" y="2439"/>
                        <a:pt x="2516" y="2439"/>
                      </a:cubicBezTo>
                      <a:cubicBezTo>
                        <a:pt x="2510" y="2439"/>
                        <a:pt x="2503" y="2441"/>
                        <a:pt x="2495" y="2443"/>
                      </a:cubicBezTo>
                      <a:cubicBezTo>
                        <a:pt x="2375" y="2479"/>
                        <a:pt x="2262" y="2576"/>
                        <a:pt x="2176" y="2576"/>
                      </a:cubicBezTo>
                      <a:cubicBezTo>
                        <a:pt x="2154" y="2576"/>
                        <a:pt x="2134" y="2570"/>
                        <a:pt x="2116" y="2554"/>
                      </a:cubicBezTo>
                      <a:cubicBezTo>
                        <a:pt x="2027" y="2480"/>
                        <a:pt x="1459" y="1625"/>
                        <a:pt x="1441" y="1303"/>
                      </a:cubicBezTo>
                      <a:cubicBezTo>
                        <a:pt x="1423" y="981"/>
                        <a:pt x="1452" y="909"/>
                        <a:pt x="1472" y="880"/>
                      </a:cubicBezTo>
                      <a:cubicBezTo>
                        <a:pt x="1491" y="853"/>
                        <a:pt x="2251" y="1"/>
                        <a:pt x="2118"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0" name="Google Shape;13300;p336"/>
                <p:cNvSpPr/>
                <p:nvPr/>
              </p:nvSpPr>
              <p:spPr>
                <a:xfrm>
                  <a:off x="5200875" y="459400"/>
                  <a:ext cx="71675" cy="139075"/>
                </a:xfrm>
                <a:custGeom>
                  <a:rect b="b" l="l" r="r" t="t"/>
                  <a:pathLst>
                    <a:path extrusionOk="0" h="5563" w="2867">
                      <a:moveTo>
                        <a:pt x="619" y="1"/>
                      </a:moveTo>
                      <a:cubicBezTo>
                        <a:pt x="612" y="1"/>
                        <a:pt x="608" y="5"/>
                        <a:pt x="607" y="13"/>
                      </a:cubicBezTo>
                      <a:cubicBezTo>
                        <a:pt x="596" y="136"/>
                        <a:pt x="1255" y="1185"/>
                        <a:pt x="1215" y="1444"/>
                      </a:cubicBezTo>
                      <a:cubicBezTo>
                        <a:pt x="1174" y="1704"/>
                        <a:pt x="411" y="2665"/>
                        <a:pt x="411" y="2665"/>
                      </a:cubicBezTo>
                      <a:cubicBezTo>
                        <a:pt x="411" y="2665"/>
                        <a:pt x="133" y="2244"/>
                        <a:pt x="65" y="2244"/>
                      </a:cubicBezTo>
                      <a:cubicBezTo>
                        <a:pt x="58" y="2244"/>
                        <a:pt x="53" y="2249"/>
                        <a:pt x="51" y="2260"/>
                      </a:cubicBezTo>
                      <a:cubicBezTo>
                        <a:pt x="32" y="2374"/>
                        <a:pt x="221" y="3142"/>
                        <a:pt x="172" y="3242"/>
                      </a:cubicBezTo>
                      <a:cubicBezTo>
                        <a:pt x="123" y="3342"/>
                        <a:pt x="0" y="4137"/>
                        <a:pt x="135" y="4706"/>
                      </a:cubicBezTo>
                      <a:cubicBezTo>
                        <a:pt x="265" y="5248"/>
                        <a:pt x="325" y="5563"/>
                        <a:pt x="434" y="5563"/>
                      </a:cubicBezTo>
                      <a:cubicBezTo>
                        <a:pt x="440" y="5563"/>
                        <a:pt x="445" y="5562"/>
                        <a:pt x="451" y="5560"/>
                      </a:cubicBezTo>
                      <a:cubicBezTo>
                        <a:pt x="451" y="5560"/>
                        <a:pt x="1413" y="5410"/>
                        <a:pt x="1713" y="4012"/>
                      </a:cubicBezTo>
                      <a:cubicBezTo>
                        <a:pt x="1713" y="4012"/>
                        <a:pt x="1859" y="3604"/>
                        <a:pt x="1958" y="3453"/>
                      </a:cubicBezTo>
                      <a:cubicBezTo>
                        <a:pt x="2056" y="3302"/>
                        <a:pt x="2359" y="3001"/>
                        <a:pt x="2203" y="2993"/>
                      </a:cubicBezTo>
                      <a:cubicBezTo>
                        <a:pt x="2196" y="2993"/>
                        <a:pt x="2188" y="2993"/>
                        <a:pt x="2181" y="2993"/>
                      </a:cubicBezTo>
                      <a:cubicBezTo>
                        <a:pt x="2088" y="2993"/>
                        <a:pt x="1990" y="3021"/>
                        <a:pt x="1914" y="3021"/>
                      </a:cubicBezTo>
                      <a:cubicBezTo>
                        <a:pt x="1867" y="3021"/>
                        <a:pt x="1830" y="3010"/>
                        <a:pt x="1808" y="2973"/>
                      </a:cubicBezTo>
                      <a:cubicBezTo>
                        <a:pt x="1749" y="2872"/>
                        <a:pt x="1496" y="1879"/>
                        <a:pt x="1585" y="1568"/>
                      </a:cubicBezTo>
                      <a:cubicBezTo>
                        <a:pt x="1676" y="1258"/>
                        <a:pt x="1726" y="1200"/>
                        <a:pt x="1754" y="1179"/>
                      </a:cubicBezTo>
                      <a:cubicBezTo>
                        <a:pt x="1782" y="1159"/>
                        <a:pt x="2866" y="560"/>
                        <a:pt x="2634" y="560"/>
                      </a:cubicBezTo>
                      <a:cubicBezTo>
                        <a:pt x="2633" y="560"/>
                        <a:pt x="2632" y="560"/>
                        <a:pt x="2632" y="560"/>
                      </a:cubicBezTo>
                      <a:cubicBezTo>
                        <a:pt x="2413" y="563"/>
                        <a:pt x="1884" y="849"/>
                        <a:pt x="1649" y="849"/>
                      </a:cubicBezTo>
                      <a:cubicBezTo>
                        <a:pt x="1623" y="849"/>
                        <a:pt x="1601" y="845"/>
                        <a:pt x="1583" y="837"/>
                      </a:cubicBezTo>
                      <a:cubicBezTo>
                        <a:pt x="1416" y="764"/>
                        <a:pt x="719" y="1"/>
                        <a:pt x="619"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1" name="Google Shape;13301;p336"/>
                <p:cNvSpPr/>
                <p:nvPr/>
              </p:nvSpPr>
              <p:spPr>
                <a:xfrm>
                  <a:off x="4968975" y="492350"/>
                  <a:ext cx="54225" cy="112625"/>
                </a:xfrm>
                <a:custGeom>
                  <a:rect b="b" l="l" r="r" t="t"/>
                  <a:pathLst>
                    <a:path extrusionOk="0" h="4505" w="2169">
                      <a:moveTo>
                        <a:pt x="1749" y="0"/>
                      </a:moveTo>
                      <a:cubicBezTo>
                        <a:pt x="1745" y="0"/>
                        <a:pt x="1738" y="2"/>
                        <a:pt x="1730" y="5"/>
                      </a:cubicBezTo>
                      <a:cubicBezTo>
                        <a:pt x="1544" y="73"/>
                        <a:pt x="1159" y="508"/>
                        <a:pt x="995" y="508"/>
                      </a:cubicBezTo>
                      <a:cubicBezTo>
                        <a:pt x="993" y="508"/>
                        <a:pt x="990" y="508"/>
                        <a:pt x="988" y="507"/>
                      </a:cubicBezTo>
                      <a:cubicBezTo>
                        <a:pt x="844" y="497"/>
                        <a:pt x="136" y="118"/>
                        <a:pt x="19" y="118"/>
                      </a:cubicBezTo>
                      <a:cubicBezTo>
                        <a:pt x="6" y="118"/>
                        <a:pt x="0" y="123"/>
                        <a:pt x="3" y="132"/>
                      </a:cubicBezTo>
                      <a:cubicBezTo>
                        <a:pt x="29" y="231"/>
                        <a:pt x="829" y="868"/>
                        <a:pt x="867" y="1081"/>
                      </a:cubicBezTo>
                      <a:cubicBezTo>
                        <a:pt x="907" y="1294"/>
                        <a:pt x="575" y="2251"/>
                        <a:pt x="575" y="2251"/>
                      </a:cubicBezTo>
                      <a:cubicBezTo>
                        <a:pt x="575" y="2251"/>
                        <a:pt x="266" y="2017"/>
                        <a:pt x="197" y="2017"/>
                      </a:cubicBezTo>
                      <a:cubicBezTo>
                        <a:pt x="186" y="2017"/>
                        <a:pt x="181" y="2022"/>
                        <a:pt x="184" y="2034"/>
                      </a:cubicBezTo>
                      <a:cubicBezTo>
                        <a:pt x="201" y="2127"/>
                        <a:pt x="556" y="2674"/>
                        <a:pt x="546" y="2766"/>
                      </a:cubicBezTo>
                      <a:cubicBezTo>
                        <a:pt x="535" y="2858"/>
                        <a:pt x="657" y="3510"/>
                        <a:pt x="918" y="3916"/>
                      </a:cubicBezTo>
                      <a:cubicBezTo>
                        <a:pt x="1152" y="4281"/>
                        <a:pt x="1283" y="4505"/>
                        <a:pt x="1369" y="4505"/>
                      </a:cubicBezTo>
                      <a:cubicBezTo>
                        <a:pt x="1379" y="4505"/>
                        <a:pt x="1388" y="4502"/>
                        <a:pt x="1397" y="4496"/>
                      </a:cubicBezTo>
                      <a:cubicBezTo>
                        <a:pt x="1397" y="4496"/>
                        <a:pt x="2105" y="4117"/>
                        <a:pt x="1957" y="2946"/>
                      </a:cubicBezTo>
                      <a:cubicBezTo>
                        <a:pt x="1957" y="2946"/>
                        <a:pt x="1959" y="2587"/>
                        <a:pt x="1995" y="2443"/>
                      </a:cubicBezTo>
                      <a:cubicBezTo>
                        <a:pt x="2028" y="2306"/>
                        <a:pt x="2169" y="2014"/>
                        <a:pt x="2078" y="2014"/>
                      </a:cubicBezTo>
                      <a:cubicBezTo>
                        <a:pt x="2073" y="2014"/>
                        <a:pt x="2067" y="2015"/>
                        <a:pt x="2061" y="2017"/>
                      </a:cubicBezTo>
                      <a:cubicBezTo>
                        <a:pt x="1962" y="2047"/>
                        <a:pt x="1868" y="2128"/>
                        <a:pt x="1797" y="2128"/>
                      </a:cubicBezTo>
                      <a:cubicBezTo>
                        <a:pt x="1779" y="2128"/>
                        <a:pt x="1762" y="2122"/>
                        <a:pt x="1748" y="2110"/>
                      </a:cubicBezTo>
                      <a:cubicBezTo>
                        <a:pt x="1673" y="2048"/>
                        <a:pt x="1205" y="1342"/>
                        <a:pt x="1190" y="1076"/>
                      </a:cubicBezTo>
                      <a:cubicBezTo>
                        <a:pt x="1175" y="811"/>
                        <a:pt x="1199" y="751"/>
                        <a:pt x="1215" y="728"/>
                      </a:cubicBezTo>
                      <a:cubicBezTo>
                        <a:pt x="1231" y="704"/>
                        <a:pt x="1860" y="0"/>
                        <a:pt x="1749"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2" name="Google Shape;13302;p336"/>
                <p:cNvSpPr/>
                <p:nvPr/>
              </p:nvSpPr>
              <p:spPr>
                <a:xfrm rot="-3267979">
                  <a:off x="5046350" y="1113636"/>
                  <a:ext cx="55327" cy="114929"/>
                </a:xfrm>
                <a:custGeom>
                  <a:rect b="b" l="l" r="r" t="t"/>
                  <a:pathLst>
                    <a:path extrusionOk="0" h="4597" w="2213">
                      <a:moveTo>
                        <a:pt x="1785" y="0"/>
                      </a:moveTo>
                      <a:cubicBezTo>
                        <a:pt x="1780" y="0"/>
                        <a:pt x="1773" y="2"/>
                        <a:pt x="1765" y="5"/>
                      </a:cubicBezTo>
                      <a:cubicBezTo>
                        <a:pt x="1576" y="74"/>
                        <a:pt x="1184" y="517"/>
                        <a:pt x="1015" y="517"/>
                      </a:cubicBezTo>
                      <a:cubicBezTo>
                        <a:pt x="1013" y="517"/>
                        <a:pt x="1011" y="517"/>
                        <a:pt x="1008" y="517"/>
                      </a:cubicBezTo>
                      <a:cubicBezTo>
                        <a:pt x="861" y="507"/>
                        <a:pt x="137" y="121"/>
                        <a:pt x="19" y="121"/>
                      </a:cubicBezTo>
                      <a:cubicBezTo>
                        <a:pt x="6" y="121"/>
                        <a:pt x="1" y="125"/>
                        <a:pt x="3" y="135"/>
                      </a:cubicBezTo>
                      <a:cubicBezTo>
                        <a:pt x="28" y="235"/>
                        <a:pt x="845" y="885"/>
                        <a:pt x="885" y="1103"/>
                      </a:cubicBezTo>
                      <a:cubicBezTo>
                        <a:pt x="926" y="1320"/>
                        <a:pt x="586" y="2297"/>
                        <a:pt x="586" y="2297"/>
                      </a:cubicBezTo>
                      <a:cubicBezTo>
                        <a:pt x="586" y="2297"/>
                        <a:pt x="271" y="2058"/>
                        <a:pt x="200" y="2058"/>
                      </a:cubicBezTo>
                      <a:cubicBezTo>
                        <a:pt x="189" y="2058"/>
                        <a:pt x="184" y="2064"/>
                        <a:pt x="186" y="2076"/>
                      </a:cubicBezTo>
                      <a:cubicBezTo>
                        <a:pt x="204" y="2170"/>
                        <a:pt x="568" y="2729"/>
                        <a:pt x="557" y="2823"/>
                      </a:cubicBezTo>
                      <a:cubicBezTo>
                        <a:pt x="547" y="2916"/>
                        <a:pt x="669" y="3582"/>
                        <a:pt x="935" y="3997"/>
                      </a:cubicBezTo>
                      <a:cubicBezTo>
                        <a:pt x="1175" y="4369"/>
                        <a:pt x="1309" y="4597"/>
                        <a:pt x="1396" y="4597"/>
                      </a:cubicBezTo>
                      <a:cubicBezTo>
                        <a:pt x="1406" y="4597"/>
                        <a:pt x="1416" y="4594"/>
                        <a:pt x="1425" y="4587"/>
                      </a:cubicBezTo>
                      <a:lnTo>
                        <a:pt x="1426" y="4587"/>
                      </a:lnTo>
                      <a:cubicBezTo>
                        <a:pt x="1426" y="4587"/>
                        <a:pt x="2148" y="4201"/>
                        <a:pt x="1997" y="3006"/>
                      </a:cubicBezTo>
                      <a:cubicBezTo>
                        <a:pt x="1997" y="3006"/>
                        <a:pt x="1999" y="2640"/>
                        <a:pt x="2035" y="2492"/>
                      </a:cubicBezTo>
                      <a:cubicBezTo>
                        <a:pt x="2069" y="2353"/>
                        <a:pt x="2213" y="2055"/>
                        <a:pt x="2121" y="2055"/>
                      </a:cubicBezTo>
                      <a:cubicBezTo>
                        <a:pt x="2116" y="2055"/>
                        <a:pt x="2110" y="2056"/>
                        <a:pt x="2103" y="2058"/>
                      </a:cubicBezTo>
                      <a:cubicBezTo>
                        <a:pt x="2001" y="2088"/>
                        <a:pt x="1906" y="2171"/>
                        <a:pt x="1833" y="2171"/>
                      </a:cubicBezTo>
                      <a:cubicBezTo>
                        <a:pt x="1815" y="2171"/>
                        <a:pt x="1798" y="2166"/>
                        <a:pt x="1782" y="2153"/>
                      </a:cubicBezTo>
                      <a:cubicBezTo>
                        <a:pt x="1708" y="2089"/>
                        <a:pt x="1230" y="1369"/>
                        <a:pt x="1214" y="1098"/>
                      </a:cubicBezTo>
                      <a:cubicBezTo>
                        <a:pt x="1199" y="827"/>
                        <a:pt x="1224" y="766"/>
                        <a:pt x="1240" y="741"/>
                      </a:cubicBezTo>
                      <a:cubicBezTo>
                        <a:pt x="1257" y="719"/>
                        <a:pt x="1897" y="0"/>
                        <a:pt x="1785"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3" name="Google Shape;13303;p336"/>
                <p:cNvSpPr/>
                <p:nvPr/>
              </p:nvSpPr>
              <p:spPr>
                <a:xfrm>
                  <a:off x="4781300" y="573750"/>
                  <a:ext cx="234600" cy="194800"/>
                </a:xfrm>
                <a:custGeom>
                  <a:rect b="b" l="l" r="r" t="t"/>
                  <a:pathLst>
                    <a:path extrusionOk="0" h="7792" w="9384">
                      <a:moveTo>
                        <a:pt x="2057" y="0"/>
                      </a:moveTo>
                      <a:cubicBezTo>
                        <a:pt x="2047" y="0"/>
                        <a:pt x="2036" y="5"/>
                        <a:pt x="2025" y="15"/>
                      </a:cubicBezTo>
                      <a:cubicBezTo>
                        <a:pt x="1799" y="228"/>
                        <a:pt x="1819" y="1506"/>
                        <a:pt x="1680" y="1506"/>
                      </a:cubicBezTo>
                      <a:cubicBezTo>
                        <a:pt x="1679" y="1506"/>
                        <a:pt x="1677" y="1505"/>
                        <a:pt x="1675" y="1505"/>
                      </a:cubicBezTo>
                      <a:cubicBezTo>
                        <a:pt x="1574" y="1483"/>
                        <a:pt x="747" y="1313"/>
                        <a:pt x="310" y="1313"/>
                      </a:cubicBezTo>
                      <a:cubicBezTo>
                        <a:pt x="118" y="1313"/>
                        <a:pt x="1" y="1346"/>
                        <a:pt x="54" y="1438"/>
                      </a:cubicBezTo>
                      <a:cubicBezTo>
                        <a:pt x="228" y="1739"/>
                        <a:pt x="1751" y="1894"/>
                        <a:pt x="2111" y="2207"/>
                      </a:cubicBezTo>
                      <a:cubicBezTo>
                        <a:pt x="2471" y="2519"/>
                        <a:pt x="3541" y="4769"/>
                        <a:pt x="3613" y="4863"/>
                      </a:cubicBezTo>
                      <a:lnTo>
                        <a:pt x="3541" y="4769"/>
                      </a:lnTo>
                      <a:cubicBezTo>
                        <a:pt x="3541" y="4769"/>
                        <a:pt x="3095" y="4705"/>
                        <a:pt x="2921" y="4559"/>
                      </a:cubicBezTo>
                      <a:cubicBezTo>
                        <a:pt x="2903" y="4544"/>
                        <a:pt x="2890" y="4537"/>
                        <a:pt x="2883" y="4537"/>
                      </a:cubicBezTo>
                      <a:lnTo>
                        <a:pt x="2883" y="4537"/>
                      </a:lnTo>
                      <a:cubicBezTo>
                        <a:pt x="2817" y="4537"/>
                        <a:pt x="3149" y="5073"/>
                        <a:pt x="3739" y="5304"/>
                      </a:cubicBezTo>
                      <a:cubicBezTo>
                        <a:pt x="4396" y="5562"/>
                        <a:pt x="4633" y="5729"/>
                        <a:pt x="4819" y="5844"/>
                      </a:cubicBezTo>
                      <a:cubicBezTo>
                        <a:pt x="4981" y="5944"/>
                        <a:pt x="6877" y="7792"/>
                        <a:pt x="8197" y="7792"/>
                      </a:cubicBezTo>
                      <a:cubicBezTo>
                        <a:pt x="8391" y="7792"/>
                        <a:pt x="8573" y="7752"/>
                        <a:pt x="8734" y="7661"/>
                      </a:cubicBezTo>
                      <a:cubicBezTo>
                        <a:pt x="8734" y="7661"/>
                        <a:pt x="9383" y="6514"/>
                        <a:pt x="7362" y="4926"/>
                      </a:cubicBezTo>
                      <a:cubicBezTo>
                        <a:pt x="7362" y="4926"/>
                        <a:pt x="6517" y="4363"/>
                        <a:pt x="6399" y="4098"/>
                      </a:cubicBezTo>
                      <a:cubicBezTo>
                        <a:pt x="6291" y="3854"/>
                        <a:pt x="5464" y="2839"/>
                        <a:pt x="5331" y="2839"/>
                      </a:cubicBezTo>
                      <a:cubicBezTo>
                        <a:pt x="5320" y="2839"/>
                        <a:pt x="5313" y="2847"/>
                        <a:pt x="5313" y="2863"/>
                      </a:cubicBezTo>
                      <a:cubicBezTo>
                        <a:pt x="5312" y="3070"/>
                        <a:pt x="5304" y="3552"/>
                        <a:pt x="5304" y="3552"/>
                      </a:cubicBezTo>
                      <a:cubicBezTo>
                        <a:pt x="5304" y="3552"/>
                        <a:pt x="2750" y="2771"/>
                        <a:pt x="2366" y="1964"/>
                      </a:cubicBezTo>
                      <a:cubicBezTo>
                        <a:pt x="2366" y="1964"/>
                        <a:pt x="2265" y="0"/>
                        <a:pt x="2057"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4" name="Google Shape;13304;p336"/>
                <p:cNvSpPr/>
                <p:nvPr/>
              </p:nvSpPr>
              <p:spPr>
                <a:xfrm>
                  <a:off x="4777650" y="1059350"/>
                  <a:ext cx="209975" cy="66450"/>
                </a:xfrm>
                <a:custGeom>
                  <a:rect b="b" l="l" r="r" t="t"/>
                  <a:pathLst>
                    <a:path extrusionOk="0" h="2658" w="8399">
                      <a:moveTo>
                        <a:pt x="902" y="0"/>
                      </a:moveTo>
                      <a:cubicBezTo>
                        <a:pt x="886" y="0"/>
                        <a:pt x="875" y="9"/>
                        <a:pt x="871" y="29"/>
                      </a:cubicBezTo>
                      <a:cubicBezTo>
                        <a:pt x="819" y="263"/>
                        <a:pt x="1398" y="1076"/>
                        <a:pt x="1292" y="1120"/>
                      </a:cubicBezTo>
                      <a:cubicBezTo>
                        <a:pt x="1187" y="1162"/>
                        <a:pt x="1" y="1661"/>
                        <a:pt x="241" y="1776"/>
                      </a:cubicBezTo>
                      <a:cubicBezTo>
                        <a:pt x="263" y="1787"/>
                        <a:pt x="293" y="1792"/>
                        <a:pt x="328" y="1792"/>
                      </a:cubicBezTo>
                      <a:cubicBezTo>
                        <a:pt x="654" y="1792"/>
                        <a:pt x="1472" y="1371"/>
                        <a:pt x="1828" y="1371"/>
                      </a:cubicBezTo>
                      <a:cubicBezTo>
                        <a:pt x="1843" y="1371"/>
                        <a:pt x="1857" y="1372"/>
                        <a:pt x="1871" y="1373"/>
                      </a:cubicBezTo>
                      <a:cubicBezTo>
                        <a:pt x="2224" y="1415"/>
                        <a:pt x="3802" y="2329"/>
                        <a:pt x="3954" y="2398"/>
                      </a:cubicBezTo>
                      <a:lnTo>
                        <a:pt x="3954" y="2398"/>
                      </a:lnTo>
                      <a:cubicBezTo>
                        <a:pt x="3921" y="2387"/>
                        <a:pt x="3877" y="2373"/>
                        <a:pt x="3877" y="2373"/>
                      </a:cubicBezTo>
                      <a:cubicBezTo>
                        <a:pt x="3877" y="2373"/>
                        <a:pt x="3599" y="2509"/>
                        <a:pt x="3422" y="2509"/>
                      </a:cubicBezTo>
                      <a:cubicBezTo>
                        <a:pt x="3413" y="2509"/>
                        <a:pt x="3404" y="2509"/>
                        <a:pt x="3395" y="2508"/>
                      </a:cubicBezTo>
                      <a:cubicBezTo>
                        <a:pt x="3389" y="2507"/>
                        <a:pt x="3384" y="2507"/>
                        <a:pt x="3380" y="2507"/>
                      </a:cubicBezTo>
                      <a:cubicBezTo>
                        <a:pt x="3279" y="2507"/>
                        <a:pt x="3561" y="2657"/>
                        <a:pt x="3937" y="2657"/>
                      </a:cubicBezTo>
                      <a:cubicBezTo>
                        <a:pt x="4032" y="2657"/>
                        <a:pt x="4132" y="2648"/>
                        <a:pt x="4233" y="2624"/>
                      </a:cubicBezTo>
                      <a:cubicBezTo>
                        <a:pt x="4758" y="2504"/>
                        <a:pt x="4980" y="2507"/>
                        <a:pt x="5147" y="2499"/>
                      </a:cubicBezTo>
                      <a:cubicBezTo>
                        <a:pt x="5148" y="2499"/>
                        <a:pt x="5150" y="2499"/>
                        <a:pt x="5152" y="2499"/>
                      </a:cubicBezTo>
                      <a:cubicBezTo>
                        <a:pt x="5248" y="2499"/>
                        <a:pt x="5871" y="2598"/>
                        <a:pt x="6553" y="2598"/>
                      </a:cubicBezTo>
                      <a:cubicBezTo>
                        <a:pt x="7312" y="2598"/>
                        <a:pt x="8143" y="2475"/>
                        <a:pt x="8399" y="1955"/>
                      </a:cubicBezTo>
                      <a:cubicBezTo>
                        <a:pt x="8399" y="1955"/>
                        <a:pt x="8315" y="952"/>
                        <a:pt x="6356" y="824"/>
                      </a:cubicBezTo>
                      <a:cubicBezTo>
                        <a:pt x="6356" y="824"/>
                        <a:pt x="6343" y="824"/>
                        <a:pt x="6319" y="824"/>
                      </a:cubicBezTo>
                      <a:cubicBezTo>
                        <a:pt x="6164" y="824"/>
                        <a:pt x="5554" y="817"/>
                        <a:pt x="5390" y="716"/>
                      </a:cubicBezTo>
                      <a:cubicBezTo>
                        <a:pt x="5232" y="619"/>
                        <a:pt x="4425" y="376"/>
                        <a:pt x="4217" y="376"/>
                      </a:cubicBezTo>
                      <a:cubicBezTo>
                        <a:pt x="4176" y="376"/>
                        <a:pt x="4158" y="385"/>
                        <a:pt x="4173" y="406"/>
                      </a:cubicBezTo>
                      <a:cubicBezTo>
                        <a:pt x="4262" y="538"/>
                        <a:pt x="4464" y="845"/>
                        <a:pt x="4464" y="845"/>
                      </a:cubicBezTo>
                      <a:cubicBezTo>
                        <a:pt x="4464" y="845"/>
                        <a:pt x="3277" y="1215"/>
                        <a:pt x="2475" y="1215"/>
                      </a:cubicBezTo>
                      <a:cubicBezTo>
                        <a:pt x="2250" y="1215"/>
                        <a:pt x="2056" y="1186"/>
                        <a:pt x="1926" y="1111"/>
                      </a:cubicBezTo>
                      <a:cubicBezTo>
                        <a:pt x="1926" y="1111"/>
                        <a:pt x="1081" y="0"/>
                        <a:pt x="902"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5" name="Google Shape;13305;p336"/>
                <p:cNvSpPr/>
                <p:nvPr/>
              </p:nvSpPr>
              <p:spPr>
                <a:xfrm>
                  <a:off x="5090550" y="463825"/>
                  <a:ext cx="101025" cy="160000"/>
                </a:xfrm>
                <a:custGeom>
                  <a:rect b="b" l="l" r="r" t="t"/>
                  <a:pathLst>
                    <a:path extrusionOk="0" h="6400" w="4041">
                      <a:moveTo>
                        <a:pt x="1577" y="1"/>
                      </a:moveTo>
                      <a:cubicBezTo>
                        <a:pt x="1573" y="1"/>
                        <a:pt x="1569" y="1"/>
                        <a:pt x="1564" y="3"/>
                      </a:cubicBezTo>
                      <a:cubicBezTo>
                        <a:pt x="1376" y="62"/>
                        <a:pt x="1038" y="781"/>
                        <a:pt x="945" y="781"/>
                      </a:cubicBezTo>
                      <a:cubicBezTo>
                        <a:pt x="941" y="781"/>
                        <a:pt x="938" y="780"/>
                        <a:pt x="935" y="778"/>
                      </a:cubicBezTo>
                      <a:cubicBezTo>
                        <a:pt x="870" y="727"/>
                        <a:pt x="221" y="231"/>
                        <a:pt x="46" y="231"/>
                      </a:cubicBezTo>
                      <a:cubicBezTo>
                        <a:pt x="16" y="231"/>
                        <a:pt x="0" y="245"/>
                        <a:pt x="3" y="278"/>
                      </a:cubicBezTo>
                      <a:cubicBezTo>
                        <a:pt x="19" y="504"/>
                        <a:pt x="869" y="1028"/>
                        <a:pt x="992" y="1314"/>
                      </a:cubicBezTo>
                      <a:cubicBezTo>
                        <a:pt x="1115" y="1600"/>
                        <a:pt x="1105" y="3225"/>
                        <a:pt x="1119" y="3300"/>
                      </a:cubicBezTo>
                      <a:lnTo>
                        <a:pt x="1105" y="3225"/>
                      </a:lnTo>
                      <a:cubicBezTo>
                        <a:pt x="1105" y="3225"/>
                        <a:pt x="861" y="3061"/>
                        <a:pt x="800" y="2925"/>
                      </a:cubicBezTo>
                      <a:cubicBezTo>
                        <a:pt x="793" y="2909"/>
                        <a:pt x="786" y="2901"/>
                        <a:pt x="781" y="2901"/>
                      </a:cubicBezTo>
                      <a:lnTo>
                        <a:pt x="781" y="2901"/>
                      </a:lnTo>
                      <a:cubicBezTo>
                        <a:pt x="747" y="2901"/>
                        <a:pt x="794" y="3299"/>
                        <a:pt x="1069" y="3596"/>
                      </a:cubicBezTo>
                      <a:cubicBezTo>
                        <a:pt x="1382" y="3934"/>
                        <a:pt x="1474" y="4099"/>
                        <a:pt x="1550" y="4219"/>
                      </a:cubicBezTo>
                      <a:cubicBezTo>
                        <a:pt x="1625" y="4339"/>
                        <a:pt x="2369" y="6400"/>
                        <a:pt x="3296" y="6400"/>
                      </a:cubicBezTo>
                      <a:cubicBezTo>
                        <a:pt x="3309" y="6400"/>
                        <a:pt x="3322" y="6399"/>
                        <a:pt x="3335" y="6399"/>
                      </a:cubicBezTo>
                      <a:cubicBezTo>
                        <a:pt x="3335" y="6399"/>
                        <a:pt x="4041" y="5909"/>
                        <a:pt x="3305" y="4404"/>
                      </a:cubicBezTo>
                      <a:cubicBezTo>
                        <a:pt x="3305" y="4404"/>
                        <a:pt x="2968" y="3832"/>
                        <a:pt x="2974" y="3642"/>
                      </a:cubicBezTo>
                      <a:cubicBezTo>
                        <a:pt x="2980" y="3465"/>
                        <a:pt x="2773" y="2599"/>
                        <a:pt x="2699" y="2599"/>
                      </a:cubicBezTo>
                      <a:cubicBezTo>
                        <a:pt x="2695" y="2599"/>
                        <a:pt x="2691" y="2602"/>
                        <a:pt x="2687" y="2609"/>
                      </a:cubicBezTo>
                      <a:cubicBezTo>
                        <a:pt x="2628" y="2731"/>
                        <a:pt x="2485" y="3012"/>
                        <a:pt x="2485" y="3012"/>
                      </a:cubicBezTo>
                      <a:cubicBezTo>
                        <a:pt x="2485" y="3012"/>
                        <a:pt x="1207" y="1827"/>
                        <a:pt x="1211" y="1245"/>
                      </a:cubicBezTo>
                      <a:cubicBezTo>
                        <a:pt x="1211" y="1245"/>
                        <a:pt x="1736" y="1"/>
                        <a:pt x="1577"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6" name="Google Shape;13306;p336"/>
                <p:cNvSpPr/>
                <p:nvPr/>
              </p:nvSpPr>
              <p:spPr>
                <a:xfrm>
                  <a:off x="5134825" y="768600"/>
                  <a:ext cx="78325" cy="122900"/>
                </a:xfrm>
                <a:custGeom>
                  <a:rect b="b" l="l" r="r" t="t"/>
                  <a:pathLst>
                    <a:path extrusionOk="0" h="4916" w="3133">
                      <a:moveTo>
                        <a:pt x="1277" y="1"/>
                      </a:moveTo>
                      <a:cubicBezTo>
                        <a:pt x="1274" y="1"/>
                        <a:pt x="1270" y="2"/>
                        <a:pt x="1267" y="3"/>
                      </a:cubicBezTo>
                      <a:cubicBezTo>
                        <a:pt x="1114" y="52"/>
                        <a:pt x="842" y="634"/>
                        <a:pt x="767" y="634"/>
                      </a:cubicBezTo>
                      <a:cubicBezTo>
                        <a:pt x="764" y="634"/>
                        <a:pt x="761" y="634"/>
                        <a:pt x="759" y="632"/>
                      </a:cubicBezTo>
                      <a:cubicBezTo>
                        <a:pt x="706" y="590"/>
                        <a:pt x="180" y="193"/>
                        <a:pt x="37" y="193"/>
                      </a:cubicBezTo>
                      <a:cubicBezTo>
                        <a:pt x="13" y="193"/>
                        <a:pt x="0" y="204"/>
                        <a:pt x="2" y="231"/>
                      </a:cubicBezTo>
                      <a:cubicBezTo>
                        <a:pt x="16" y="414"/>
                        <a:pt x="706" y="835"/>
                        <a:pt x="807" y="1066"/>
                      </a:cubicBezTo>
                      <a:cubicBezTo>
                        <a:pt x="906" y="1298"/>
                        <a:pt x="899" y="2810"/>
                        <a:pt x="911" y="2871"/>
                      </a:cubicBezTo>
                      <a:lnTo>
                        <a:pt x="899" y="2810"/>
                      </a:lnTo>
                      <a:cubicBezTo>
                        <a:pt x="899" y="2810"/>
                        <a:pt x="702" y="2677"/>
                        <a:pt x="651" y="2567"/>
                      </a:cubicBezTo>
                      <a:cubicBezTo>
                        <a:pt x="645" y="2554"/>
                        <a:pt x="640" y="2548"/>
                        <a:pt x="636" y="2548"/>
                      </a:cubicBezTo>
                      <a:lnTo>
                        <a:pt x="636" y="2548"/>
                      </a:lnTo>
                      <a:cubicBezTo>
                        <a:pt x="609" y="2548"/>
                        <a:pt x="648" y="2870"/>
                        <a:pt x="872" y="3110"/>
                      </a:cubicBezTo>
                      <a:cubicBezTo>
                        <a:pt x="1125" y="3382"/>
                        <a:pt x="1200" y="3516"/>
                        <a:pt x="1262" y="3614"/>
                      </a:cubicBezTo>
                      <a:cubicBezTo>
                        <a:pt x="1324" y="3709"/>
                        <a:pt x="1839" y="4915"/>
                        <a:pt x="2579" y="4915"/>
                      </a:cubicBezTo>
                      <a:cubicBezTo>
                        <a:pt x="2594" y="4915"/>
                        <a:pt x="2609" y="4915"/>
                        <a:pt x="2624" y="4914"/>
                      </a:cubicBezTo>
                      <a:lnTo>
                        <a:pt x="2625" y="4914"/>
                      </a:lnTo>
                      <a:cubicBezTo>
                        <a:pt x="2625" y="4914"/>
                        <a:pt x="3133" y="4428"/>
                        <a:pt x="2688" y="3560"/>
                      </a:cubicBezTo>
                      <a:cubicBezTo>
                        <a:pt x="2688" y="3560"/>
                        <a:pt x="2413" y="3098"/>
                        <a:pt x="2418" y="2945"/>
                      </a:cubicBezTo>
                      <a:cubicBezTo>
                        <a:pt x="2422" y="2802"/>
                        <a:pt x="2252" y="2102"/>
                        <a:pt x="2193" y="2102"/>
                      </a:cubicBezTo>
                      <a:cubicBezTo>
                        <a:pt x="2189" y="2102"/>
                        <a:pt x="2186" y="2104"/>
                        <a:pt x="2183" y="2110"/>
                      </a:cubicBezTo>
                      <a:cubicBezTo>
                        <a:pt x="2135" y="2208"/>
                        <a:pt x="2021" y="2436"/>
                        <a:pt x="2021" y="2436"/>
                      </a:cubicBezTo>
                      <a:cubicBezTo>
                        <a:pt x="2021" y="2436"/>
                        <a:pt x="983" y="1480"/>
                        <a:pt x="983" y="1009"/>
                      </a:cubicBezTo>
                      <a:cubicBezTo>
                        <a:pt x="983" y="1009"/>
                        <a:pt x="1405" y="1"/>
                        <a:pt x="1277"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7" name="Google Shape;13307;p336"/>
                <p:cNvSpPr/>
                <p:nvPr/>
              </p:nvSpPr>
              <p:spPr>
                <a:xfrm>
                  <a:off x="4831700" y="465975"/>
                  <a:ext cx="112550" cy="102925"/>
                </a:xfrm>
                <a:custGeom>
                  <a:rect b="b" l="l" r="r" t="t"/>
                  <a:pathLst>
                    <a:path extrusionOk="0" h="4117" w="4502">
                      <a:moveTo>
                        <a:pt x="1123" y="0"/>
                      </a:moveTo>
                      <a:cubicBezTo>
                        <a:pt x="1118" y="0"/>
                        <a:pt x="1112" y="2"/>
                        <a:pt x="1107" y="7"/>
                      </a:cubicBezTo>
                      <a:cubicBezTo>
                        <a:pt x="981" y="112"/>
                        <a:pt x="950" y="782"/>
                        <a:pt x="877" y="782"/>
                      </a:cubicBezTo>
                      <a:cubicBezTo>
                        <a:pt x="876" y="782"/>
                        <a:pt x="875" y="781"/>
                        <a:pt x="874" y="781"/>
                      </a:cubicBezTo>
                      <a:cubicBezTo>
                        <a:pt x="818" y="765"/>
                        <a:pt x="334" y="634"/>
                        <a:pt x="119" y="634"/>
                      </a:cubicBezTo>
                      <a:cubicBezTo>
                        <a:pt x="43" y="634"/>
                        <a:pt x="1" y="650"/>
                        <a:pt x="22" y="693"/>
                      </a:cubicBezTo>
                      <a:cubicBezTo>
                        <a:pt x="104" y="858"/>
                        <a:pt x="901" y="988"/>
                        <a:pt x="1082" y="1165"/>
                      </a:cubicBezTo>
                      <a:cubicBezTo>
                        <a:pt x="1261" y="1342"/>
                        <a:pt x="1822" y="2746"/>
                        <a:pt x="1857" y="2798"/>
                      </a:cubicBezTo>
                      <a:lnTo>
                        <a:pt x="1822" y="2746"/>
                      </a:lnTo>
                      <a:cubicBezTo>
                        <a:pt x="1822" y="2746"/>
                        <a:pt x="1590" y="2698"/>
                        <a:pt x="1502" y="2615"/>
                      </a:cubicBezTo>
                      <a:cubicBezTo>
                        <a:pt x="1493" y="2606"/>
                        <a:pt x="1486" y="2602"/>
                        <a:pt x="1482" y="2602"/>
                      </a:cubicBezTo>
                      <a:lnTo>
                        <a:pt x="1482" y="2602"/>
                      </a:lnTo>
                      <a:cubicBezTo>
                        <a:pt x="1450" y="2602"/>
                        <a:pt x="1608" y="2894"/>
                        <a:pt x="1910" y="3035"/>
                      </a:cubicBezTo>
                      <a:cubicBezTo>
                        <a:pt x="2247" y="3192"/>
                        <a:pt x="2367" y="3287"/>
                        <a:pt x="2461" y="3354"/>
                      </a:cubicBezTo>
                      <a:cubicBezTo>
                        <a:pt x="2541" y="3411"/>
                        <a:pt x="3257" y="4117"/>
                        <a:pt x="3893" y="4117"/>
                      </a:cubicBezTo>
                      <a:cubicBezTo>
                        <a:pt x="4003" y="4117"/>
                        <a:pt x="4111" y="4096"/>
                        <a:pt x="4212" y="4046"/>
                      </a:cubicBezTo>
                      <a:lnTo>
                        <a:pt x="4212" y="4045"/>
                      </a:lnTo>
                      <a:cubicBezTo>
                        <a:pt x="4212" y="4045"/>
                        <a:pt x="4502" y="3405"/>
                        <a:pt x="3763" y="2769"/>
                      </a:cubicBezTo>
                      <a:cubicBezTo>
                        <a:pt x="3763" y="2769"/>
                        <a:pt x="3334" y="2443"/>
                        <a:pt x="3281" y="2301"/>
                      </a:cubicBezTo>
                      <a:cubicBezTo>
                        <a:pt x="3232" y="2168"/>
                        <a:pt x="2826" y="1602"/>
                        <a:pt x="2758" y="1602"/>
                      </a:cubicBezTo>
                      <a:cubicBezTo>
                        <a:pt x="2752" y="1602"/>
                        <a:pt x="2749" y="1606"/>
                        <a:pt x="2749" y="1615"/>
                      </a:cubicBezTo>
                      <a:cubicBezTo>
                        <a:pt x="2741" y="1723"/>
                        <a:pt x="2721" y="1977"/>
                        <a:pt x="2721" y="1977"/>
                      </a:cubicBezTo>
                      <a:cubicBezTo>
                        <a:pt x="2721" y="1977"/>
                        <a:pt x="1400" y="1482"/>
                        <a:pt x="1224" y="1046"/>
                      </a:cubicBezTo>
                      <a:cubicBezTo>
                        <a:pt x="1224" y="1046"/>
                        <a:pt x="1234" y="0"/>
                        <a:pt x="1123"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8" name="Google Shape;13308;p336"/>
                <p:cNvSpPr/>
                <p:nvPr/>
              </p:nvSpPr>
              <p:spPr>
                <a:xfrm>
                  <a:off x="5209500" y="912925"/>
                  <a:ext cx="123075" cy="200300"/>
                </a:xfrm>
                <a:custGeom>
                  <a:rect b="b" l="l" r="r" t="t"/>
                  <a:pathLst>
                    <a:path extrusionOk="0" h="8012" w="4923">
                      <a:moveTo>
                        <a:pt x="2084" y="1"/>
                      </a:moveTo>
                      <a:cubicBezTo>
                        <a:pt x="2078" y="1"/>
                        <a:pt x="2072" y="2"/>
                        <a:pt x="2065" y="5"/>
                      </a:cubicBezTo>
                      <a:cubicBezTo>
                        <a:pt x="1831" y="105"/>
                        <a:pt x="1497" y="882"/>
                        <a:pt x="1378" y="882"/>
                      </a:cubicBezTo>
                      <a:cubicBezTo>
                        <a:pt x="1373" y="882"/>
                        <a:pt x="1368" y="881"/>
                        <a:pt x="1364" y="878"/>
                      </a:cubicBezTo>
                      <a:cubicBezTo>
                        <a:pt x="1268" y="817"/>
                        <a:pt x="308" y="549"/>
                        <a:pt x="123" y="549"/>
                      </a:cubicBezTo>
                      <a:cubicBezTo>
                        <a:pt x="105" y="549"/>
                        <a:pt x="94" y="552"/>
                        <a:pt x="92" y="557"/>
                      </a:cubicBezTo>
                      <a:cubicBezTo>
                        <a:pt x="1" y="837"/>
                        <a:pt x="1302" y="1411"/>
                        <a:pt x="1495" y="1763"/>
                      </a:cubicBezTo>
                      <a:cubicBezTo>
                        <a:pt x="1690" y="2115"/>
                        <a:pt x="1659" y="4085"/>
                        <a:pt x="1659" y="4085"/>
                      </a:cubicBezTo>
                      <a:cubicBezTo>
                        <a:pt x="1659" y="4085"/>
                        <a:pt x="1326" y="3904"/>
                        <a:pt x="1229" y="3739"/>
                      </a:cubicBezTo>
                      <a:cubicBezTo>
                        <a:pt x="1218" y="3719"/>
                        <a:pt x="1209" y="3710"/>
                        <a:pt x="1203" y="3710"/>
                      </a:cubicBezTo>
                      <a:lnTo>
                        <a:pt x="1203" y="3710"/>
                      </a:lnTo>
                      <a:cubicBezTo>
                        <a:pt x="1158" y="3710"/>
                        <a:pt x="1269" y="4217"/>
                        <a:pt x="1661" y="4566"/>
                      </a:cubicBezTo>
                      <a:cubicBezTo>
                        <a:pt x="2105" y="4961"/>
                        <a:pt x="2004" y="5166"/>
                        <a:pt x="2241" y="5658"/>
                      </a:cubicBezTo>
                      <a:cubicBezTo>
                        <a:pt x="2318" y="5817"/>
                        <a:pt x="3382" y="8011"/>
                        <a:pt x="4534" y="8011"/>
                      </a:cubicBezTo>
                      <a:cubicBezTo>
                        <a:pt x="4582" y="8011"/>
                        <a:pt x="4630" y="8007"/>
                        <a:pt x="4678" y="7999"/>
                      </a:cubicBezTo>
                      <a:lnTo>
                        <a:pt x="4677" y="7999"/>
                      </a:lnTo>
                      <a:cubicBezTo>
                        <a:pt x="4677" y="7999"/>
                        <a:pt x="4923" y="6668"/>
                        <a:pt x="4386" y="5440"/>
                      </a:cubicBezTo>
                      <a:cubicBezTo>
                        <a:pt x="4386" y="5440"/>
                        <a:pt x="3882" y="4748"/>
                        <a:pt x="3865" y="4504"/>
                      </a:cubicBezTo>
                      <a:cubicBezTo>
                        <a:pt x="3850" y="4276"/>
                        <a:pt x="3477" y="3197"/>
                        <a:pt x="3381" y="3197"/>
                      </a:cubicBezTo>
                      <a:cubicBezTo>
                        <a:pt x="3374" y="3197"/>
                        <a:pt x="3369" y="3202"/>
                        <a:pt x="3365" y="3212"/>
                      </a:cubicBezTo>
                      <a:cubicBezTo>
                        <a:pt x="3303" y="3377"/>
                        <a:pt x="3157" y="3755"/>
                        <a:pt x="3157" y="3755"/>
                      </a:cubicBezTo>
                      <a:cubicBezTo>
                        <a:pt x="3157" y="3755"/>
                        <a:pt x="1837" y="2395"/>
                        <a:pt x="1768" y="1646"/>
                      </a:cubicBezTo>
                      <a:cubicBezTo>
                        <a:pt x="1768" y="1646"/>
                        <a:pt x="2278" y="1"/>
                        <a:pt x="2084"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9" name="Google Shape;13309;p336"/>
                <p:cNvSpPr/>
                <p:nvPr/>
              </p:nvSpPr>
              <p:spPr>
                <a:xfrm>
                  <a:off x="5107200" y="995875"/>
                  <a:ext cx="143225" cy="118925"/>
                </a:xfrm>
                <a:custGeom>
                  <a:rect b="b" l="l" r="r" t="t"/>
                  <a:pathLst>
                    <a:path extrusionOk="0" h="4757" w="5729">
                      <a:moveTo>
                        <a:pt x="1256" y="0"/>
                      </a:moveTo>
                      <a:cubicBezTo>
                        <a:pt x="1249" y="0"/>
                        <a:pt x="1243" y="3"/>
                        <a:pt x="1236" y="9"/>
                      </a:cubicBezTo>
                      <a:cubicBezTo>
                        <a:pt x="1098" y="139"/>
                        <a:pt x="1111" y="919"/>
                        <a:pt x="1025" y="919"/>
                      </a:cubicBezTo>
                      <a:cubicBezTo>
                        <a:pt x="1024" y="919"/>
                        <a:pt x="1023" y="919"/>
                        <a:pt x="1022" y="918"/>
                      </a:cubicBezTo>
                      <a:cubicBezTo>
                        <a:pt x="961" y="905"/>
                        <a:pt x="454" y="802"/>
                        <a:pt x="187" y="802"/>
                      </a:cubicBezTo>
                      <a:cubicBezTo>
                        <a:pt x="71" y="802"/>
                        <a:pt x="0" y="822"/>
                        <a:pt x="32" y="877"/>
                      </a:cubicBezTo>
                      <a:cubicBezTo>
                        <a:pt x="139" y="1062"/>
                        <a:pt x="1068" y="1156"/>
                        <a:pt x="1288" y="1347"/>
                      </a:cubicBezTo>
                      <a:cubicBezTo>
                        <a:pt x="1508" y="1539"/>
                        <a:pt x="2161" y="2912"/>
                        <a:pt x="2206" y="2969"/>
                      </a:cubicBezTo>
                      <a:cubicBezTo>
                        <a:pt x="2214" y="2980"/>
                        <a:pt x="2218" y="2985"/>
                        <a:pt x="2218" y="2985"/>
                      </a:cubicBezTo>
                      <a:cubicBezTo>
                        <a:pt x="2217" y="2985"/>
                        <a:pt x="2161" y="2912"/>
                        <a:pt x="2161" y="2912"/>
                      </a:cubicBezTo>
                      <a:cubicBezTo>
                        <a:pt x="2161" y="2912"/>
                        <a:pt x="1890" y="2872"/>
                        <a:pt x="1782" y="2783"/>
                      </a:cubicBezTo>
                      <a:cubicBezTo>
                        <a:pt x="1771" y="2774"/>
                        <a:pt x="1764" y="2770"/>
                        <a:pt x="1759" y="2770"/>
                      </a:cubicBezTo>
                      <a:lnTo>
                        <a:pt x="1759" y="2770"/>
                      </a:lnTo>
                      <a:cubicBezTo>
                        <a:pt x="1720" y="2770"/>
                        <a:pt x="1923" y="3096"/>
                        <a:pt x="2282" y="3238"/>
                      </a:cubicBezTo>
                      <a:cubicBezTo>
                        <a:pt x="2684" y="3395"/>
                        <a:pt x="2828" y="3498"/>
                        <a:pt x="2941" y="3568"/>
                      </a:cubicBezTo>
                      <a:cubicBezTo>
                        <a:pt x="3041" y="3629"/>
                        <a:pt x="4198" y="4757"/>
                        <a:pt x="5004" y="4757"/>
                      </a:cubicBezTo>
                      <a:cubicBezTo>
                        <a:pt x="5123" y="4757"/>
                        <a:pt x="5233" y="4732"/>
                        <a:pt x="5332" y="4677"/>
                      </a:cubicBezTo>
                      <a:cubicBezTo>
                        <a:pt x="5332" y="4677"/>
                        <a:pt x="5729" y="3977"/>
                        <a:pt x="4495" y="3007"/>
                      </a:cubicBezTo>
                      <a:cubicBezTo>
                        <a:pt x="4495" y="3007"/>
                        <a:pt x="3978" y="2663"/>
                        <a:pt x="3906" y="2501"/>
                      </a:cubicBezTo>
                      <a:cubicBezTo>
                        <a:pt x="3840" y="2353"/>
                        <a:pt x="3336" y="1733"/>
                        <a:pt x="3254" y="1733"/>
                      </a:cubicBezTo>
                      <a:cubicBezTo>
                        <a:pt x="3247" y="1733"/>
                        <a:pt x="3243" y="1738"/>
                        <a:pt x="3243" y="1748"/>
                      </a:cubicBezTo>
                      <a:cubicBezTo>
                        <a:pt x="3243" y="1874"/>
                        <a:pt x="3238" y="2168"/>
                        <a:pt x="3238" y="2168"/>
                      </a:cubicBezTo>
                      <a:cubicBezTo>
                        <a:pt x="3238" y="2168"/>
                        <a:pt x="1678" y="1691"/>
                        <a:pt x="1444" y="1199"/>
                      </a:cubicBezTo>
                      <a:cubicBezTo>
                        <a:pt x="1444" y="1199"/>
                        <a:pt x="1382" y="0"/>
                        <a:pt x="1256"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0" name="Google Shape;13310;p336"/>
                <p:cNvSpPr/>
                <p:nvPr/>
              </p:nvSpPr>
              <p:spPr>
                <a:xfrm>
                  <a:off x="4722000" y="721050"/>
                  <a:ext cx="143225" cy="118950"/>
                </a:xfrm>
                <a:custGeom>
                  <a:rect b="b" l="l" r="r" t="t"/>
                  <a:pathLst>
                    <a:path extrusionOk="0" h="4758" w="5729">
                      <a:moveTo>
                        <a:pt x="1256" y="1"/>
                      </a:moveTo>
                      <a:cubicBezTo>
                        <a:pt x="1249" y="1"/>
                        <a:pt x="1243" y="4"/>
                        <a:pt x="1236" y="10"/>
                      </a:cubicBezTo>
                      <a:cubicBezTo>
                        <a:pt x="1098" y="140"/>
                        <a:pt x="1111" y="919"/>
                        <a:pt x="1025" y="919"/>
                      </a:cubicBezTo>
                      <a:cubicBezTo>
                        <a:pt x="1024" y="919"/>
                        <a:pt x="1023" y="919"/>
                        <a:pt x="1022" y="919"/>
                      </a:cubicBezTo>
                      <a:cubicBezTo>
                        <a:pt x="961" y="906"/>
                        <a:pt x="456" y="803"/>
                        <a:pt x="189" y="803"/>
                      </a:cubicBezTo>
                      <a:cubicBezTo>
                        <a:pt x="72" y="803"/>
                        <a:pt x="0" y="823"/>
                        <a:pt x="33" y="879"/>
                      </a:cubicBezTo>
                      <a:cubicBezTo>
                        <a:pt x="139" y="1063"/>
                        <a:pt x="1069" y="1157"/>
                        <a:pt x="1288" y="1349"/>
                      </a:cubicBezTo>
                      <a:cubicBezTo>
                        <a:pt x="1509" y="1539"/>
                        <a:pt x="2161" y="2913"/>
                        <a:pt x="2206" y="2970"/>
                      </a:cubicBezTo>
                      <a:cubicBezTo>
                        <a:pt x="2214" y="2981"/>
                        <a:pt x="2218" y="2986"/>
                        <a:pt x="2218" y="2986"/>
                      </a:cubicBezTo>
                      <a:cubicBezTo>
                        <a:pt x="2217" y="2986"/>
                        <a:pt x="2161" y="2913"/>
                        <a:pt x="2161" y="2913"/>
                      </a:cubicBezTo>
                      <a:cubicBezTo>
                        <a:pt x="2161" y="2913"/>
                        <a:pt x="1890" y="2873"/>
                        <a:pt x="1782" y="2784"/>
                      </a:cubicBezTo>
                      <a:cubicBezTo>
                        <a:pt x="1771" y="2775"/>
                        <a:pt x="1764" y="2771"/>
                        <a:pt x="1759" y="2771"/>
                      </a:cubicBezTo>
                      <a:lnTo>
                        <a:pt x="1759" y="2771"/>
                      </a:lnTo>
                      <a:cubicBezTo>
                        <a:pt x="1720" y="2771"/>
                        <a:pt x="1923" y="3097"/>
                        <a:pt x="2283" y="3238"/>
                      </a:cubicBezTo>
                      <a:cubicBezTo>
                        <a:pt x="2684" y="3397"/>
                        <a:pt x="2829" y="3498"/>
                        <a:pt x="2941" y="3569"/>
                      </a:cubicBezTo>
                      <a:cubicBezTo>
                        <a:pt x="3041" y="3629"/>
                        <a:pt x="4198" y="4757"/>
                        <a:pt x="5004" y="4757"/>
                      </a:cubicBezTo>
                      <a:cubicBezTo>
                        <a:pt x="5123" y="4757"/>
                        <a:pt x="5234" y="4733"/>
                        <a:pt x="5332" y="4677"/>
                      </a:cubicBezTo>
                      <a:cubicBezTo>
                        <a:pt x="5332" y="4677"/>
                        <a:pt x="5729" y="3978"/>
                        <a:pt x="4495" y="3008"/>
                      </a:cubicBezTo>
                      <a:cubicBezTo>
                        <a:pt x="4495" y="3008"/>
                        <a:pt x="3978" y="2664"/>
                        <a:pt x="3907" y="2502"/>
                      </a:cubicBezTo>
                      <a:cubicBezTo>
                        <a:pt x="3841" y="2353"/>
                        <a:pt x="3336" y="1734"/>
                        <a:pt x="3254" y="1734"/>
                      </a:cubicBezTo>
                      <a:cubicBezTo>
                        <a:pt x="3247" y="1734"/>
                        <a:pt x="3244" y="1739"/>
                        <a:pt x="3243" y="1749"/>
                      </a:cubicBezTo>
                      <a:cubicBezTo>
                        <a:pt x="3243" y="1875"/>
                        <a:pt x="3238" y="2170"/>
                        <a:pt x="3238" y="2170"/>
                      </a:cubicBezTo>
                      <a:cubicBezTo>
                        <a:pt x="3238" y="2170"/>
                        <a:pt x="1678" y="1692"/>
                        <a:pt x="1444" y="1200"/>
                      </a:cubicBezTo>
                      <a:cubicBezTo>
                        <a:pt x="1444" y="1200"/>
                        <a:pt x="1382" y="1"/>
                        <a:pt x="1256"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1" name="Google Shape;13311;p336"/>
                <p:cNvSpPr/>
                <p:nvPr/>
              </p:nvSpPr>
              <p:spPr>
                <a:xfrm>
                  <a:off x="4683325" y="853650"/>
                  <a:ext cx="143200" cy="118925"/>
                </a:xfrm>
                <a:custGeom>
                  <a:rect b="b" l="l" r="r" t="t"/>
                  <a:pathLst>
                    <a:path extrusionOk="0" h="4757" w="5728">
                      <a:moveTo>
                        <a:pt x="1256" y="0"/>
                      </a:moveTo>
                      <a:cubicBezTo>
                        <a:pt x="1250" y="0"/>
                        <a:pt x="1243" y="3"/>
                        <a:pt x="1237" y="10"/>
                      </a:cubicBezTo>
                      <a:cubicBezTo>
                        <a:pt x="1098" y="139"/>
                        <a:pt x="1110" y="919"/>
                        <a:pt x="1026" y="919"/>
                      </a:cubicBezTo>
                      <a:cubicBezTo>
                        <a:pt x="1024" y="919"/>
                        <a:pt x="1023" y="919"/>
                        <a:pt x="1022" y="919"/>
                      </a:cubicBezTo>
                      <a:cubicBezTo>
                        <a:pt x="961" y="905"/>
                        <a:pt x="456" y="802"/>
                        <a:pt x="189" y="802"/>
                      </a:cubicBezTo>
                      <a:cubicBezTo>
                        <a:pt x="72" y="802"/>
                        <a:pt x="0" y="822"/>
                        <a:pt x="33" y="878"/>
                      </a:cubicBezTo>
                      <a:cubicBezTo>
                        <a:pt x="139" y="1062"/>
                        <a:pt x="1068" y="1156"/>
                        <a:pt x="1289" y="1347"/>
                      </a:cubicBezTo>
                      <a:cubicBezTo>
                        <a:pt x="1507" y="1536"/>
                        <a:pt x="2148" y="2884"/>
                        <a:pt x="2203" y="2966"/>
                      </a:cubicBezTo>
                      <a:lnTo>
                        <a:pt x="2203" y="2966"/>
                      </a:lnTo>
                      <a:cubicBezTo>
                        <a:pt x="2187" y="2944"/>
                        <a:pt x="2162" y="2911"/>
                        <a:pt x="2162" y="2911"/>
                      </a:cubicBezTo>
                      <a:cubicBezTo>
                        <a:pt x="2162" y="2911"/>
                        <a:pt x="1889" y="2871"/>
                        <a:pt x="1783" y="2782"/>
                      </a:cubicBezTo>
                      <a:cubicBezTo>
                        <a:pt x="1772" y="2773"/>
                        <a:pt x="1764" y="2769"/>
                        <a:pt x="1759" y="2769"/>
                      </a:cubicBezTo>
                      <a:cubicBezTo>
                        <a:pt x="1719" y="2769"/>
                        <a:pt x="1922" y="3097"/>
                        <a:pt x="2283" y="3238"/>
                      </a:cubicBezTo>
                      <a:cubicBezTo>
                        <a:pt x="2683" y="3395"/>
                        <a:pt x="2828" y="3498"/>
                        <a:pt x="2942" y="3567"/>
                      </a:cubicBezTo>
                      <a:cubicBezTo>
                        <a:pt x="3040" y="3629"/>
                        <a:pt x="4197" y="4756"/>
                        <a:pt x="5003" y="4756"/>
                      </a:cubicBezTo>
                      <a:cubicBezTo>
                        <a:pt x="5122" y="4756"/>
                        <a:pt x="5233" y="4732"/>
                        <a:pt x="5332" y="4676"/>
                      </a:cubicBezTo>
                      <a:cubicBezTo>
                        <a:pt x="5332" y="4676"/>
                        <a:pt x="5728" y="3976"/>
                        <a:pt x="4494" y="3008"/>
                      </a:cubicBezTo>
                      <a:cubicBezTo>
                        <a:pt x="4494" y="3008"/>
                        <a:pt x="3978" y="2663"/>
                        <a:pt x="3906" y="2501"/>
                      </a:cubicBezTo>
                      <a:cubicBezTo>
                        <a:pt x="3840" y="2352"/>
                        <a:pt x="3336" y="1733"/>
                        <a:pt x="3255" y="1733"/>
                      </a:cubicBezTo>
                      <a:cubicBezTo>
                        <a:pt x="3248" y="1733"/>
                        <a:pt x="3244" y="1738"/>
                        <a:pt x="3244" y="1748"/>
                      </a:cubicBezTo>
                      <a:cubicBezTo>
                        <a:pt x="3243" y="1875"/>
                        <a:pt x="3238" y="2168"/>
                        <a:pt x="3238" y="2168"/>
                      </a:cubicBezTo>
                      <a:cubicBezTo>
                        <a:pt x="3238" y="2168"/>
                        <a:pt x="1679" y="1691"/>
                        <a:pt x="1445" y="1200"/>
                      </a:cubicBezTo>
                      <a:cubicBezTo>
                        <a:pt x="1445" y="1200"/>
                        <a:pt x="1383" y="0"/>
                        <a:pt x="1256"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2" name="Google Shape;13312;p336"/>
                <p:cNvSpPr/>
                <p:nvPr/>
              </p:nvSpPr>
              <p:spPr>
                <a:xfrm>
                  <a:off x="5047725" y="877325"/>
                  <a:ext cx="169200" cy="117050"/>
                </a:xfrm>
                <a:custGeom>
                  <a:rect b="b" l="l" r="r" t="t"/>
                  <a:pathLst>
                    <a:path extrusionOk="0" h="4682" w="6768">
                      <a:moveTo>
                        <a:pt x="931" y="1"/>
                      </a:moveTo>
                      <a:cubicBezTo>
                        <a:pt x="871" y="1"/>
                        <a:pt x="1075" y="1146"/>
                        <a:pt x="1075" y="1146"/>
                      </a:cubicBezTo>
                      <a:cubicBezTo>
                        <a:pt x="891" y="1586"/>
                        <a:pt x="246" y="1787"/>
                        <a:pt x="38" y="1993"/>
                      </a:cubicBezTo>
                      <a:cubicBezTo>
                        <a:pt x="1" y="2029"/>
                        <a:pt x="12" y="2044"/>
                        <a:pt x="59" y="2044"/>
                      </a:cubicBezTo>
                      <a:cubicBezTo>
                        <a:pt x="246" y="2044"/>
                        <a:pt x="996" y="1811"/>
                        <a:pt x="1467" y="1811"/>
                      </a:cubicBezTo>
                      <a:cubicBezTo>
                        <a:pt x="1540" y="1811"/>
                        <a:pt x="1606" y="1816"/>
                        <a:pt x="1662" y="1829"/>
                      </a:cubicBezTo>
                      <a:cubicBezTo>
                        <a:pt x="2176" y="1947"/>
                        <a:pt x="3111" y="3096"/>
                        <a:pt x="3250" y="3165"/>
                      </a:cubicBezTo>
                      <a:cubicBezTo>
                        <a:pt x="3387" y="3235"/>
                        <a:pt x="2985" y="3467"/>
                        <a:pt x="2753" y="3506"/>
                      </a:cubicBezTo>
                      <a:cubicBezTo>
                        <a:pt x="2520" y="3545"/>
                        <a:pt x="3532" y="3722"/>
                        <a:pt x="3774" y="3758"/>
                      </a:cubicBezTo>
                      <a:cubicBezTo>
                        <a:pt x="4016" y="3795"/>
                        <a:pt x="5641" y="4510"/>
                        <a:pt x="6124" y="4650"/>
                      </a:cubicBezTo>
                      <a:cubicBezTo>
                        <a:pt x="6199" y="4672"/>
                        <a:pt x="6265" y="4681"/>
                        <a:pt x="6323" y="4681"/>
                      </a:cubicBezTo>
                      <a:cubicBezTo>
                        <a:pt x="6643" y="4681"/>
                        <a:pt x="6735" y="4396"/>
                        <a:pt x="6749" y="4265"/>
                      </a:cubicBezTo>
                      <a:cubicBezTo>
                        <a:pt x="6768" y="4109"/>
                        <a:pt x="6716" y="3895"/>
                        <a:pt x="6580" y="3685"/>
                      </a:cubicBezTo>
                      <a:cubicBezTo>
                        <a:pt x="6442" y="3477"/>
                        <a:pt x="6041" y="2890"/>
                        <a:pt x="4876" y="2080"/>
                      </a:cubicBezTo>
                      <a:cubicBezTo>
                        <a:pt x="4633" y="1911"/>
                        <a:pt x="4102" y="1492"/>
                        <a:pt x="3860" y="1491"/>
                      </a:cubicBezTo>
                      <a:lnTo>
                        <a:pt x="3860" y="1491"/>
                      </a:lnTo>
                      <a:cubicBezTo>
                        <a:pt x="3860" y="1491"/>
                        <a:pt x="3932" y="1736"/>
                        <a:pt x="3814" y="1777"/>
                      </a:cubicBezTo>
                      <a:cubicBezTo>
                        <a:pt x="3805" y="1780"/>
                        <a:pt x="3786" y="1782"/>
                        <a:pt x="3758" y="1782"/>
                      </a:cubicBezTo>
                      <a:cubicBezTo>
                        <a:pt x="3417" y="1782"/>
                        <a:pt x="1784" y="1567"/>
                        <a:pt x="1647" y="1466"/>
                      </a:cubicBezTo>
                      <a:cubicBezTo>
                        <a:pt x="1499" y="1359"/>
                        <a:pt x="1002" y="36"/>
                        <a:pt x="934" y="1"/>
                      </a:cubicBezTo>
                      <a:cubicBezTo>
                        <a:pt x="933" y="1"/>
                        <a:pt x="932" y="1"/>
                        <a:pt x="931"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3" name="Google Shape;13313;p336"/>
                <p:cNvSpPr/>
                <p:nvPr/>
              </p:nvSpPr>
              <p:spPr>
                <a:xfrm>
                  <a:off x="5371946" y="1557959"/>
                  <a:ext cx="166200" cy="66625"/>
                </a:xfrm>
                <a:custGeom>
                  <a:rect b="b" l="l" r="r" t="t"/>
                  <a:pathLst>
                    <a:path extrusionOk="0" h="2665" w="6648">
                      <a:moveTo>
                        <a:pt x="4534" y="0"/>
                      </a:moveTo>
                      <a:cubicBezTo>
                        <a:pt x="4357" y="0"/>
                        <a:pt x="4163" y="6"/>
                        <a:pt x="3950" y="20"/>
                      </a:cubicBezTo>
                      <a:cubicBezTo>
                        <a:pt x="3689" y="36"/>
                        <a:pt x="3090" y="38"/>
                        <a:pt x="2921" y="169"/>
                      </a:cubicBezTo>
                      <a:cubicBezTo>
                        <a:pt x="2921" y="169"/>
                        <a:pt x="3105" y="301"/>
                        <a:pt x="3046" y="394"/>
                      </a:cubicBezTo>
                      <a:cubicBezTo>
                        <a:pt x="2987" y="486"/>
                        <a:pt x="1532" y="1366"/>
                        <a:pt x="1370" y="1372"/>
                      </a:cubicBezTo>
                      <a:cubicBezTo>
                        <a:pt x="1369" y="1372"/>
                        <a:pt x="1368" y="1372"/>
                        <a:pt x="1367" y="1372"/>
                      </a:cubicBezTo>
                      <a:cubicBezTo>
                        <a:pt x="1197" y="1372"/>
                        <a:pt x="158" y="748"/>
                        <a:pt x="70" y="748"/>
                      </a:cubicBezTo>
                      <a:cubicBezTo>
                        <a:pt x="69" y="748"/>
                        <a:pt x="68" y="748"/>
                        <a:pt x="67" y="748"/>
                      </a:cubicBezTo>
                      <a:cubicBezTo>
                        <a:pt x="0" y="761"/>
                        <a:pt x="795" y="1463"/>
                        <a:pt x="795" y="1463"/>
                      </a:cubicBezTo>
                      <a:cubicBezTo>
                        <a:pt x="910" y="1872"/>
                        <a:pt x="572" y="2366"/>
                        <a:pt x="541" y="2624"/>
                      </a:cubicBezTo>
                      <a:cubicBezTo>
                        <a:pt x="538" y="2652"/>
                        <a:pt x="543" y="2664"/>
                        <a:pt x="554" y="2664"/>
                      </a:cubicBezTo>
                      <a:cubicBezTo>
                        <a:pt x="647" y="2664"/>
                        <a:pt x="1203" y="1796"/>
                        <a:pt x="1580" y="1616"/>
                      </a:cubicBezTo>
                      <a:cubicBezTo>
                        <a:pt x="1693" y="1562"/>
                        <a:pt x="1866" y="1543"/>
                        <a:pt x="2063" y="1543"/>
                      </a:cubicBezTo>
                      <a:cubicBezTo>
                        <a:pt x="2570" y="1543"/>
                        <a:pt x="3229" y="1671"/>
                        <a:pt x="3393" y="1671"/>
                      </a:cubicBezTo>
                      <a:cubicBezTo>
                        <a:pt x="3404" y="1671"/>
                        <a:pt x="3413" y="1670"/>
                        <a:pt x="3419" y="1669"/>
                      </a:cubicBezTo>
                      <a:cubicBezTo>
                        <a:pt x="3424" y="1668"/>
                        <a:pt x="3428" y="1668"/>
                        <a:pt x="3432" y="1668"/>
                      </a:cubicBezTo>
                      <a:cubicBezTo>
                        <a:pt x="3543" y="1668"/>
                        <a:pt x="3397" y="2030"/>
                        <a:pt x="3262" y="2180"/>
                      </a:cubicBezTo>
                      <a:cubicBezTo>
                        <a:pt x="3241" y="2203"/>
                        <a:pt x="3241" y="2213"/>
                        <a:pt x="3257" y="2213"/>
                      </a:cubicBezTo>
                      <a:cubicBezTo>
                        <a:pt x="3346" y="2213"/>
                        <a:pt x="3951" y="1885"/>
                        <a:pt x="4110" y="1793"/>
                      </a:cubicBezTo>
                      <a:cubicBezTo>
                        <a:pt x="4298" y="1685"/>
                        <a:pt x="5821" y="1285"/>
                        <a:pt x="6234" y="1117"/>
                      </a:cubicBezTo>
                      <a:cubicBezTo>
                        <a:pt x="6647" y="950"/>
                        <a:pt x="6530" y="623"/>
                        <a:pt x="6457" y="505"/>
                      </a:cubicBezTo>
                      <a:cubicBezTo>
                        <a:pt x="6384" y="387"/>
                        <a:pt x="6229" y="266"/>
                        <a:pt x="6020" y="197"/>
                      </a:cubicBezTo>
                      <a:cubicBezTo>
                        <a:pt x="5845" y="139"/>
                        <a:pt x="5399" y="0"/>
                        <a:pt x="4534"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4" name="Google Shape;13314;p336"/>
                <p:cNvSpPr/>
                <p:nvPr/>
              </p:nvSpPr>
              <p:spPr>
                <a:xfrm>
                  <a:off x="4921975" y="573750"/>
                  <a:ext cx="76775" cy="94925"/>
                </a:xfrm>
                <a:custGeom>
                  <a:rect b="b" l="l" r="r" t="t"/>
                  <a:pathLst>
                    <a:path extrusionOk="0" h="3797" w="3071">
                      <a:moveTo>
                        <a:pt x="901" y="0"/>
                      </a:moveTo>
                      <a:cubicBezTo>
                        <a:pt x="823" y="0"/>
                        <a:pt x="611" y="594"/>
                        <a:pt x="611" y="594"/>
                      </a:cubicBezTo>
                      <a:cubicBezTo>
                        <a:pt x="589" y="611"/>
                        <a:pt x="547" y="616"/>
                        <a:pt x="496" y="616"/>
                      </a:cubicBezTo>
                      <a:cubicBezTo>
                        <a:pt x="419" y="616"/>
                        <a:pt x="321" y="604"/>
                        <a:pt x="238" y="604"/>
                      </a:cubicBezTo>
                      <a:cubicBezTo>
                        <a:pt x="165" y="604"/>
                        <a:pt x="104" y="613"/>
                        <a:pt x="77" y="647"/>
                      </a:cubicBezTo>
                      <a:cubicBezTo>
                        <a:pt x="1" y="743"/>
                        <a:pt x="361" y="742"/>
                        <a:pt x="729" y="906"/>
                      </a:cubicBezTo>
                      <a:cubicBezTo>
                        <a:pt x="1098" y="1069"/>
                        <a:pt x="1223" y="2055"/>
                        <a:pt x="1184" y="2122"/>
                      </a:cubicBezTo>
                      <a:cubicBezTo>
                        <a:pt x="1169" y="2150"/>
                        <a:pt x="1105" y="2157"/>
                        <a:pt x="1034" y="2157"/>
                      </a:cubicBezTo>
                      <a:cubicBezTo>
                        <a:pt x="949" y="2157"/>
                        <a:pt x="855" y="2147"/>
                        <a:pt x="820" y="2147"/>
                      </a:cubicBezTo>
                      <a:cubicBezTo>
                        <a:pt x="814" y="2147"/>
                        <a:pt x="810" y="2147"/>
                        <a:pt x="808" y="2148"/>
                      </a:cubicBezTo>
                      <a:cubicBezTo>
                        <a:pt x="784" y="2155"/>
                        <a:pt x="1046" y="2398"/>
                        <a:pt x="1302" y="2441"/>
                      </a:cubicBezTo>
                      <a:cubicBezTo>
                        <a:pt x="1558" y="2484"/>
                        <a:pt x="1598" y="2628"/>
                        <a:pt x="1598" y="2628"/>
                      </a:cubicBezTo>
                      <a:cubicBezTo>
                        <a:pt x="1816" y="3210"/>
                        <a:pt x="2768" y="3796"/>
                        <a:pt x="2928" y="3796"/>
                      </a:cubicBezTo>
                      <a:cubicBezTo>
                        <a:pt x="2931" y="3796"/>
                        <a:pt x="2933" y="3796"/>
                        <a:pt x="2935" y="3796"/>
                      </a:cubicBezTo>
                      <a:cubicBezTo>
                        <a:pt x="3070" y="3774"/>
                        <a:pt x="3018" y="3168"/>
                        <a:pt x="2928" y="2800"/>
                      </a:cubicBezTo>
                      <a:lnTo>
                        <a:pt x="2928" y="2801"/>
                      </a:lnTo>
                      <a:cubicBezTo>
                        <a:pt x="2881" y="2611"/>
                        <a:pt x="2659" y="2306"/>
                        <a:pt x="2407" y="2026"/>
                      </a:cubicBezTo>
                      <a:cubicBezTo>
                        <a:pt x="2397" y="1894"/>
                        <a:pt x="2373" y="1728"/>
                        <a:pt x="2346" y="1683"/>
                      </a:cubicBezTo>
                      <a:cubicBezTo>
                        <a:pt x="2341" y="1675"/>
                        <a:pt x="2334" y="1671"/>
                        <a:pt x="2326" y="1671"/>
                      </a:cubicBezTo>
                      <a:cubicBezTo>
                        <a:pt x="2293" y="1671"/>
                        <a:pt x="2238" y="1731"/>
                        <a:pt x="2187" y="1795"/>
                      </a:cubicBezTo>
                      <a:cubicBezTo>
                        <a:pt x="2024" y="1630"/>
                        <a:pt x="1864" y="1491"/>
                        <a:pt x="1748" y="1415"/>
                      </a:cubicBezTo>
                      <a:cubicBezTo>
                        <a:pt x="1400" y="1184"/>
                        <a:pt x="1181" y="1137"/>
                        <a:pt x="1005" y="847"/>
                      </a:cubicBezTo>
                      <a:cubicBezTo>
                        <a:pt x="829" y="556"/>
                        <a:pt x="979" y="52"/>
                        <a:pt x="910" y="3"/>
                      </a:cubicBezTo>
                      <a:cubicBezTo>
                        <a:pt x="907" y="1"/>
                        <a:pt x="904" y="0"/>
                        <a:pt x="901"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5" name="Google Shape;13315;p336"/>
                <p:cNvSpPr/>
                <p:nvPr/>
              </p:nvSpPr>
              <p:spPr>
                <a:xfrm>
                  <a:off x="5250250" y="582425"/>
                  <a:ext cx="49975" cy="105000"/>
                </a:xfrm>
                <a:custGeom>
                  <a:rect b="b" l="l" r="r" t="t"/>
                  <a:pathLst>
                    <a:path extrusionOk="0" h="4200" w="1999">
                      <a:moveTo>
                        <a:pt x="979" y="0"/>
                      </a:moveTo>
                      <a:cubicBezTo>
                        <a:pt x="857" y="0"/>
                        <a:pt x="1075" y="285"/>
                        <a:pt x="1171" y="675"/>
                      </a:cubicBezTo>
                      <a:cubicBezTo>
                        <a:pt x="1266" y="1066"/>
                        <a:pt x="560" y="1766"/>
                        <a:pt x="485" y="1777"/>
                      </a:cubicBezTo>
                      <a:cubicBezTo>
                        <a:pt x="483" y="1777"/>
                        <a:pt x="482" y="1777"/>
                        <a:pt x="480" y="1777"/>
                      </a:cubicBezTo>
                      <a:cubicBezTo>
                        <a:pt x="403" y="1777"/>
                        <a:pt x="256" y="1508"/>
                        <a:pt x="236" y="1495"/>
                      </a:cubicBezTo>
                      <a:cubicBezTo>
                        <a:pt x="235" y="1495"/>
                        <a:pt x="235" y="1494"/>
                        <a:pt x="234" y="1494"/>
                      </a:cubicBezTo>
                      <a:lnTo>
                        <a:pt x="234" y="1494"/>
                      </a:lnTo>
                      <a:cubicBezTo>
                        <a:pt x="212" y="1494"/>
                        <a:pt x="184" y="1840"/>
                        <a:pt x="304" y="2066"/>
                      </a:cubicBezTo>
                      <a:cubicBezTo>
                        <a:pt x="425" y="2295"/>
                        <a:pt x="335" y="2415"/>
                        <a:pt x="335" y="2415"/>
                      </a:cubicBezTo>
                      <a:cubicBezTo>
                        <a:pt x="0" y="2950"/>
                        <a:pt x="127" y="4093"/>
                        <a:pt x="226" y="4186"/>
                      </a:cubicBezTo>
                      <a:cubicBezTo>
                        <a:pt x="235" y="4195"/>
                        <a:pt x="249" y="4199"/>
                        <a:pt x="265" y="4199"/>
                      </a:cubicBezTo>
                      <a:cubicBezTo>
                        <a:pt x="411" y="4199"/>
                        <a:pt x="797" y="3840"/>
                        <a:pt x="1010" y="3574"/>
                      </a:cubicBezTo>
                      <a:cubicBezTo>
                        <a:pt x="1132" y="3420"/>
                        <a:pt x="1237" y="3059"/>
                        <a:pt x="1306" y="2687"/>
                      </a:cubicBezTo>
                      <a:cubicBezTo>
                        <a:pt x="1405" y="2599"/>
                        <a:pt x="1521" y="2479"/>
                        <a:pt x="1540" y="2431"/>
                      </a:cubicBezTo>
                      <a:cubicBezTo>
                        <a:pt x="1558" y="2385"/>
                        <a:pt x="1458" y="2374"/>
                        <a:pt x="1356" y="2373"/>
                      </a:cubicBezTo>
                      <a:cubicBezTo>
                        <a:pt x="1386" y="2142"/>
                        <a:pt x="1398" y="1931"/>
                        <a:pt x="1388" y="1792"/>
                      </a:cubicBezTo>
                      <a:cubicBezTo>
                        <a:pt x="1359" y="1376"/>
                        <a:pt x="1262" y="1174"/>
                        <a:pt x="1386" y="858"/>
                      </a:cubicBezTo>
                      <a:cubicBezTo>
                        <a:pt x="1509" y="541"/>
                        <a:pt x="1999" y="353"/>
                        <a:pt x="1996" y="268"/>
                      </a:cubicBezTo>
                      <a:cubicBezTo>
                        <a:pt x="1996" y="253"/>
                        <a:pt x="1977" y="247"/>
                        <a:pt x="1945" y="247"/>
                      </a:cubicBezTo>
                      <a:cubicBezTo>
                        <a:pt x="1792" y="247"/>
                        <a:pt x="1346" y="392"/>
                        <a:pt x="1346" y="392"/>
                      </a:cubicBezTo>
                      <a:cubicBezTo>
                        <a:pt x="1242" y="363"/>
                        <a:pt x="1104" y="3"/>
                        <a:pt x="980" y="0"/>
                      </a:cubicBezTo>
                      <a:cubicBezTo>
                        <a:pt x="980" y="0"/>
                        <a:pt x="979" y="0"/>
                        <a:pt x="979"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6" name="Google Shape;13316;p336"/>
                <p:cNvSpPr/>
                <p:nvPr/>
              </p:nvSpPr>
              <p:spPr>
                <a:xfrm>
                  <a:off x="5043975" y="1067525"/>
                  <a:ext cx="106850" cy="47550"/>
                </a:xfrm>
                <a:custGeom>
                  <a:rect b="b" l="l" r="r" t="t"/>
                  <a:pathLst>
                    <a:path extrusionOk="0" h="1902" w="4274">
                      <a:moveTo>
                        <a:pt x="275" y="0"/>
                      </a:moveTo>
                      <a:cubicBezTo>
                        <a:pt x="275" y="0"/>
                        <a:pt x="275" y="0"/>
                        <a:pt x="274" y="0"/>
                      </a:cubicBezTo>
                      <a:cubicBezTo>
                        <a:pt x="189" y="1"/>
                        <a:pt x="393" y="651"/>
                        <a:pt x="393" y="651"/>
                      </a:cubicBezTo>
                      <a:cubicBezTo>
                        <a:pt x="365" y="754"/>
                        <a:pt x="3" y="892"/>
                        <a:pt x="1" y="1016"/>
                      </a:cubicBezTo>
                      <a:cubicBezTo>
                        <a:pt x="0" y="1042"/>
                        <a:pt x="13" y="1053"/>
                        <a:pt x="36" y="1053"/>
                      </a:cubicBezTo>
                      <a:cubicBezTo>
                        <a:pt x="124" y="1053"/>
                        <a:pt x="367" y="902"/>
                        <a:pt x="676" y="829"/>
                      </a:cubicBezTo>
                      <a:cubicBezTo>
                        <a:pt x="700" y="823"/>
                        <a:pt x="725" y="820"/>
                        <a:pt x="751" y="820"/>
                      </a:cubicBezTo>
                      <a:cubicBezTo>
                        <a:pt x="1150" y="820"/>
                        <a:pt x="1763" y="1452"/>
                        <a:pt x="1774" y="1523"/>
                      </a:cubicBezTo>
                      <a:cubicBezTo>
                        <a:pt x="1784" y="1599"/>
                        <a:pt x="1503" y="1750"/>
                        <a:pt x="1489" y="1771"/>
                      </a:cubicBezTo>
                      <a:cubicBezTo>
                        <a:pt x="1483" y="1780"/>
                        <a:pt x="1549" y="1792"/>
                        <a:pt x="1645" y="1792"/>
                      </a:cubicBezTo>
                      <a:cubicBezTo>
                        <a:pt x="1765" y="1792"/>
                        <a:pt x="1932" y="1773"/>
                        <a:pt x="2060" y="1706"/>
                      </a:cubicBezTo>
                      <a:cubicBezTo>
                        <a:pt x="2152" y="1659"/>
                        <a:pt x="2226" y="1644"/>
                        <a:pt x="2282" y="1644"/>
                      </a:cubicBezTo>
                      <a:cubicBezTo>
                        <a:pt x="2366" y="1644"/>
                        <a:pt x="2409" y="1677"/>
                        <a:pt x="2409" y="1677"/>
                      </a:cubicBezTo>
                      <a:cubicBezTo>
                        <a:pt x="2678" y="1847"/>
                        <a:pt x="3100" y="1902"/>
                        <a:pt x="3466" y="1902"/>
                      </a:cubicBezTo>
                      <a:cubicBezTo>
                        <a:pt x="3827" y="1902"/>
                        <a:pt x="4133" y="1848"/>
                        <a:pt x="4180" y="1799"/>
                      </a:cubicBezTo>
                      <a:cubicBezTo>
                        <a:pt x="4274" y="1700"/>
                        <a:pt x="3867" y="1248"/>
                        <a:pt x="3573" y="1011"/>
                      </a:cubicBezTo>
                      <a:cubicBezTo>
                        <a:pt x="3421" y="888"/>
                        <a:pt x="3060" y="779"/>
                        <a:pt x="2690" y="708"/>
                      </a:cubicBezTo>
                      <a:cubicBezTo>
                        <a:pt x="2601" y="608"/>
                        <a:pt x="2482" y="490"/>
                        <a:pt x="2435" y="472"/>
                      </a:cubicBezTo>
                      <a:cubicBezTo>
                        <a:pt x="2431" y="470"/>
                        <a:pt x="2428" y="470"/>
                        <a:pt x="2424" y="470"/>
                      </a:cubicBezTo>
                      <a:cubicBezTo>
                        <a:pt x="2387" y="470"/>
                        <a:pt x="2378" y="563"/>
                        <a:pt x="2376" y="656"/>
                      </a:cubicBezTo>
                      <a:cubicBezTo>
                        <a:pt x="2193" y="631"/>
                        <a:pt x="2022" y="616"/>
                        <a:pt x="1890" y="616"/>
                      </a:cubicBezTo>
                      <a:cubicBezTo>
                        <a:pt x="1855" y="616"/>
                        <a:pt x="1824" y="617"/>
                        <a:pt x="1795" y="619"/>
                      </a:cubicBezTo>
                      <a:cubicBezTo>
                        <a:pt x="1536" y="635"/>
                        <a:pt x="1359" y="679"/>
                        <a:pt x="1187" y="679"/>
                      </a:cubicBezTo>
                      <a:cubicBezTo>
                        <a:pt x="1082" y="679"/>
                        <a:pt x="979" y="663"/>
                        <a:pt x="860" y="616"/>
                      </a:cubicBezTo>
                      <a:cubicBezTo>
                        <a:pt x="545" y="490"/>
                        <a:pt x="361" y="0"/>
                        <a:pt x="275"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7" name="Google Shape;13317;p336"/>
                <p:cNvSpPr/>
                <p:nvPr/>
              </p:nvSpPr>
              <p:spPr>
                <a:xfrm>
                  <a:off x="4698350" y="1109175"/>
                  <a:ext cx="108675" cy="38850"/>
                </a:xfrm>
                <a:custGeom>
                  <a:rect b="b" l="l" r="r" t="t"/>
                  <a:pathLst>
                    <a:path extrusionOk="0" h="1554" w="4347">
                      <a:moveTo>
                        <a:pt x="127" y="0"/>
                      </a:moveTo>
                      <a:cubicBezTo>
                        <a:pt x="125" y="0"/>
                        <a:pt x="123" y="1"/>
                        <a:pt x="122" y="1"/>
                      </a:cubicBezTo>
                      <a:cubicBezTo>
                        <a:pt x="37" y="17"/>
                        <a:pt x="347" y="622"/>
                        <a:pt x="347" y="622"/>
                      </a:cubicBezTo>
                      <a:cubicBezTo>
                        <a:pt x="335" y="730"/>
                        <a:pt x="0" y="925"/>
                        <a:pt x="19" y="1047"/>
                      </a:cubicBezTo>
                      <a:cubicBezTo>
                        <a:pt x="22" y="1069"/>
                        <a:pt x="33" y="1079"/>
                        <a:pt x="50" y="1079"/>
                      </a:cubicBezTo>
                      <a:cubicBezTo>
                        <a:pt x="129" y="1079"/>
                        <a:pt x="349" y="879"/>
                        <a:pt x="654" y="751"/>
                      </a:cubicBezTo>
                      <a:cubicBezTo>
                        <a:pt x="697" y="733"/>
                        <a:pt x="747" y="725"/>
                        <a:pt x="800" y="725"/>
                      </a:cubicBezTo>
                      <a:cubicBezTo>
                        <a:pt x="1202" y="725"/>
                        <a:pt x="1831" y="1191"/>
                        <a:pt x="1852" y="1255"/>
                      </a:cubicBezTo>
                      <a:cubicBezTo>
                        <a:pt x="1875" y="1328"/>
                        <a:pt x="1621" y="1523"/>
                        <a:pt x="1611" y="1546"/>
                      </a:cubicBezTo>
                      <a:cubicBezTo>
                        <a:pt x="1609" y="1551"/>
                        <a:pt x="1622" y="1554"/>
                        <a:pt x="1647" y="1554"/>
                      </a:cubicBezTo>
                      <a:cubicBezTo>
                        <a:pt x="1741" y="1554"/>
                        <a:pt x="2000" y="1513"/>
                        <a:pt x="2165" y="1389"/>
                      </a:cubicBezTo>
                      <a:cubicBezTo>
                        <a:pt x="2274" y="1306"/>
                        <a:pt x="2362" y="1287"/>
                        <a:pt x="2421" y="1287"/>
                      </a:cubicBezTo>
                      <a:cubicBezTo>
                        <a:pt x="2474" y="1287"/>
                        <a:pt x="2504" y="1302"/>
                        <a:pt x="2504" y="1302"/>
                      </a:cubicBezTo>
                      <a:cubicBezTo>
                        <a:pt x="2664" y="1370"/>
                        <a:pt x="2863" y="1395"/>
                        <a:pt x="3069" y="1395"/>
                      </a:cubicBezTo>
                      <a:cubicBezTo>
                        <a:pt x="3616" y="1395"/>
                        <a:pt x="4214" y="1213"/>
                        <a:pt x="4270" y="1131"/>
                      </a:cubicBezTo>
                      <a:cubicBezTo>
                        <a:pt x="4347" y="1017"/>
                        <a:pt x="3871" y="640"/>
                        <a:pt x="3542" y="454"/>
                      </a:cubicBezTo>
                      <a:cubicBezTo>
                        <a:pt x="3371" y="357"/>
                        <a:pt x="2997" y="310"/>
                        <a:pt x="2621" y="301"/>
                      </a:cubicBezTo>
                      <a:cubicBezTo>
                        <a:pt x="2518" y="218"/>
                        <a:pt x="2380" y="121"/>
                        <a:pt x="2331" y="110"/>
                      </a:cubicBezTo>
                      <a:cubicBezTo>
                        <a:pt x="2328" y="109"/>
                        <a:pt x="2326" y="109"/>
                        <a:pt x="2324" y="109"/>
                      </a:cubicBezTo>
                      <a:cubicBezTo>
                        <a:pt x="2282" y="109"/>
                        <a:pt x="2288" y="205"/>
                        <a:pt x="2302" y="301"/>
                      </a:cubicBezTo>
                      <a:cubicBezTo>
                        <a:pt x="2069" y="308"/>
                        <a:pt x="1859" y="328"/>
                        <a:pt x="1724" y="360"/>
                      </a:cubicBezTo>
                      <a:cubicBezTo>
                        <a:pt x="1400" y="436"/>
                        <a:pt x="1218" y="531"/>
                        <a:pt x="990" y="531"/>
                      </a:cubicBezTo>
                      <a:cubicBezTo>
                        <a:pt x="931" y="531"/>
                        <a:pt x="869" y="525"/>
                        <a:pt x="800" y="510"/>
                      </a:cubicBezTo>
                      <a:cubicBezTo>
                        <a:pt x="475" y="441"/>
                        <a:pt x="216" y="0"/>
                        <a:pt x="127"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8" name="Google Shape;13318;p336"/>
                <p:cNvSpPr/>
                <p:nvPr/>
              </p:nvSpPr>
              <p:spPr>
                <a:xfrm>
                  <a:off x="4927850" y="1026925"/>
                  <a:ext cx="81850" cy="36450"/>
                </a:xfrm>
                <a:custGeom>
                  <a:rect b="b" l="l" r="r" t="t"/>
                  <a:pathLst>
                    <a:path extrusionOk="0" h="1458" w="3274">
                      <a:moveTo>
                        <a:pt x="212" y="1"/>
                      </a:moveTo>
                      <a:cubicBezTo>
                        <a:pt x="212" y="1"/>
                        <a:pt x="212" y="1"/>
                        <a:pt x="211" y="1"/>
                      </a:cubicBezTo>
                      <a:cubicBezTo>
                        <a:pt x="146" y="2"/>
                        <a:pt x="303" y="500"/>
                        <a:pt x="303" y="500"/>
                      </a:cubicBezTo>
                      <a:cubicBezTo>
                        <a:pt x="281" y="579"/>
                        <a:pt x="3" y="684"/>
                        <a:pt x="1" y="778"/>
                      </a:cubicBezTo>
                      <a:cubicBezTo>
                        <a:pt x="1" y="799"/>
                        <a:pt x="10" y="807"/>
                        <a:pt x="29" y="807"/>
                      </a:cubicBezTo>
                      <a:cubicBezTo>
                        <a:pt x="96" y="807"/>
                        <a:pt x="283" y="692"/>
                        <a:pt x="519" y="636"/>
                      </a:cubicBezTo>
                      <a:cubicBezTo>
                        <a:pt x="537" y="632"/>
                        <a:pt x="556" y="629"/>
                        <a:pt x="577" y="629"/>
                      </a:cubicBezTo>
                      <a:cubicBezTo>
                        <a:pt x="883" y="629"/>
                        <a:pt x="1351" y="1113"/>
                        <a:pt x="1359" y="1167"/>
                      </a:cubicBezTo>
                      <a:cubicBezTo>
                        <a:pt x="1368" y="1225"/>
                        <a:pt x="1153" y="1341"/>
                        <a:pt x="1141" y="1357"/>
                      </a:cubicBezTo>
                      <a:cubicBezTo>
                        <a:pt x="1136" y="1364"/>
                        <a:pt x="1188" y="1373"/>
                        <a:pt x="1262" y="1373"/>
                      </a:cubicBezTo>
                      <a:cubicBezTo>
                        <a:pt x="1354" y="1373"/>
                        <a:pt x="1481" y="1359"/>
                        <a:pt x="1578" y="1307"/>
                      </a:cubicBezTo>
                      <a:cubicBezTo>
                        <a:pt x="1649" y="1271"/>
                        <a:pt x="1706" y="1260"/>
                        <a:pt x="1748" y="1260"/>
                      </a:cubicBezTo>
                      <a:cubicBezTo>
                        <a:pt x="1813" y="1260"/>
                        <a:pt x="1846" y="1285"/>
                        <a:pt x="1846" y="1285"/>
                      </a:cubicBezTo>
                      <a:cubicBezTo>
                        <a:pt x="2052" y="1415"/>
                        <a:pt x="2376" y="1457"/>
                        <a:pt x="2656" y="1457"/>
                      </a:cubicBezTo>
                      <a:cubicBezTo>
                        <a:pt x="2932" y="1457"/>
                        <a:pt x="3166" y="1416"/>
                        <a:pt x="3202" y="1379"/>
                      </a:cubicBezTo>
                      <a:cubicBezTo>
                        <a:pt x="3274" y="1303"/>
                        <a:pt x="2962" y="957"/>
                        <a:pt x="2738" y="775"/>
                      </a:cubicBezTo>
                      <a:cubicBezTo>
                        <a:pt x="2621" y="681"/>
                        <a:pt x="2344" y="598"/>
                        <a:pt x="2060" y="543"/>
                      </a:cubicBezTo>
                      <a:cubicBezTo>
                        <a:pt x="1993" y="468"/>
                        <a:pt x="1902" y="377"/>
                        <a:pt x="1866" y="362"/>
                      </a:cubicBezTo>
                      <a:cubicBezTo>
                        <a:pt x="1863" y="361"/>
                        <a:pt x="1860" y="361"/>
                        <a:pt x="1858" y="361"/>
                      </a:cubicBezTo>
                      <a:cubicBezTo>
                        <a:pt x="1829" y="361"/>
                        <a:pt x="1822" y="432"/>
                        <a:pt x="1820" y="503"/>
                      </a:cubicBezTo>
                      <a:cubicBezTo>
                        <a:pt x="1680" y="484"/>
                        <a:pt x="1549" y="473"/>
                        <a:pt x="1448" y="473"/>
                      </a:cubicBezTo>
                      <a:cubicBezTo>
                        <a:pt x="1422" y="473"/>
                        <a:pt x="1397" y="473"/>
                        <a:pt x="1375" y="475"/>
                      </a:cubicBezTo>
                      <a:cubicBezTo>
                        <a:pt x="1178" y="488"/>
                        <a:pt x="1043" y="521"/>
                        <a:pt x="911" y="521"/>
                      </a:cubicBezTo>
                      <a:cubicBezTo>
                        <a:pt x="831" y="521"/>
                        <a:pt x="752" y="509"/>
                        <a:pt x="660" y="473"/>
                      </a:cubicBezTo>
                      <a:cubicBezTo>
                        <a:pt x="419" y="376"/>
                        <a:pt x="278" y="1"/>
                        <a:pt x="212"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9" name="Google Shape;13319;p336"/>
                <p:cNvSpPr/>
                <p:nvPr/>
              </p:nvSpPr>
              <p:spPr>
                <a:xfrm>
                  <a:off x="4699450" y="1005625"/>
                  <a:ext cx="81850" cy="36450"/>
                </a:xfrm>
                <a:custGeom>
                  <a:rect b="b" l="l" r="r" t="t"/>
                  <a:pathLst>
                    <a:path extrusionOk="0" h="1458" w="3274">
                      <a:moveTo>
                        <a:pt x="212" y="1"/>
                      </a:moveTo>
                      <a:cubicBezTo>
                        <a:pt x="212" y="1"/>
                        <a:pt x="211" y="1"/>
                        <a:pt x="211" y="1"/>
                      </a:cubicBezTo>
                      <a:cubicBezTo>
                        <a:pt x="145" y="2"/>
                        <a:pt x="302" y="500"/>
                        <a:pt x="302" y="500"/>
                      </a:cubicBezTo>
                      <a:cubicBezTo>
                        <a:pt x="279" y="579"/>
                        <a:pt x="3" y="683"/>
                        <a:pt x="1" y="778"/>
                      </a:cubicBezTo>
                      <a:cubicBezTo>
                        <a:pt x="1" y="798"/>
                        <a:pt x="10" y="807"/>
                        <a:pt x="28" y="807"/>
                      </a:cubicBezTo>
                      <a:cubicBezTo>
                        <a:pt x="95" y="807"/>
                        <a:pt x="281" y="691"/>
                        <a:pt x="518" y="635"/>
                      </a:cubicBezTo>
                      <a:cubicBezTo>
                        <a:pt x="537" y="631"/>
                        <a:pt x="556" y="629"/>
                        <a:pt x="575" y="629"/>
                      </a:cubicBezTo>
                      <a:cubicBezTo>
                        <a:pt x="881" y="629"/>
                        <a:pt x="1351" y="1113"/>
                        <a:pt x="1359" y="1167"/>
                      </a:cubicBezTo>
                      <a:cubicBezTo>
                        <a:pt x="1367" y="1225"/>
                        <a:pt x="1151" y="1341"/>
                        <a:pt x="1141" y="1357"/>
                      </a:cubicBezTo>
                      <a:cubicBezTo>
                        <a:pt x="1136" y="1364"/>
                        <a:pt x="1187" y="1373"/>
                        <a:pt x="1261" y="1373"/>
                      </a:cubicBezTo>
                      <a:cubicBezTo>
                        <a:pt x="1353" y="1373"/>
                        <a:pt x="1480" y="1359"/>
                        <a:pt x="1578" y="1307"/>
                      </a:cubicBezTo>
                      <a:cubicBezTo>
                        <a:pt x="1649" y="1271"/>
                        <a:pt x="1706" y="1260"/>
                        <a:pt x="1748" y="1260"/>
                      </a:cubicBezTo>
                      <a:cubicBezTo>
                        <a:pt x="1813" y="1260"/>
                        <a:pt x="1846" y="1285"/>
                        <a:pt x="1846" y="1285"/>
                      </a:cubicBezTo>
                      <a:cubicBezTo>
                        <a:pt x="2052" y="1415"/>
                        <a:pt x="2376" y="1457"/>
                        <a:pt x="2656" y="1457"/>
                      </a:cubicBezTo>
                      <a:cubicBezTo>
                        <a:pt x="2932" y="1457"/>
                        <a:pt x="3166" y="1416"/>
                        <a:pt x="3202" y="1379"/>
                      </a:cubicBezTo>
                      <a:cubicBezTo>
                        <a:pt x="3274" y="1303"/>
                        <a:pt x="2962" y="957"/>
                        <a:pt x="2737" y="775"/>
                      </a:cubicBezTo>
                      <a:lnTo>
                        <a:pt x="2736" y="775"/>
                      </a:lnTo>
                      <a:cubicBezTo>
                        <a:pt x="2620" y="681"/>
                        <a:pt x="2344" y="598"/>
                        <a:pt x="2060" y="543"/>
                      </a:cubicBezTo>
                      <a:cubicBezTo>
                        <a:pt x="1993" y="466"/>
                        <a:pt x="1902" y="377"/>
                        <a:pt x="1866" y="362"/>
                      </a:cubicBezTo>
                      <a:cubicBezTo>
                        <a:pt x="1863" y="361"/>
                        <a:pt x="1860" y="361"/>
                        <a:pt x="1857" y="361"/>
                      </a:cubicBezTo>
                      <a:cubicBezTo>
                        <a:pt x="1828" y="361"/>
                        <a:pt x="1821" y="432"/>
                        <a:pt x="1820" y="504"/>
                      </a:cubicBezTo>
                      <a:cubicBezTo>
                        <a:pt x="1679" y="484"/>
                        <a:pt x="1549" y="473"/>
                        <a:pt x="1448" y="473"/>
                      </a:cubicBezTo>
                      <a:cubicBezTo>
                        <a:pt x="1421" y="473"/>
                        <a:pt x="1397" y="474"/>
                        <a:pt x="1375" y="475"/>
                      </a:cubicBezTo>
                      <a:cubicBezTo>
                        <a:pt x="1177" y="487"/>
                        <a:pt x="1042" y="520"/>
                        <a:pt x="911" y="520"/>
                      </a:cubicBezTo>
                      <a:cubicBezTo>
                        <a:pt x="830" y="520"/>
                        <a:pt x="751" y="508"/>
                        <a:pt x="660" y="471"/>
                      </a:cubicBezTo>
                      <a:cubicBezTo>
                        <a:pt x="419" y="376"/>
                        <a:pt x="277" y="1"/>
                        <a:pt x="212"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0" name="Google Shape;13320;p336"/>
                <p:cNvSpPr/>
                <p:nvPr/>
              </p:nvSpPr>
              <p:spPr>
                <a:xfrm>
                  <a:off x="5046975" y="532325"/>
                  <a:ext cx="54075" cy="106000"/>
                </a:xfrm>
                <a:custGeom>
                  <a:rect b="b" l="l" r="r" t="t"/>
                  <a:pathLst>
                    <a:path extrusionOk="0" h="4240" w="2163">
                      <a:moveTo>
                        <a:pt x="1081" y="1"/>
                      </a:moveTo>
                      <a:cubicBezTo>
                        <a:pt x="995" y="1"/>
                        <a:pt x="629" y="476"/>
                        <a:pt x="629" y="476"/>
                      </a:cubicBezTo>
                      <a:cubicBezTo>
                        <a:pt x="621" y="479"/>
                        <a:pt x="612" y="480"/>
                        <a:pt x="602" y="480"/>
                      </a:cubicBezTo>
                      <a:cubicBezTo>
                        <a:pt x="497" y="480"/>
                        <a:pt x="279" y="348"/>
                        <a:pt x="158" y="348"/>
                      </a:cubicBezTo>
                      <a:cubicBezTo>
                        <a:pt x="137" y="348"/>
                        <a:pt x="119" y="352"/>
                        <a:pt x="105" y="361"/>
                      </a:cubicBezTo>
                      <a:cubicBezTo>
                        <a:pt x="1" y="430"/>
                        <a:pt x="344" y="541"/>
                        <a:pt x="643" y="809"/>
                      </a:cubicBezTo>
                      <a:cubicBezTo>
                        <a:pt x="943" y="1078"/>
                        <a:pt x="756" y="2055"/>
                        <a:pt x="700" y="2107"/>
                      </a:cubicBezTo>
                      <a:cubicBezTo>
                        <a:pt x="692" y="2115"/>
                        <a:pt x="678" y="2118"/>
                        <a:pt x="661" y="2118"/>
                      </a:cubicBezTo>
                      <a:cubicBezTo>
                        <a:pt x="564" y="2118"/>
                        <a:pt x="356" y="2014"/>
                        <a:pt x="335" y="2014"/>
                      </a:cubicBezTo>
                      <a:lnTo>
                        <a:pt x="335" y="2014"/>
                      </a:lnTo>
                      <a:cubicBezTo>
                        <a:pt x="309" y="2014"/>
                        <a:pt x="484" y="2326"/>
                        <a:pt x="714" y="2446"/>
                      </a:cubicBezTo>
                      <a:cubicBezTo>
                        <a:pt x="944" y="2568"/>
                        <a:pt x="937" y="2716"/>
                        <a:pt x="937" y="2716"/>
                      </a:cubicBezTo>
                      <a:cubicBezTo>
                        <a:pt x="964" y="3348"/>
                        <a:pt x="1713" y="4218"/>
                        <a:pt x="1848" y="4239"/>
                      </a:cubicBezTo>
                      <a:cubicBezTo>
                        <a:pt x="1851" y="4240"/>
                        <a:pt x="1853" y="4240"/>
                        <a:pt x="1855" y="4240"/>
                      </a:cubicBezTo>
                      <a:cubicBezTo>
                        <a:pt x="1988" y="4240"/>
                        <a:pt x="2121" y="3662"/>
                        <a:pt x="2149" y="3292"/>
                      </a:cubicBezTo>
                      <a:cubicBezTo>
                        <a:pt x="2163" y="3096"/>
                        <a:pt x="2045" y="2739"/>
                        <a:pt x="1893" y="2393"/>
                      </a:cubicBezTo>
                      <a:cubicBezTo>
                        <a:pt x="1924" y="2264"/>
                        <a:pt x="1952" y="2100"/>
                        <a:pt x="1941" y="2049"/>
                      </a:cubicBezTo>
                      <a:cubicBezTo>
                        <a:pt x="1938" y="2035"/>
                        <a:pt x="1928" y="2029"/>
                        <a:pt x="1914" y="2029"/>
                      </a:cubicBezTo>
                      <a:cubicBezTo>
                        <a:pt x="1879" y="2029"/>
                        <a:pt x="1816" y="2065"/>
                        <a:pt x="1755" y="2106"/>
                      </a:cubicBezTo>
                      <a:cubicBezTo>
                        <a:pt x="1650" y="1899"/>
                        <a:pt x="1541" y="1717"/>
                        <a:pt x="1455" y="1608"/>
                      </a:cubicBezTo>
                      <a:cubicBezTo>
                        <a:pt x="1195" y="1281"/>
                        <a:pt x="1001" y="1170"/>
                        <a:pt x="925" y="839"/>
                      </a:cubicBezTo>
                      <a:cubicBezTo>
                        <a:pt x="847" y="508"/>
                        <a:pt x="1145" y="75"/>
                        <a:pt x="1094" y="7"/>
                      </a:cubicBezTo>
                      <a:cubicBezTo>
                        <a:pt x="1091" y="3"/>
                        <a:pt x="1087" y="1"/>
                        <a:pt x="1081"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1" name="Google Shape;13321;p336"/>
                <p:cNvSpPr/>
                <p:nvPr/>
              </p:nvSpPr>
              <p:spPr>
                <a:xfrm>
                  <a:off x="5078800" y="753625"/>
                  <a:ext cx="57775" cy="71400"/>
                </a:xfrm>
                <a:custGeom>
                  <a:rect b="b" l="l" r="r" t="t"/>
                  <a:pathLst>
                    <a:path extrusionOk="0" h="2856" w="2311">
                      <a:moveTo>
                        <a:pt x="678" y="0"/>
                      </a:moveTo>
                      <a:cubicBezTo>
                        <a:pt x="619" y="0"/>
                        <a:pt x="460" y="447"/>
                        <a:pt x="460" y="447"/>
                      </a:cubicBezTo>
                      <a:cubicBezTo>
                        <a:pt x="443" y="459"/>
                        <a:pt x="412" y="463"/>
                        <a:pt x="374" y="463"/>
                      </a:cubicBezTo>
                      <a:cubicBezTo>
                        <a:pt x="317" y="463"/>
                        <a:pt x="243" y="455"/>
                        <a:pt x="181" y="455"/>
                      </a:cubicBezTo>
                      <a:cubicBezTo>
                        <a:pt x="126" y="455"/>
                        <a:pt x="79" y="461"/>
                        <a:pt x="59" y="487"/>
                      </a:cubicBezTo>
                      <a:cubicBezTo>
                        <a:pt x="1" y="560"/>
                        <a:pt x="272" y="558"/>
                        <a:pt x="549" y="681"/>
                      </a:cubicBezTo>
                      <a:cubicBezTo>
                        <a:pt x="825" y="805"/>
                        <a:pt x="920" y="1547"/>
                        <a:pt x="892" y="1597"/>
                      </a:cubicBezTo>
                      <a:cubicBezTo>
                        <a:pt x="881" y="1618"/>
                        <a:pt x="833" y="1623"/>
                        <a:pt x="780" y="1623"/>
                      </a:cubicBezTo>
                      <a:cubicBezTo>
                        <a:pt x="715" y="1623"/>
                        <a:pt x="643" y="1615"/>
                        <a:pt x="617" y="1615"/>
                      </a:cubicBezTo>
                      <a:cubicBezTo>
                        <a:pt x="613" y="1615"/>
                        <a:pt x="610" y="1615"/>
                        <a:pt x="609" y="1616"/>
                      </a:cubicBezTo>
                      <a:cubicBezTo>
                        <a:pt x="590" y="1622"/>
                        <a:pt x="787" y="1804"/>
                        <a:pt x="980" y="1838"/>
                      </a:cubicBezTo>
                      <a:cubicBezTo>
                        <a:pt x="1173" y="1870"/>
                        <a:pt x="1203" y="1977"/>
                        <a:pt x="1203" y="1977"/>
                      </a:cubicBezTo>
                      <a:cubicBezTo>
                        <a:pt x="1366" y="2415"/>
                        <a:pt x="2081" y="2856"/>
                        <a:pt x="2203" y="2856"/>
                      </a:cubicBezTo>
                      <a:cubicBezTo>
                        <a:pt x="2206" y="2856"/>
                        <a:pt x="2208" y="2856"/>
                        <a:pt x="2210" y="2855"/>
                      </a:cubicBezTo>
                      <a:cubicBezTo>
                        <a:pt x="2310" y="2839"/>
                        <a:pt x="2272" y="2384"/>
                        <a:pt x="2204" y="2107"/>
                      </a:cubicBezTo>
                      <a:cubicBezTo>
                        <a:pt x="2169" y="1965"/>
                        <a:pt x="2001" y="1736"/>
                        <a:pt x="1811" y="1524"/>
                      </a:cubicBezTo>
                      <a:cubicBezTo>
                        <a:pt x="1804" y="1425"/>
                        <a:pt x="1786" y="1300"/>
                        <a:pt x="1767" y="1267"/>
                      </a:cubicBezTo>
                      <a:cubicBezTo>
                        <a:pt x="1763" y="1260"/>
                        <a:pt x="1757" y="1257"/>
                        <a:pt x="1751" y="1257"/>
                      </a:cubicBezTo>
                      <a:cubicBezTo>
                        <a:pt x="1726" y="1257"/>
                        <a:pt x="1685" y="1302"/>
                        <a:pt x="1646" y="1351"/>
                      </a:cubicBezTo>
                      <a:cubicBezTo>
                        <a:pt x="1523" y="1227"/>
                        <a:pt x="1402" y="1122"/>
                        <a:pt x="1316" y="1065"/>
                      </a:cubicBezTo>
                      <a:cubicBezTo>
                        <a:pt x="1053" y="891"/>
                        <a:pt x="889" y="856"/>
                        <a:pt x="756" y="638"/>
                      </a:cubicBezTo>
                      <a:cubicBezTo>
                        <a:pt x="624" y="418"/>
                        <a:pt x="738" y="40"/>
                        <a:pt x="684" y="2"/>
                      </a:cubicBezTo>
                      <a:cubicBezTo>
                        <a:pt x="682" y="1"/>
                        <a:pt x="680" y="0"/>
                        <a:pt x="678"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2" name="Google Shape;13322;p336"/>
                <p:cNvSpPr/>
                <p:nvPr/>
              </p:nvSpPr>
              <p:spPr>
                <a:xfrm>
                  <a:off x="5214848" y="1148023"/>
                  <a:ext cx="57775" cy="71450"/>
                </a:xfrm>
                <a:custGeom>
                  <a:rect b="b" l="l" r="r" t="t"/>
                  <a:pathLst>
                    <a:path extrusionOk="0" h="2858" w="2311">
                      <a:moveTo>
                        <a:pt x="678" y="1"/>
                      </a:moveTo>
                      <a:cubicBezTo>
                        <a:pt x="619" y="1"/>
                        <a:pt x="460" y="447"/>
                        <a:pt x="460" y="447"/>
                      </a:cubicBezTo>
                      <a:cubicBezTo>
                        <a:pt x="443" y="460"/>
                        <a:pt x="412" y="464"/>
                        <a:pt x="373" y="464"/>
                      </a:cubicBezTo>
                      <a:cubicBezTo>
                        <a:pt x="315" y="464"/>
                        <a:pt x="241" y="455"/>
                        <a:pt x="178" y="455"/>
                      </a:cubicBezTo>
                      <a:cubicBezTo>
                        <a:pt x="124" y="455"/>
                        <a:pt x="78" y="462"/>
                        <a:pt x="59" y="487"/>
                      </a:cubicBezTo>
                      <a:cubicBezTo>
                        <a:pt x="1" y="560"/>
                        <a:pt x="272" y="560"/>
                        <a:pt x="548" y="683"/>
                      </a:cubicBezTo>
                      <a:cubicBezTo>
                        <a:pt x="825" y="805"/>
                        <a:pt x="920" y="1547"/>
                        <a:pt x="891" y="1598"/>
                      </a:cubicBezTo>
                      <a:cubicBezTo>
                        <a:pt x="880" y="1619"/>
                        <a:pt x="833" y="1624"/>
                        <a:pt x="780" y="1624"/>
                      </a:cubicBezTo>
                      <a:cubicBezTo>
                        <a:pt x="715" y="1624"/>
                        <a:pt x="642" y="1616"/>
                        <a:pt x="617" y="1616"/>
                      </a:cubicBezTo>
                      <a:cubicBezTo>
                        <a:pt x="613" y="1616"/>
                        <a:pt x="610" y="1616"/>
                        <a:pt x="609" y="1616"/>
                      </a:cubicBezTo>
                      <a:cubicBezTo>
                        <a:pt x="590" y="1623"/>
                        <a:pt x="787" y="1806"/>
                        <a:pt x="980" y="1838"/>
                      </a:cubicBezTo>
                      <a:cubicBezTo>
                        <a:pt x="1173" y="1870"/>
                        <a:pt x="1203" y="1979"/>
                        <a:pt x="1203" y="1979"/>
                      </a:cubicBezTo>
                      <a:cubicBezTo>
                        <a:pt x="1366" y="2416"/>
                        <a:pt x="2083" y="2858"/>
                        <a:pt x="2203" y="2858"/>
                      </a:cubicBezTo>
                      <a:cubicBezTo>
                        <a:pt x="2205" y="2858"/>
                        <a:pt x="2207" y="2857"/>
                        <a:pt x="2209" y="2857"/>
                      </a:cubicBezTo>
                      <a:cubicBezTo>
                        <a:pt x="2310" y="2841"/>
                        <a:pt x="2272" y="2384"/>
                        <a:pt x="2204" y="2108"/>
                      </a:cubicBezTo>
                      <a:lnTo>
                        <a:pt x="2204" y="2109"/>
                      </a:lnTo>
                      <a:cubicBezTo>
                        <a:pt x="2168" y="1966"/>
                        <a:pt x="2001" y="1736"/>
                        <a:pt x="1811" y="1526"/>
                      </a:cubicBezTo>
                      <a:cubicBezTo>
                        <a:pt x="1804" y="1426"/>
                        <a:pt x="1785" y="1301"/>
                        <a:pt x="1765" y="1268"/>
                      </a:cubicBezTo>
                      <a:cubicBezTo>
                        <a:pt x="1762" y="1262"/>
                        <a:pt x="1756" y="1259"/>
                        <a:pt x="1750" y="1259"/>
                      </a:cubicBezTo>
                      <a:cubicBezTo>
                        <a:pt x="1725" y="1259"/>
                        <a:pt x="1684" y="1304"/>
                        <a:pt x="1646" y="1351"/>
                      </a:cubicBezTo>
                      <a:cubicBezTo>
                        <a:pt x="1523" y="1228"/>
                        <a:pt x="1402" y="1124"/>
                        <a:pt x="1315" y="1065"/>
                      </a:cubicBezTo>
                      <a:cubicBezTo>
                        <a:pt x="1053" y="892"/>
                        <a:pt x="889" y="857"/>
                        <a:pt x="756" y="638"/>
                      </a:cubicBezTo>
                      <a:cubicBezTo>
                        <a:pt x="624" y="419"/>
                        <a:pt x="738" y="41"/>
                        <a:pt x="684" y="3"/>
                      </a:cubicBezTo>
                      <a:cubicBezTo>
                        <a:pt x="682" y="1"/>
                        <a:pt x="680" y="1"/>
                        <a:pt x="678"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3" name="Google Shape;13323;p336"/>
                <p:cNvSpPr/>
                <p:nvPr/>
              </p:nvSpPr>
              <p:spPr>
                <a:xfrm rot="-1680467">
                  <a:off x="5155801" y="1289850"/>
                  <a:ext cx="36376" cy="80751"/>
                </a:xfrm>
                <a:custGeom>
                  <a:rect b="b" l="l" r="r" t="t"/>
                  <a:pathLst>
                    <a:path extrusionOk="0" h="3230" w="1455">
                      <a:moveTo>
                        <a:pt x="837" y="1"/>
                      </a:moveTo>
                      <a:cubicBezTo>
                        <a:pt x="768" y="1"/>
                        <a:pt x="469" y="328"/>
                        <a:pt x="469" y="328"/>
                      </a:cubicBezTo>
                      <a:cubicBezTo>
                        <a:pt x="464" y="329"/>
                        <a:pt x="460" y="330"/>
                        <a:pt x="455" y="330"/>
                      </a:cubicBezTo>
                      <a:cubicBezTo>
                        <a:pt x="376" y="330"/>
                        <a:pt x="205" y="203"/>
                        <a:pt x="114" y="203"/>
                      </a:cubicBezTo>
                      <a:cubicBezTo>
                        <a:pt x="102" y="203"/>
                        <a:pt x="91" y="205"/>
                        <a:pt x="82" y="209"/>
                      </a:cubicBezTo>
                      <a:cubicBezTo>
                        <a:pt x="1" y="254"/>
                        <a:pt x="251" y="359"/>
                        <a:pt x="459" y="580"/>
                      </a:cubicBezTo>
                      <a:cubicBezTo>
                        <a:pt x="667" y="800"/>
                        <a:pt x="465" y="1521"/>
                        <a:pt x="419" y="1557"/>
                      </a:cubicBezTo>
                      <a:cubicBezTo>
                        <a:pt x="414" y="1561"/>
                        <a:pt x="406" y="1563"/>
                        <a:pt x="397" y="1563"/>
                      </a:cubicBezTo>
                      <a:cubicBezTo>
                        <a:pt x="328" y="1563"/>
                        <a:pt x="168" y="1465"/>
                        <a:pt x="152" y="1464"/>
                      </a:cubicBezTo>
                      <a:cubicBezTo>
                        <a:pt x="152" y="1464"/>
                        <a:pt x="152" y="1464"/>
                        <a:pt x="151" y="1464"/>
                      </a:cubicBezTo>
                      <a:lnTo>
                        <a:pt x="151" y="1464"/>
                      </a:lnTo>
                      <a:cubicBezTo>
                        <a:pt x="133" y="1464"/>
                        <a:pt x="244" y="1707"/>
                        <a:pt x="408" y="1812"/>
                      </a:cubicBezTo>
                      <a:cubicBezTo>
                        <a:pt x="573" y="1917"/>
                        <a:pt x="559" y="2029"/>
                        <a:pt x="559" y="2029"/>
                      </a:cubicBezTo>
                      <a:cubicBezTo>
                        <a:pt x="539" y="2503"/>
                        <a:pt x="1046" y="3204"/>
                        <a:pt x="1146" y="3228"/>
                      </a:cubicBezTo>
                      <a:cubicBezTo>
                        <a:pt x="1149" y="3229"/>
                        <a:pt x="1151" y="3229"/>
                        <a:pt x="1154" y="3229"/>
                      </a:cubicBezTo>
                      <a:cubicBezTo>
                        <a:pt x="1252" y="3229"/>
                        <a:pt x="1387" y="2810"/>
                        <a:pt x="1431" y="2536"/>
                      </a:cubicBezTo>
                      <a:cubicBezTo>
                        <a:pt x="1454" y="2390"/>
                        <a:pt x="1389" y="2115"/>
                        <a:pt x="1296" y="1846"/>
                      </a:cubicBezTo>
                      <a:cubicBezTo>
                        <a:pt x="1327" y="1751"/>
                        <a:pt x="1359" y="1630"/>
                        <a:pt x="1353" y="1591"/>
                      </a:cubicBezTo>
                      <a:cubicBezTo>
                        <a:pt x="1351" y="1580"/>
                        <a:pt x="1343" y="1575"/>
                        <a:pt x="1331" y="1575"/>
                      </a:cubicBezTo>
                      <a:cubicBezTo>
                        <a:pt x="1304" y="1575"/>
                        <a:pt x="1257" y="1597"/>
                        <a:pt x="1212" y="1622"/>
                      </a:cubicBezTo>
                      <a:cubicBezTo>
                        <a:pt x="1145" y="1460"/>
                        <a:pt x="1076" y="1317"/>
                        <a:pt x="1017" y="1230"/>
                      </a:cubicBezTo>
                      <a:cubicBezTo>
                        <a:pt x="843" y="969"/>
                        <a:pt x="705" y="872"/>
                        <a:pt x="668" y="619"/>
                      </a:cubicBezTo>
                      <a:cubicBezTo>
                        <a:pt x="630" y="367"/>
                        <a:pt x="881" y="61"/>
                        <a:pt x="848" y="6"/>
                      </a:cubicBezTo>
                      <a:cubicBezTo>
                        <a:pt x="845" y="3"/>
                        <a:pt x="842" y="1"/>
                        <a:pt x="837"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4" name="Google Shape;13324;p336"/>
                <p:cNvSpPr/>
                <p:nvPr/>
              </p:nvSpPr>
              <p:spPr>
                <a:xfrm>
                  <a:off x="5145190" y="1162051"/>
                  <a:ext cx="73850" cy="53300"/>
                </a:xfrm>
                <a:custGeom>
                  <a:rect b="b" l="l" r="r" t="t"/>
                  <a:pathLst>
                    <a:path extrusionOk="0" h="2132" w="2954">
                      <a:moveTo>
                        <a:pt x="418" y="0"/>
                      </a:moveTo>
                      <a:cubicBezTo>
                        <a:pt x="359" y="0"/>
                        <a:pt x="370" y="496"/>
                        <a:pt x="370" y="496"/>
                      </a:cubicBezTo>
                      <a:cubicBezTo>
                        <a:pt x="328" y="565"/>
                        <a:pt x="37" y="588"/>
                        <a:pt x="10" y="677"/>
                      </a:cubicBezTo>
                      <a:cubicBezTo>
                        <a:pt x="1" y="706"/>
                        <a:pt x="21" y="715"/>
                        <a:pt x="63" y="715"/>
                      </a:cubicBezTo>
                      <a:cubicBezTo>
                        <a:pt x="141" y="715"/>
                        <a:pt x="294" y="683"/>
                        <a:pt x="471" y="683"/>
                      </a:cubicBezTo>
                      <a:cubicBezTo>
                        <a:pt x="493" y="683"/>
                        <a:pt x="515" y="683"/>
                        <a:pt x="537" y="684"/>
                      </a:cubicBezTo>
                      <a:cubicBezTo>
                        <a:pt x="839" y="700"/>
                        <a:pt x="1192" y="1360"/>
                        <a:pt x="1184" y="1417"/>
                      </a:cubicBezTo>
                      <a:cubicBezTo>
                        <a:pt x="1176" y="1474"/>
                        <a:pt x="941" y="1524"/>
                        <a:pt x="926" y="1536"/>
                      </a:cubicBezTo>
                      <a:cubicBezTo>
                        <a:pt x="914" y="1545"/>
                        <a:pt x="1088" y="1618"/>
                        <a:pt x="1257" y="1618"/>
                      </a:cubicBezTo>
                      <a:cubicBezTo>
                        <a:pt x="1290" y="1618"/>
                        <a:pt x="1322" y="1615"/>
                        <a:pt x="1352" y="1609"/>
                      </a:cubicBezTo>
                      <a:cubicBezTo>
                        <a:pt x="1386" y="1602"/>
                        <a:pt x="1415" y="1600"/>
                        <a:pt x="1442" y="1600"/>
                      </a:cubicBezTo>
                      <a:cubicBezTo>
                        <a:pt x="1565" y="1600"/>
                        <a:pt x="1611" y="1661"/>
                        <a:pt x="1611" y="1661"/>
                      </a:cubicBezTo>
                      <a:cubicBezTo>
                        <a:pt x="1886" y="1973"/>
                        <a:pt x="2571" y="2132"/>
                        <a:pt x="2798" y="2132"/>
                      </a:cubicBezTo>
                      <a:cubicBezTo>
                        <a:pt x="2830" y="2132"/>
                        <a:pt x="2853" y="2128"/>
                        <a:pt x="2864" y="2122"/>
                      </a:cubicBezTo>
                      <a:cubicBezTo>
                        <a:pt x="2953" y="2071"/>
                        <a:pt x="2754" y="1659"/>
                        <a:pt x="2592" y="1425"/>
                      </a:cubicBezTo>
                      <a:cubicBezTo>
                        <a:pt x="2507" y="1303"/>
                        <a:pt x="2270" y="1150"/>
                        <a:pt x="2017" y="1020"/>
                      </a:cubicBezTo>
                      <a:cubicBezTo>
                        <a:pt x="1975" y="931"/>
                        <a:pt x="1913" y="820"/>
                        <a:pt x="1883" y="796"/>
                      </a:cubicBezTo>
                      <a:cubicBezTo>
                        <a:pt x="1880" y="793"/>
                        <a:pt x="1876" y="791"/>
                        <a:pt x="1872" y="791"/>
                      </a:cubicBezTo>
                      <a:cubicBezTo>
                        <a:pt x="1846" y="791"/>
                        <a:pt x="1821" y="853"/>
                        <a:pt x="1802" y="917"/>
                      </a:cubicBezTo>
                      <a:cubicBezTo>
                        <a:pt x="1642" y="845"/>
                        <a:pt x="1492" y="791"/>
                        <a:pt x="1389" y="768"/>
                      </a:cubicBezTo>
                      <a:cubicBezTo>
                        <a:pt x="1083" y="699"/>
                        <a:pt x="917" y="725"/>
                        <a:pt x="716" y="569"/>
                      </a:cubicBezTo>
                      <a:cubicBezTo>
                        <a:pt x="514" y="412"/>
                        <a:pt x="484" y="17"/>
                        <a:pt x="421" y="1"/>
                      </a:cubicBezTo>
                      <a:cubicBezTo>
                        <a:pt x="420" y="0"/>
                        <a:pt x="419" y="0"/>
                        <a:pt x="418"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5" name="Google Shape;13325;p336"/>
                <p:cNvSpPr/>
                <p:nvPr/>
              </p:nvSpPr>
              <p:spPr>
                <a:xfrm rot="-1782476">
                  <a:off x="5243449" y="1346661"/>
                  <a:ext cx="55177" cy="87379"/>
                </a:xfrm>
                <a:custGeom>
                  <a:rect b="b" l="l" r="r" t="t"/>
                  <a:pathLst>
                    <a:path extrusionOk="0" h="3495" w="2207">
                      <a:moveTo>
                        <a:pt x="773" y="0"/>
                      </a:moveTo>
                      <a:cubicBezTo>
                        <a:pt x="710" y="0"/>
                        <a:pt x="497" y="503"/>
                        <a:pt x="497" y="503"/>
                      </a:cubicBezTo>
                      <a:cubicBezTo>
                        <a:pt x="483" y="513"/>
                        <a:pt x="462" y="517"/>
                        <a:pt x="436" y="517"/>
                      </a:cubicBezTo>
                      <a:cubicBezTo>
                        <a:pt x="360" y="517"/>
                        <a:pt x="243" y="485"/>
                        <a:pt x="158" y="485"/>
                      </a:cubicBezTo>
                      <a:cubicBezTo>
                        <a:pt x="119" y="485"/>
                        <a:pt x="86" y="492"/>
                        <a:pt x="68" y="512"/>
                      </a:cubicBezTo>
                      <a:cubicBezTo>
                        <a:pt x="0" y="593"/>
                        <a:pt x="286" y="617"/>
                        <a:pt x="566" y="788"/>
                      </a:cubicBezTo>
                      <a:cubicBezTo>
                        <a:pt x="846" y="958"/>
                        <a:pt x="867" y="1837"/>
                        <a:pt x="832" y="1893"/>
                      </a:cubicBezTo>
                      <a:cubicBezTo>
                        <a:pt x="821" y="1910"/>
                        <a:pt x="791" y="1916"/>
                        <a:pt x="754" y="1916"/>
                      </a:cubicBezTo>
                      <a:cubicBezTo>
                        <a:pt x="673" y="1916"/>
                        <a:pt x="557" y="1888"/>
                        <a:pt x="533" y="1888"/>
                      </a:cubicBezTo>
                      <a:cubicBezTo>
                        <a:pt x="532" y="1888"/>
                        <a:pt x="531" y="1888"/>
                        <a:pt x="530" y="1888"/>
                      </a:cubicBezTo>
                      <a:cubicBezTo>
                        <a:pt x="510" y="1894"/>
                        <a:pt x="700" y="2127"/>
                        <a:pt x="900" y="2183"/>
                      </a:cubicBezTo>
                      <a:cubicBezTo>
                        <a:pt x="1101" y="2240"/>
                        <a:pt x="1121" y="2370"/>
                        <a:pt x="1121" y="2370"/>
                      </a:cubicBezTo>
                      <a:cubicBezTo>
                        <a:pt x="1249" y="2903"/>
                        <a:pt x="1971" y="3494"/>
                        <a:pt x="2088" y="3494"/>
                      </a:cubicBezTo>
                      <a:cubicBezTo>
                        <a:pt x="2089" y="3494"/>
                        <a:pt x="2090" y="3494"/>
                        <a:pt x="2090" y="3494"/>
                      </a:cubicBezTo>
                      <a:cubicBezTo>
                        <a:pt x="2199" y="3484"/>
                        <a:pt x="2207" y="2945"/>
                        <a:pt x="2163" y="2616"/>
                      </a:cubicBezTo>
                      <a:cubicBezTo>
                        <a:pt x="2141" y="2445"/>
                        <a:pt x="1989" y="2160"/>
                        <a:pt x="1811" y="1895"/>
                      </a:cubicBezTo>
                      <a:cubicBezTo>
                        <a:pt x="1813" y="1778"/>
                        <a:pt x="1807" y="1630"/>
                        <a:pt x="1789" y="1589"/>
                      </a:cubicBezTo>
                      <a:cubicBezTo>
                        <a:pt x="1786" y="1581"/>
                        <a:pt x="1780" y="1577"/>
                        <a:pt x="1772" y="1577"/>
                      </a:cubicBezTo>
                      <a:cubicBezTo>
                        <a:pt x="1746" y="1577"/>
                        <a:pt x="1699" y="1625"/>
                        <a:pt x="1655" y="1676"/>
                      </a:cubicBezTo>
                      <a:cubicBezTo>
                        <a:pt x="1537" y="1519"/>
                        <a:pt x="1422" y="1385"/>
                        <a:pt x="1335" y="1310"/>
                      </a:cubicBezTo>
                      <a:cubicBezTo>
                        <a:pt x="1076" y="1082"/>
                        <a:pt x="907" y="1024"/>
                        <a:pt x="790" y="755"/>
                      </a:cubicBezTo>
                      <a:cubicBezTo>
                        <a:pt x="673" y="486"/>
                        <a:pt x="832" y="53"/>
                        <a:pt x="780" y="3"/>
                      </a:cubicBezTo>
                      <a:cubicBezTo>
                        <a:pt x="778" y="1"/>
                        <a:pt x="776" y="0"/>
                        <a:pt x="773"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6" name="Google Shape;13326;p336"/>
                <p:cNvSpPr/>
                <p:nvPr/>
              </p:nvSpPr>
              <p:spPr>
                <a:xfrm rot="-2459643">
                  <a:off x="5098825" y="1209787"/>
                  <a:ext cx="57777" cy="71452"/>
                </a:xfrm>
                <a:custGeom>
                  <a:rect b="b" l="l" r="r" t="t"/>
                  <a:pathLst>
                    <a:path extrusionOk="0" h="2858" w="2311">
                      <a:moveTo>
                        <a:pt x="678" y="1"/>
                      </a:moveTo>
                      <a:cubicBezTo>
                        <a:pt x="619" y="1"/>
                        <a:pt x="460" y="448"/>
                        <a:pt x="460" y="448"/>
                      </a:cubicBezTo>
                      <a:cubicBezTo>
                        <a:pt x="443" y="461"/>
                        <a:pt x="412" y="465"/>
                        <a:pt x="373" y="465"/>
                      </a:cubicBezTo>
                      <a:cubicBezTo>
                        <a:pt x="315" y="465"/>
                        <a:pt x="241" y="456"/>
                        <a:pt x="178" y="456"/>
                      </a:cubicBezTo>
                      <a:cubicBezTo>
                        <a:pt x="124" y="456"/>
                        <a:pt x="79" y="462"/>
                        <a:pt x="59" y="487"/>
                      </a:cubicBezTo>
                      <a:cubicBezTo>
                        <a:pt x="1" y="560"/>
                        <a:pt x="272" y="560"/>
                        <a:pt x="548" y="683"/>
                      </a:cubicBezTo>
                      <a:cubicBezTo>
                        <a:pt x="826" y="806"/>
                        <a:pt x="920" y="1547"/>
                        <a:pt x="891" y="1598"/>
                      </a:cubicBezTo>
                      <a:cubicBezTo>
                        <a:pt x="880" y="1619"/>
                        <a:pt x="832" y="1624"/>
                        <a:pt x="779" y="1624"/>
                      </a:cubicBezTo>
                      <a:cubicBezTo>
                        <a:pt x="715" y="1624"/>
                        <a:pt x="642" y="1616"/>
                        <a:pt x="616" y="1616"/>
                      </a:cubicBezTo>
                      <a:cubicBezTo>
                        <a:pt x="612" y="1616"/>
                        <a:pt x="609" y="1616"/>
                        <a:pt x="608" y="1617"/>
                      </a:cubicBezTo>
                      <a:cubicBezTo>
                        <a:pt x="590" y="1623"/>
                        <a:pt x="787" y="1806"/>
                        <a:pt x="980" y="1838"/>
                      </a:cubicBezTo>
                      <a:cubicBezTo>
                        <a:pt x="1173" y="1870"/>
                        <a:pt x="1203" y="1979"/>
                        <a:pt x="1203" y="1979"/>
                      </a:cubicBezTo>
                      <a:cubicBezTo>
                        <a:pt x="1366" y="2416"/>
                        <a:pt x="2083" y="2858"/>
                        <a:pt x="2203" y="2858"/>
                      </a:cubicBezTo>
                      <a:cubicBezTo>
                        <a:pt x="2205" y="2858"/>
                        <a:pt x="2207" y="2858"/>
                        <a:pt x="2209" y="2857"/>
                      </a:cubicBezTo>
                      <a:cubicBezTo>
                        <a:pt x="2310" y="2841"/>
                        <a:pt x="2272" y="2384"/>
                        <a:pt x="2204" y="2108"/>
                      </a:cubicBezTo>
                      <a:lnTo>
                        <a:pt x="2204" y="2109"/>
                      </a:lnTo>
                      <a:cubicBezTo>
                        <a:pt x="2169" y="1966"/>
                        <a:pt x="2001" y="1737"/>
                        <a:pt x="1811" y="1526"/>
                      </a:cubicBezTo>
                      <a:cubicBezTo>
                        <a:pt x="1804" y="1426"/>
                        <a:pt x="1786" y="1301"/>
                        <a:pt x="1767" y="1269"/>
                      </a:cubicBezTo>
                      <a:cubicBezTo>
                        <a:pt x="1763" y="1262"/>
                        <a:pt x="1757" y="1259"/>
                        <a:pt x="1751" y="1259"/>
                      </a:cubicBezTo>
                      <a:cubicBezTo>
                        <a:pt x="1726" y="1259"/>
                        <a:pt x="1685" y="1304"/>
                        <a:pt x="1646" y="1352"/>
                      </a:cubicBezTo>
                      <a:cubicBezTo>
                        <a:pt x="1523" y="1228"/>
                        <a:pt x="1403" y="1124"/>
                        <a:pt x="1316" y="1066"/>
                      </a:cubicBezTo>
                      <a:cubicBezTo>
                        <a:pt x="1053" y="892"/>
                        <a:pt x="889" y="858"/>
                        <a:pt x="756" y="638"/>
                      </a:cubicBezTo>
                      <a:cubicBezTo>
                        <a:pt x="624" y="419"/>
                        <a:pt x="738" y="40"/>
                        <a:pt x="684" y="3"/>
                      </a:cubicBezTo>
                      <a:cubicBezTo>
                        <a:pt x="682" y="2"/>
                        <a:pt x="680" y="1"/>
                        <a:pt x="678"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7" name="Google Shape;13327;p336"/>
                <p:cNvSpPr/>
                <p:nvPr/>
              </p:nvSpPr>
              <p:spPr>
                <a:xfrm rot="-2579644">
                  <a:off x="5516254" y="1378328"/>
                  <a:ext cx="70948" cy="143370"/>
                </a:xfrm>
                <a:custGeom>
                  <a:rect b="b" l="l" r="r" t="t"/>
                  <a:pathLst>
                    <a:path extrusionOk="0" h="5735" w="2838">
                      <a:moveTo>
                        <a:pt x="1468" y="0"/>
                      </a:moveTo>
                      <a:cubicBezTo>
                        <a:pt x="1351" y="0"/>
                        <a:pt x="844" y="629"/>
                        <a:pt x="844" y="629"/>
                      </a:cubicBezTo>
                      <a:cubicBezTo>
                        <a:pt x="835" y="632"/>
                        <a:pt x="824" y="634"/>
                        <a:pt x="812" y="634"/>
                      </a:cubicBezTo>
                      <a:cubicBezTo>
                        <a:pt x="672" y="634"/>
                        <a:pt x="375" y="443"/>
                        <a:pt x="210" y="443"/>
                      </a:cubicBezTo>
                      <a:cubicBezTo>
                        <a:pt x="184" y="443"/>
                        <a:pt x="160" y="448"/>
                        <a:pt x="142" y="459"/>
                      </a:cubicBezTo>
                      <a:cubicBezTo>
                        <a:pt x="1" y="549"/>
                        <a:pt x="459" y="707"/>
                        <a:pt x="855" y="1079"/>
                      </a:cubicBezTo>
                      <a:cubicBezTo>
                        <a:pt x="1252" y="1449"/>
                        <a:pt x="973" y="2759"/>
                        <a:pt x="896" y="2828"/>
                      </a:cubicBezTo>
                      <a:cubicBezTo>
                        <a:pt x="885" y="2838"/>
                        <a:pt x="868" y="2842"/>
                        <a:pt x="846" y="2842"/>
                      </a:cubicBezTo>
                      <a:cubicBezTo>
                        <a:pt x="716" y="2842"/>
                        <a:pt x="434" y="2693"/>
                        <a:pt x="406" y="2692"/>
                      </a:cubicBezTo>
                      <a:lnTo>
                        <a:pt x="406" y="2692"/>
                      </a:lnTo>
                      <a:cubicBezTo>
                        <a:pt x="371" y="2692"/>
                        <a:pt x="596" y="3117"/>
                        <a:pt x="904" y="3286"/>
                      </a:cubicBezTo>
                      <a:cubicBezTo>
                        <a:pt x="1211" y="3455"/>
                        <a:pt x="1197" y="3655"/>
                        <a:pt x="1197" y="3655"/>
                      </a:cubicBezTo>
                      <a:cubicBezTo>
                        <a:pt x="1216" y="4506"/>
                        <a:pt x="2200" y="5701"/>
                        <a:pt x="2381" y="5733"/>
                      </a:cubicBezTo>
                      <a:cubicBezTo>
                        <a:pt x="2384" y="5734"/>
                        <a:pt x="2388" y="5734"/>
                        <a:pt x="2392" y="5734"/>
                      </a:cubicBezTo>
                      <a:cubicBezTo>
                        <a:pt x="2570" y="5734"/>
                        <a:pt x="2766" y="4962"/>
                        <a:pt x="2813" y="4465"/>
                      </a:cubicBezTo>
                      <a:cubicBezTo>
                        <a:pt x="2838" y="4203"/>
                        <a:pt x="2689" y="3716"/>
                        <a:pt x="2494" y="3248"/>
                      </a:cubicBezTo>
                      <a:cubicBezTo>
                        <a:pt x="2539" y="3075"/>
                        <a:pt x="2581" y="2853"/>
                        <a:pt x="2568" y="2785"/>
                      </a:cubicBezTo>
                      <a:cubicBezTo>
                        <a:pt x="2564" y="2766"/>
                        <a:pt x="2550" y="2757"/>
                        <a:pt x="2531" y="2757"/>
                      </a:cubicBezTo>
                      <a:cubicBezTo>
                        <a:pt x="2483" y="2757"/>
                        <a:pt x="2399" y="2804"/>
                        <a:pt x="2318" y="2855"/>
                      </a:cubicBezTo>
                      <a:cubicBezTo>
                        <a:pt x="2180" y="2574"/>
                        <a:pt x="2039" y="2327"/>
                        <a:pt x="1926" y="2177"/>
                      </a:cubicBezTo>
                      <a:cubicBezTo>
                        <a:pt x="1585" y="1730"/>
                        <a:pt x="1328" y="1574"/>
                        <a:pt x="1233" y="1126"/>
                      </a:cubicBezTo>
                      <a:cubicBezTo>
                        <a:pt x="1138" y="677"/>
                        <a:pt x="1552" y="104"/>
                        <a:pt x="1486" y="9"/>
                      </a:cubicBezTo>
                      <a:cubicBezTo>
                        <a:pt x="1482" y="3"/>
                        <a:pt x="1476" y="0"/>
                        <a:pt x="1468"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8" name="Google Shape;13328;p336"/>
                <p:cNvSpPr/>
                <p:nvPr/>
              </p:nvSpPr>
              <p:spPr>
                <a:xfrm rot="-2700000">
                  <a:off x="5358069" y="1441974"/>
                  <a:ext cx="54349" cy="94624"/>
                </a:xfrm>
                <a:custGeom>
                  <a:rect b="b" l="l" r="r" t="t"/>
                  <a:pathLst>
                    <a:path extrusionOk="0" h="3785" w="2174">
                      <a:moveTo>
                        <a:pt x="1127" y="1"/>
                      </a:moveTo>
                      <a:cubicBezTo>
                        <a:pt x="1025" y="1"/>
                        <a:pt x="649" y="320"/>
                        <a:pt x="649" y="320"/>
                      </a:cubicBezTo>
                      <a:cubicBezTo>
                        <a:pt x="647" y="320"/>
                        <a:pt x="645" y="320"/>
                        <a:pt x="642" y="320"/>
                      </a:cubicBezTo>
                      <a:cubicBezTo>
                        <a:pt x="537" y="320"/>
                        <a:pt x="260" y="115"/>
                        <a:pt x="136" y="115"/>
                      </a:cubicBezTo>
                      <a:cubicBezTo>
                        <a:pt x="126" y="115"/>
                        <a:pt x="117" y="117"/>
                        <a:pt x="109" y="119"/>
                      </a:cubicBezTo>
                      <a:cubicBezTo>
                        <a:pt x="1" y="158"/>
                        <a:pt x="352" y="320"/>
                        <a:pt x="657" y="608"/>
                      </a:cubicBezTo>
                      <a:cubicBezTo>
                        <a:pt x="961" y="898"/>
                        <a:pt x="741" y="1698"/>
                        <a:pt x="682" y="1732"/>
                      </a:cubicBezTo>
                      <a:cubicBezTo>
                        <a:pt x="676" y="1734"/>
                        <a:pt x="670" y="1736"/>
                        <a:pt x="661" y="1736"/>
                      </a:cubicBezTo>
                      <a:cubicBezTo>
                        <a:pt x="573" y="1736"/>
                        <a:pt x="328" y="1585"/>
                        <a:pt x="304" y="1580"/>
                      </a:cubicBezTo>
                      <a:cubicBezTo>
                        <a:pt x="304" y="1580"/>
                        <a:pt x="303" y="1580"/>
                        <a:pt x="303" y="1580"/>
                      </a:cubicBezTo>
                      <a:lnTo>
                        <a:pt x="303" y="1580"/>
                      </a:lnTo>
                      <a:cubicBezTo>
                        <a:pt x="279" y="1580"/>
                        <a:pt x="451" y="1878"/>
                        <a:pt x="685" y="2025"/>
                      </a:cubicBezTo>
                      <a:cubicBezTo>
                        <a:pt x="922" y="2172"/>
                        <a:pt x="911" y="2299"/>
                        <a:pt x="911" y="2299"/>
                      </a:cubicBezTo>
                      <a:cubicBezTo>
                        <a:pt x="922" y="2845"/>
                        <a:pt x="1676" y="3738"/>
                        <a:pt x="1816" y="3782"/>
                      </a:cubicBezTo>
                      <a:cubicBezTo>
                        <a:pt x="1822" y="3784"/>
                        <a:pt x="1828" y="3785"/>
                        <a:pt x="1834" y="3785"/>
                      </a:cubicBezTo>
                      <a:cubicBezTo>
                        <a:pt x="1968" y="3785"/>
                        <a:pt x="2116" y="3333"/>
                        <a:pt x="2154" y="3028"/>
                      </a:cubicBezTo>
                      <a:cubicBezTo>
                        <a:pt x="2174" y="2863"/>
                        <a:pt x="2061" y="2534"/>
                        <a:pt x="1912" y="2210"/>
                      </a:cubicBezTo>
                      <a:cubicBezTo>
                        <a:pt x="1947" y="2104"/>
                        <a:pt x="1982" y="1969"/>
                        <a:pt x="1971" y="1923"/>
                      </a:cubicBezTo>
                      <a:cubicBezTo>
                        <a:pt x="1967" y="1907"/>
                        <a:pt x="1950" y="1900"/>
                        <a:pt x="1926" y="1900"/>
                      </a:cubicBezTo>
                      <a:cubicBezTo>
                        <a:pt x="1888" y="1900"/>
                        <a:pt x="1832" y="1916"/>
                        <a:pt x="1777" y="1936"/>
                      </a:cubicBezTo>
                      <a:cubicBezTo>
                        <a:pt x="1673" y="1738"/>
                        <a:pt x="1566" y="1561"/>
                        <a:pt x="1478" y="1450"/>
                      </a:cubicBezTo>
                      <a:cubicBezTo>
                        <a:pt x="1217" y="1121"/>
                        <a:pt x="1020" y="987"/>
                        <a:pt x="948" y="689"/>
                      </a:cubicBezTo>
                      <a:cubicBezTo>
                        <a:pt x="876" y="390"/>
                        <a:pt x="1198" y="78"/>
                        <a:pt x="1147" y="9"/>
                      </a:cubicBezTo>
                      <a:cubicBezTo>
                        <a:pt x="1143" y="3"/>
                        <a:pt x="1136" y="1"/>
                        <a:pt x="1127"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9" name="Google Shape;13329;p336"/>
                <p:cNvSpPr/>
                <p:nvPr/>
              </p:nvSpPr>
              <p:spPr>
                <a:xfrm rot="-1937013">
                  <a:off x="5369445" y="1136216"/>
                  <a:ext cx="52374" cy="95073"/>
                </a:xfrm>
                <a:custGeom>
                  <a:rect b="b" l="l" r="r" t="t"/>
                  <a:pathLst>
                    <a:path extrusionOk="0" h="3803" w="2095">
                      <a:moveTo>
                        <a:pt x="1129" y="1"/>
                      </a:moveTo>
                      <a:cubicBezTo>
                        <a:pt x="1025" y="1"/>
                        <a:pt x="646" y="306"/>
                        <a:pt x="646" y="306"/>
                      </a:cubicBezTo>
                      <a:cubicBezTo>
                        <a:pt x="644" y="306"/>
                        <a:pt x="642" y="306"/>
                        <a:pt x="640" y="306"/>
                      </a:cubicBezTo>
                      <a:cubicBezTo>
                        <a:pt x="535" y="306"/>
                        <a:pt x="258" y="87"/>
                        <a:pt x="134" y="87"/>
                      </a:cubicBezTo>
                      <a:cubicBezTo>
                        <a:pt x="126" y="87"/>
                        <a:pt x="118" y="88"/>
                        <a:pt x="111" y="90"/>
                      </a:cubicBezTo>
                      <a:cubicBezTo>
                        <a:pt x="0" y="126"/>
                        <a:pt x="347" y="297"/>
                        <a:pt x="643" y="594"/>
                      </a:cubicBezTo>
                      <a:cubicBezTo>
                        <a:pt x="939" y="893"/>
                        <a:pt x="696" y="1685"/>
                        <a:pt x="636" y="1717"/>
                      </a:cubicBezTo>
                      <a:cubicBezTo>
                        <a:pt x="631" y="1720"/>
                        <a:pt x="625" y="1721"/>
                        <a:pt x="617" y="1721"/>
                      </a:cubicBezTo>
                      <a:cubicBezTo>
                        <a:pt x="532" y="1721"/>
                        <a:pt x="287" y="1561"/>
                        <a:pt x="263" y="1555"/>
                      </a:cubicBezTo>
                      <a:cubicBezTo>
                        <a:pt x="263" y="1555"/>
                        <a:pt x="262" y="1555"/>
                        <a:pt x="262" y="1555"/>
                      </a:cubicBezTo>
                      <a:lnTo>
                        <a:pt x="262" y="1555"/>
                      </a:lnTo>
                      <a:cubicBezTo>
                        <a:pt x="238" y="1555"/>
                        <a:pt x="401" y="1857"/>
                        <a:pt x="632" y="2011"/>
                      </a:cubicBezTo>
                      <a:cubicBezTo>
                        <a:pt x="863" y="2166"/>
                        <a:pt x="849" y="2292"/>
                        <a:pt x="849" y="2292"/>
                      </a:cubicBezTo>
                      <a:cubicBezTo>
                        <a:pt x="844" y="2838"/>
                        <a:pt x="1572" y="3752"/>
                        <a:pt x="1710" y="3799"/>
                      </a:cubicBezTo>
                      <a:cubicBezTo>
                        <a:pt x="1717" y="3801"/>
                        <a:pt x="1724" y="3802"/>
                        <a:pt x="1730" y="3802"/>
                      </a:cubicBezTo>
                      <a:cubicBezTo>
                        <a:pt x="1864" y="3802"/>
                        <a:pt x="2025" y="3358"/>
                        <a:pt x="2070" y="3056"/>
                      </a:cubicBezTo>
                      <a:cubicBezTo>
                        <a:pt x="2094" y="2892"/>
                        <a:pt x="1992" y="2561"/>
                        <a:pt x="1852" y="2231"/>
                      </a:cubicBezTo>
                      <a:cubicBezTo>
                        <a:pt x="1891" y="2127"/>
                        <a:pt x="1928" y="1992"/>
                        <a:pt x="1920" y="1948"/>
                      </a:cubicBezTo>
                      <a:cubicBezTo>
                        <a:pt x="1916" y="1929"/>
                        <a:pt x="1898" y="1922"/>
                        <a:pt x="1871" y="1922"/>
                      </a:cubicBezTo>
                      <a:cubicBezTo>
                        <a:pt x="1833" y="1922"/>
                        <a:pt x="1779" y="1937"/>
                        <a:pt x="1725" y="1954"/>
                      </a:cubicBezTo>
                      <a:cubicBezTo>
                        <a:pt x="1628" y="1753"/>
                        <a:pt x="1523" y="1572"/>
                        <a:pt x="1441" y="1461"/>
                      </a:cubicBezTo>
                      <a:cubicBezTo>
                        <a:pt x="1189" y="1123"/>
                        <a:pt x="995" y="983"/>
                        <a:pt x="932" y="683"/>
                      </a:cubicBezTo>
                      <a:cubicBezTo>
                        <a:pt x="868" y="382"/>
                        <a:pt x="1199" y="80"/>
                        <a:pt x="1151" y="10"/>
                      </a:cubicBezTo>
                      <a:cubicBezTo>
                        <a:pt x="1146" y="4"/>
                        <a:pt x="1139" y="1"/>
                        <a:pt x="1129"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0" name="Google Shape;13330;p336"/>
                <p:cNvSpPr/>
                <p:nvPr/>
              </p:nvSpPr>
              <p:spPr>
                <a:xfrm rot="-1449198">
                  <a:off x="5294698" y="1143174"/>
                  <a:ext cx="31327" cy="81154"/>
                </a:xfrm>
                <a:custGeom>
                  <a:rect b="b" l="l" r="r" t="t"/>
                  <a:pathLst>
                    <a:path extrusionOk="0" h="3246" w="1253">
                      <a:moveTo>
                        <a:pt x="854" y="1"/>
                      </a:moveTo>
                      <a:cubicBezTo>
                        <a:pt x="781" y="1"/>
                        <a:pt x="460" y="295"/>
                        <a:pt x="460" y="295"/>
                      </a:cubicBezTo>
                      <a:cubicBezTo>
                        <a:pt x="458" y="295"/>
                        <a:pt x="455" y="295"/>
                        <a:pt x="453" y="295"/>
                      </a:cubicBezTo>
                      <a:cubicBezTo>
                        <a:pt x="375" y="295"/>
                        <a:pt x="203" y="136"/>
                        <a:pt x="110" y="136"/>
                      </a:cubicBezTo>
                      <a:cubicBezTo>
                        <a:pt x="101" y="136"/>
                        <a:pt x="93" y="138"/>
                        <a:pt x="86" y="141"/>
                      </a:cubicBezTo>
                      <a:cubicBezTo>
                        <a:pt x="1" y="178"/>
                        <a:pt x="240" y="304"/>
                        <a:pt x="427" y="543"/>
                      </a:cubicBezTo>
                      <a:cubicBezTo>
                        <a:pt x="614" y="782"/>
                        <a:pt x="347" y="1481"/>
                        <a:pt x="299" y="1513"/>
                      </a:cubicBezTo>
                      <a:cubicBezTo>
                        <a:pt x="295" y="1516"/>
                        <a:pt x="289" y="1517"/>
                        <a:pt x="281" y="1517"/>
                      </a:cubicBezTo>
                      <a:cubicBezTo>
                        <a:pt x="215" y="1517"/>
                        <a:pt x="57" y="1399"/>
                        <a:pt x="40" y="1395"/>
                      </a:cubicBezTo>
                      <a:cubicBezTo>
                        <a:pt x="40" y="1395"/>
                        <a:pt x="40" y="1395"/>
                        <a:pt x="40" y="1395"/>
                      </a:cubicBezTo>
                      <a:lnTo>
                        <a:pt x="40" y="1395"/>
                      </a:lnTo>
                      <a:cubicBezTo>
                        <a:pt x="21" y="1395"/>
                        <a:pt x="109" y="1647"/>
                        <a:pt x="265" y="1766"/>
                      </a:cubicBezTo>
                      <a:cubicBezTo>
                        <a:pt x="419" y="1886"/>
                        <a:pt x="395" y="1995"/>
                        <a:pt x="395" y="1995"/>
                      </a:cubicBezTo>
                      <a:cubicBezTo>
                        <a:pt x="331" y="2466"/>
                        <a:pt x="772" y="3211"/>
                        <a:pt x="869" y="3244"/>
                      </a:cubicBezTo>
                      <a:cubicBezTo>
                        <a:pt x="872" y="3245"/>
                        <a:pt x="876" y="3246"/>
                        <a:pt x="880" y="3246"/>
                      </a:cubicBezTo>
                      <a:cubicBezTo>
                        <a:pt x="980" y="3246"/>
                        <a:pt x="1149" y="2846"/>
                        <a:pt x="1217" y="2580"/>
                      </a:cubicBezTo>
                      <a:cubicBezTo>
                        <a:pt x="1253" y="2438"/>
                        <a:pt x="1213" y="2157"/>
                        <a:pt x="1145" y="1881"/>
                      </a:cubicBezTo>
                      <a:cubicBezTo>
                        <a:pt x="1185" y="1790"/>
                        <a:pt x="1228" y="1672"/>
                        <a:pt x="1225" y="1633"/>
                      </a:cubicBezTo>
                      <a:cubicBezTo>
                        <a:pt x="1225" y="1619"/>
                        <a:pt x="1215" y="1614"/>
                        <a:pt x="1199" y="1614"/>
                      </a:cubicBezTo>
                      <a:cubicBezTo>
                        <a:pt x="1172" y="1614"/>
                        <a:pt x="1126" y="1631"/>
                        <a:pt x="1082" y="1650"/>
                      </a:cubicBezTo>
                      <a:cubicBezTo>
                        <a:pt x="1030" y="1483"/>
                        <a:pt x="973" y="1333"/>
                        <a:pt x="923" y="1242"/>
                      </a:cubicBezTo>
                      <a:cubicBezTo>
                        <a:pt x="773" y="966"/>
                        <a:pt x="646" y="858"/>
                        <a:pt x="631" y="602"/>
                      </a:cubicBezTo>
                      <a:cubicBezTo>
                        <a:pt x="617" y="347"/>
                        <a:pt x="895" y="65"/>
                        <a:pt x="866" y="7"/>
                      </a:cubicBezTo>
                      <a:cubicBezTo>
                        <a:pt x="864" y="3"/>
                        <a:pt x="860" y="1"/>
                        <a:pt x="854"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1" name="Google Shape;13331;p336"/>
                <p:cNvSpPr/>
                <p:nvPr/>
              </p:nvSpPr>
              <p:spPr>
                <a:xfrm>
                  <a:off x="5105301" y="1347831"/>
                  <a:ext cx="44825" cy="67475"/>
                </a:xfrm>
                <a:custGeom>
                  <a:rect b="b" l="l" r="r" t="t"/>
                  <a:pathLst>
                    <a:path extrusionOk="0" h="2699" w="1793">
                      <a:moveTo>
                        <a:pt x="663" y="0"/>
                      </a:moveTo>
                      <a:cubicBezTo>
                        <a:pt x="609" y="0"/>
                        <a:pt x="419" y="370"/>
                        <a:pt x="419" y="370"/>
                      </a:cubicBezTo>
                      <a:cubicBezTo>
                        <a:pt x="410" y="375"/>
                        <a:pt x="397" y="377"/>
                        <a:pt x="380" y="377"/>
                      </a:cubicBezTo>
                      <a:cubicBezTo>
                        <a:pt x="313" y="377"/>
                        <a:pt x="198" y="340"/>
                        <a:pt x="122" y="340"/>
                      </a:cubicBezTo>
                      <a:cubicBezTo>
                        <a:pt x="95" y="340"/>
                        <a:pt x="73" y="345"/>
                        <a:pt x="60" y="357"/>
                      </a:cubicBezTo>
                      <a:cubicBezTo>
                        <a:pt x="1" y="416"/>
                        <a:pt x="240" y="446"/>
                        <a:pt x="470" y="588"/>
                      </a:cubicBezTo>
                      <a:cubicBezTo>
                        <a:pt x="701" y="728"/>
                        <a:pt x="697" y="1394"/>
                        <a:pt x="667" y="1435"/>
                      </a:cubicBezTo>
                      <a:cubicBezTo>
                        <a:pt x="659" y="1445"/>
                        <a:pt x="640" y="1449"/>
                        <a:pt x="616" y="1449"/>
                      </a:cubicBezTo>
                      <a:cubicBezTo>
                        <a:pt x="547" y="1449"/>
                        <a:pt x="436" y="1418"/>
                        <a:pt x="416" y="1418"/>
                      </a:cubicBezTo>
                      <a:cubicBezTo>
                        <a:pt x="416" y="1418"/>
                        <a:pt x="415" y="1418"/>
                        <a:pt x="414" y="1419"/>
                      </a:cubicBezTo>
                      <a:cubicBezTo>
                        <a:pt x="397" y="1421"/>
                        <a:pt x="551" y="1606"/>
                        <a:pt x="717" y="1658"/>
                      </a:cubicBezTo>
                      <a:cubicBezTo>
                        <a:pt x="883" y="1708"/>
                        <a:pt x="897" y="1807"/>
                        <a:pt x="897" y="1807"/>
                      </a:cubicBezTo>
                      <a:cubicBezTo>
                        <a:pt x="991" y="2219"/>
                        <a:pt x="1588" y="2699"/>
                        <a:pt x="1682" y="2699"/>
                      </a:cubicBezTo>
                      <a:cubicBezTo>
                        <a:pt x="1682" y="2699"/>
                        <a:pt x="1682" y="2699"/>
                        <a:pt x="1682" y="2699"/>
                      </a:cubicBezTo>
                      <a:cubicBezTo>
                        <a:pt x="1774" y="2696"/>
                        <a:pt x="1793" y="2289"/>
                        <a:pt x="1765" y="2038"/>
                      </a:cubicBezTo>
                      <a:lnTo>
                        <a:pt x="1765" y="2038"/>
                      </a:lnTo>
                      <a:lnTo>
                        <a:pt x="1764" y="2039"/>
                      </a:lnTo>
                      <a:cubicBezTo>
                        <a:pt x="1751" y="1909"/>
                        <a:pt x="1629" y="1687"/>
                        <a:pt x="1487" y="1478"/>
                      </a:cubicBezTo>
                      <a:cubicBezTo>
                        <a:pt x="1492" y="1390"/>
                        <a:pt x="1491" y="1277"/>
                        <a:pt x="1476" y="1246"/>
                      </a:cubicBezTo>
                      <a:cubicBezTo>
                        <a:pt x="1473" y="1239"/>
                        <a:pt x="1467" y="1236"/>
                        <a:pt x="1461" y="1236"/>
                      </a:cubicBezTo>
                      <a:cubicBezTo>
                        <a:pt x="1438" y="1236"/>
                        <a:pt x="1399" y="1269"/>
                        <a:pt x="1362" y="1306"/>
                      </a:cubicBezTo>
                      <a:cubicBezTo>
                        <a:pt x="1266" y="1182"/>
                        <a:pt x="1172" y="1076"/>
                        <a:pt x="1103" y="1015"/>
                      </a:cubicBezTo>
                      <a:cubicBezTo>
                        <a:pt x="891" y="832"/>
                        <a:pt x="750" y="781"/>
                        <a:pt x="658" y="573"/>
                      </a:cubicBezTo>
                      <a:cubicBezTo>
                        <a:pt x="568" y="364"/>
                        <a:pt x="712" y="43"/>
                        <a:pt x="670" y="3"/>
                      </a:cubicBezTo>
                      <a:cubicBezTo>
                        <a:pt x="668" y="1"/>
                        <a:pt x="665" y="0"/>
                        <a:pt x="663"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2" name="Google Shape;13332;p336"/>
                <p:cNvSpPr/>
                <p:nvPr/>
              </p:nvSpPr>
              <p:spPr>
                <a:xfrm rot="-4118473">
                  <a:off x="5484641" y="1467639"/>
                  <a:ext cx="31324" cy="81123"/>
                </a:xfrm>
                <a:custGeom>
                  <a:rect b="b" l="l" r="r" t="t"/>
                  <a:pathLst>
                    <a:path extrusionOk="0" h="3245" w="1253">
                      <a:moveTo>
                        <a:pt x="854" y="1"/>
                      </a:moveTo>
                      <a:cubicBezTo>
                        <a:pt x="781" y="1"/>
                        <a:pt x="459" y="293"/>
                        <a:pt x="459" y="293"/>
                      </a:cubicBezTo>
                      <a:cubicBezTo>
                        <a:pt x="456" y="294"/>
                        <a:pt x="454" y="294"/>
                        <a:pt x="451" y="294"/>
                      </a:cubicBezTo>
                      <a:cubicBezTo>
                        <a:pt x="373" y="294"/>
                        <a:pt x="202" y="135"/>
                        <a:pt x="110" y="135"/>
                      </a:cubicBezTo>
                      <a:cubicBezTo>
                        <a:pt x="101" y="135"/>
                        <a:pt x="93" y="137"/>
                        <a:pt x="86" y="140"/>
                      </a:cubicBezTo>
                      <a:cubicBezTo>
                        <a:pt x="1" y="177"/>
                        <a:pt x="240" y="304"/>
                        <a:pt x="427" y="543"/>
                      </a:cubicBezTo>
                      <a:cubicBezTo>
                        <a:pt x="614" y="781"/>
                        <a:pt x="348" y="1481"/>
                        <a:pt x="298" y="1512"/>
                      </a:cubicBezTo>
                      <a:cubicBezTo>
                        <a:pt x="293" y="1515"/>
                        <a:pt x="287" y="1516"/>
                        <a:pt x="280" y="1516"/>
                      </a:cubicBezTo>
                      <a:cubicBezTo>
                        <a:pt x="214" y="1516"/>
                        <a:pt x="56" y="1399"/>
                        <a:pt x="39" y="1395"/>
                      </a:cubicBezTo>
                      <a:cubicBezTo>
                        <a:pt x="39" y="1395"/>
                        <a:pt x="39" y="1395"/>
                        <a:pt x="39" y="1395"/>
                      </a:cubicBezTo>
                      <a:lnTo>
                        <a:pt x="39" y="1395"/>
                      </a:lnTo>
                      <a:cubicBezTo>
                        <a:pt x="22" y="1395"/>
                        <a:pt x="110" y="1646"/>
                        <a:pt x="263" y="1766"/>
                      </a:cubicBezTo>
                      <a:cubicBezTo>
                        <a:pt x="418" y="1885"/>
                        <a:pt x="393" y="1995"/>
                        <a:pt x="393" y="1995"/>
                      </a:cubicBezTo>
                      <a:cubicBezTo>
                        <a:pt x="330" y="2467"/>
                        <a:pt x="771" y="3209"/>
                        <a:pt x="869" y="3243"/>
                      </a:cubicBezTo>
                      <a:cubicBezTo>
                        <a:pt x="872" y="3244"/>
                        <a:pt x="876" y="3245"/>
                        <a:pt x="880" y="3245"/>
                      </a:cubicBezTo>
                      <a:cubicBezTo>
                        <a:pt x="979" y="3245"/>
                        <a:pt x="1149" y="2845"/>
                        <a:pt x="1216" y="2580"/>
                      </a:cubicBezTo>
                      <a:cubicBezTo>
                        <a:pt x="1253" y="2437"/>
                        <a:pt x="1212" y="2156"/>
                        <a:pt x="1145" y="1881"/>
                      </a:cubicBezTo>
                      <a:cubicBezTo>
                        <a:pt x="1185" y="1789"/>
                        <a:pt x="1227" y="1670"/>
                        <a:pt x="1225" y="1632"/>
                      </a:cubicBezTo>
                      <a:cubicBezTo>
                        <a:pt x="1225" y="1619"/>
                        <a:pt x="1215" y="1613"/>
                        <a:pt x="1199" y="1613"/>
                      </a:cubicBezTo>
                      <a:cubicBezTo>
                        <a:pt x="1171" y="1613"/>
                        <a:pt x="1126" y="1630"/>
                        <a:pt x="1081" y="1649"/>
                      </a:cubicBezTo>
                      <a:cubicBezTo>
                        <a:pt x="1030" y="1482"/>
                        <a:pt x="973" y="1333"/>
                        <a:pt x="923" y="1242"/>
                      </a:cubicBezTo>
                      <a:cubicBezTo>
                        <a:pt x="773" y="966"/>
                        <a:pt x="645" y="857"/>
                        <a:pt x="631" y="602"/>
                      </a:cubicBezTo>
                      <a:cubicBezTo>
                        <a:pt x="617" y="347"/>
                        <a:pt x="895" y="65"/>
                        <a:pt x="866" y="7"/>
                      </a:cubicBezTo>
                      <a:cubicBezTo>
                        <a:pt x="864" y="3"/>
                        <a:pt x="860" y="1"/>
                        <a:pt x="854"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3" name="Google Shape;13333;p336"/>
                <p:cNvSpPr/>
                <p:nvPr/>
              </p:nvSpPr>
              <p:spPr>
                <a:xfrm>
                  <a:off x="4773825" y="481700"/>
                  <a:ext cx="57750" cy="71450"/>
                </a:xfrm>
                <a:custGeom>
                  <a:rect b="b" l="l" r="r" t="t"/>
                  <a:pathLst>
                    <a:path extrusionOk="0" h="2858" w="2310">
                      <a:moveTo>
                        <a:pt x="677" y="0"/>
                      </a:moveTo>
                      <a:cubicBezTo>
                        <a:pt x="619" y="0"/>
                        <a:pt x="460" y="447"/>
                        <a:pt x="460" y="447"/>
                      </a:cubicBezTo>
                      <a:cubicBezTo>
                        <a:pt x="443" y="460"/>
                        <a:pt x="410" y="464"/>
                        <a:pt x="371" y="464"/>
                      </a:cubicBezTo>
                      <a:cubicBezTo>
                        <a:pt x="314" y="464"/>
                        <a:pt x="242" y="456"/>
                        <a:pt x="181" y="456"/>
                      </a:cubicBezTo>
                      <a:cubicBezTo>
                        <a:pt x="126" y="456"/>
                        <a:pt x="79" y="462"/>
                        <a:pt x="58" y="488"/>
                      </a:cubicBezTo>
                      <a:cubicBezTo>
                        <a:pt x="0" y="561"/>
                        <a:pt x="271" y="560"/>
                        <a:pt x="548" y="682"/>
                      </a:cubicBezTo>
                      <a:cubicBezTo>
                        <a:pt x="825" y="805"/>
                        <a:pt x="919" y="1548"/>
                        <a:pt x="891" y="1597"/>
                      </a:cubicBezTo>
                      <a:cubicBezTo>
                        <a:pt x="879" y="1619"/>
                        <a:pt x="830" y="1624"/>
                        <a:pt x="776" y="1624"/>
                      </a:cubicBezTo>
                      <a:cubicBezTo>
                        <a:pt x="713" y="1624"/>
                        <a:pt x="642" y="1616"/>
                        <a:pt x="617" y="1616"/>
                      </a:cubicBezTo>
                      <a:cubicBezTo>
                        <a:pt x="613" y="1616"/>
                        <a:pt x="610" y="1617"/>
                        <a:pt x="608" y="1617"/>
                      </a:cubicBezTo>
                      <a:cubicBezTo>
                        <a:pt x="590" y="1623"/>
                        <a:pt x="787" y="1805"/>
                        <a:pt x="980" y="1837"/>
                      </a:cubicBezTo>
                      <a:cubicBezTo>
                        <a:pt x="1173" y="1871"/>
                        <a:pt x="1203" y="1979"/>
                        <a:pt x="1203" y="1979"/>
                      </a:cubicBezTo>
                      <a:cubicBezTo>
                        <a:pt x="1365" y="2416"/>
                        <a:pt x="2080" y="2857"/>
                        <a:pt x="2202" y="2857"/>
                      </a:cubicBezTo>
                      <a:cubicBezTo>
                        <a:pt x="2204" y="2857"/>
                        <a:pt x="2206" y="2857"/>
                        <a:pt x="2208" y="2857"/>
                      </a:cubicBezTo>
                      <a:cubicBezTo>
                        <a:pt x="2310" y="2840"/>
                        <a:pt x="2271" y="2385"/>
                        <a:pt x="2203" y="2109"/>
                      </a:cubicBezTo>
                      <a:cubicBezTo>
                        <a:pt x="2168" y="1965"/>
                        <a:pt x="2000" y="1737"/>
                        <a:pt x="1811" y="1525"/>
                      </a:cubicBezTo>
                      <a:cubicBezTo>
                        <a:pt x="1803" y="1426"/>
                        <a:pt x="1785" y="1301"/>
                        <a:pt x="1765" y="1268"/>
                      </a:cubicBezTo>
                      <a:cubicBezTo>
                        <a:pt x="1761" y="1261"/>
                        <a:pt x="1756" y="1258"/>
                        <a:pt x="1750" y="1258"/>
                      </a:cubicBezTo>
                      <a:cubicBezTo>
                        <a:pt x="1725" y="1258"/>
                        <a:pt x="1684" y="1303"/>
                        <a:pt x="1646" y="1351"/>
                      </a:cubicBezTo>
                      <a:cubicBezTo>
                        <a:pt x="1522" y="1228"/>
                        <a:pt x="1402" y="1123"/>
                        <a:pt x="1315" y="1065"/>
                      </a:cubicBezTo>
                      <a:cubicBezTo>
                        <a:pt x="1053" y="893"/>
                        <a:pt x="888" y="857"/>
                        <a:pt x="756" y="638"/>
                      </a:cubicBezTo>
                      <a:cubicBezTo>
                        <a:pt x="623" y="420"/>
                        <a:pt x="737" y="41"/>
                        <a:pt x="684" y="2"/>
                      </a:cubicBezTo>
                      <a:cubicBezTo>
                        <a:pt x="682" y="1"/>
                        <a:pt x="680" y="0"/>
                        <a:pt x="677"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4" name="Google Shape;13334;p336"/>
                <p:cNvSpPr/>
                <p:nvPr/>
              </p:nvSpPr>
              <p:spPr>
                <a:xfrm>
                  <a:off x="4847375" y="562025"/>
                  <a:ext cx="57750" cy="71450"/>
                </a:xfrm>
                <a:custGeom>
                  <a:rect b="b" l="l" r="r" t="t"/>
                  <a:pathLst>
                    <a:path extrusionOk="0" h="2858" w="2310">
                      <a:moveTo>
                        <a:pt x="677" y="0"/>
                      </a:moveTo>
                      <a:cubicBezTo>
                        <a:pt x="619" y="0"/>
                        <a:pt x="460" y="447"/>
                        <a:pt x="460" y="447"/>
                      </a:cubicBezTo>
                      <a:cubicBezTo>
                        <a:pt x="443" y="460"/>
                        <a:pt x="411" y="464"/>
                        <a:pt x="373" y="464"/>
                      </a:cubicBezTo>
                      <a:cubicBezTo>
                        <a:pt x="315" y="464"/>
                        <a:pt x="241" y="455"/>
                        <a:pt x="178" y="455"/>
                      </a:cubicBezTo>
                      <a:cubicBezTo>
                        <a:pt x="123" y="455"/>
                        <a:pt x="77" y="462"/>
                        <a:pt x="57" y="487"/>
                      </a:cubicBezTo>
                      <a:cubicBezTo>
                        <a:pt x="0" y="560"/>
                        <a:pt x="270" y="560"/>
                        <a:pt x="548" y="682"/>
                      </a:cubicBezTo>
                      <a:cubicBezTo>
                        <a:pt x="825" y="805"/>
                        <a:pt x="919" y="1547"/>
                        <a:pt x="891" y="1598"/>
                      </a:cubicBezTo>
                      <a:cubicBezTo>
                        <a:pt x="879" y="1618"/>
                        <a:pt x="832" y="1624"/>
                        <a:pt x="779" y="1624"/>
                      </a:cubicBezTo>
                      <a:cubicBezTo>
                        <a:pt x="714" y="1624"/>
                        <a:pt x="641" y="1615"/>
                        <a:pt x="615" y="1615"/>
                      </a:cubicBezTo>
                      <a:cubicBezTo>
                        <a:pt x="611" y="1615"/>
                        <a:pt x="609" y="1616"/>
                        <a:pt x="607" y="1616"/>
                      </a:cubicBezTo>
                      <a:cubicBezTo>
                        <a:pt x="590" y="1622"/>
                        <a:pt x="787" y="1806"/>
                        <a:pt x="980" y="1838"/>
                      </a:cubicBezTo>
                      <a:cubicBezTo>
                        <a:pt x="1172" y="1870"/>
                        <a:pt x="1203" y="1979"/>
                        <a:pt x="1203" y="1979"/>
                      </a:cubicBezTo>
                      <a:cubicBezTo>
                        <a:pt x="1366" y="2416"/>
                        <a:pt x="2081" y="2857"/>
                        <a:pt x="2202" y="2857"/>
                      </a:cubicBezTo>
                      <a:cubicBezTo>
                        <a:pt x="2205" y="2857"/>
                        <a:pt x="2206" y="2857"/>
                        <a:pt x="2208" y="2857"/>
                      </a:cubicBezTo>
                      <a:cubicBezTo>
                        <a:pt x="2310" y="2841"/>
                        <a:pt x="2271" y="2384"/>
                        <a:pt x="2203" y="2108"/>
                      </a:cubicBezTo>
                      <a:cubicBezTo>
                        <a:pt x="2167" y="1965"/>
                        <a:pt x="2000" y="1736"/>
                        <a:pt x="1811" y="1525"/>
                      </a:cubicBezTo>
                      <a:cubicBezTo>
                        <a:pt x="1803" y="1425"/>
                        <a:pt x="1785" y="1300"/>
                        <a:pt x="1765" y="1268"/>
                      </a:cubicBezTo>
                      <a:cubicBezTo>
                        <a:pt x="1761" y="1262"/>
                        <a:pt x="1756" y="1259"/>
                        <a:pt x="1749" y="1259"/>
                      </a:cubicBezTo>
                      <a:cubicBezTo>
                        <a:pt x="1725" y="1259"/>
                        <a:pt x="1683" y="1303"/>
                        <a:pt x="1646" y="1351"/>
                      </a:cubicBezTo>
                      <a:cubicBezTo>
                        <a:pt x="1522" y="1227"/>
                        <a:pt x="1402" y="1123"/>
                        <a:pt x="1314" y="1065"/>
                      </a:cubicBezTo>
                      <a:cubicBezTo>
                        <a:pt x="1053" y="892"/>
                        <a:pt x="888" y="857"/>
                        <a:pt x="756" y="638"/>
                      </a:cubicBezTo>
                      <a:cubicBezTo>
                        <a:pt x="623" y="419"/>
                        <a:pt x="736" y="40"/>
                        <a:pt x="684" y="3"/>
                      </a:cubicBezTo>
                      <a:cubicBezTo>
                        <a:pt x="682" y="1"/>
                        <a:pt x="680" y="0"/>
                        <a:pt x="677"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5" name="Google Shape;13335;p336"/>
                <p:cNvSpPr/>
                <p:nvPr/>
              </p:nvSpPr>
              <p:spPr>
                <a:xfrm>
                  <a:off x="4800125" y="988075"/>
                  <a:ext cx="100850" cy="41375"/>
                </a:xfrm>
                <a:custGeom>
                  <a:rect b="b" l="l" r="r" t="t"/>
                  <a:pathLst>
                    <a:path extrusionOk="0" h="1655" w="4034">
                      <a:moveTo>
                        <a:pt x="166" y="0"/>
                      </a:moveTo>
                      <a:cubicBezTo>
                        <a:pt x="165" y="0"/>
                        <a:pt x="164" y="1"/>
                        <a:pt x="163" y="1"/>
                      </a:cubicBezTo>
                      <a:cubicBezTo>
                        <a:pt x="84" y="11"/>
                        <a:pt x="339" y="637"/>
                        <a:pt x="339" y="637"/>
                      </a:cubicBezTo>
                      <a:cubicBezTo>
                        <a:pt x="321" y="742"/>
                        <a:pt x="1" y="915"/>
                        <a:pt x="11" y="1037"/>
                      </a:cubicBezTo>
                      <a:cubicBezTo>
                        <a:pt x="13" y="1061"/>
                        <a:pt x="23" y="1071"/>
                        <a:pt x="41" y="1071"/>
                      </a:cubicBezTo>
                      <a:cubicBezTo>
                        <a:pt x="118" y="1071"/>
                        <a:pt x="331" y="891"/>
                        <a:pt x="617" y="786"/>
                      </a:cubicBezTo>
                      <a:cubicBezTo>
                        <a:pt x="650" y="774"/>
                        <a:pt x="685" y="768"/>
                        <a:pt x="723" y="768"/>
                      </a:cubicBezTo>
                      <a:cubicBezTo>
                        <a:pt x="1096" y="768"/>
                        <a:pt x="1686" y="1303"/>
                        <a:pt x="1702" y="1370"/>
                      </a:cubicBezTo>
                      <a:cubicBezTo>
                        <a:pt x="1720" y="1445"/>
                        <a:pt x="1474" y="1622"/>
                        <a:pt x="1463" y="1644"/>
                      </a:cubicBezTo>
                      <a:cubicBezTo>
                        <a:pt x="1460" y="1650"/>
                        <a:pt x="1484" y="1655"/>
                        <a:pt x="1525" y="1655"/>
                      </a:cubicBezTo>
                      <a:cubicBezTo>
                        <a:pt x="1630" y="1655"/>
                        <a:pt x="1841" y="1626"/>
                        <a:pt x="1986" y="1525"/>
                      </a:cubicBezTo>
                      <a:cubicBezTo>
                        <a:pt x="2081" y="1457"/>
                        <a:pt x="2159" y="1439"/>
                        <a:pt x="2213" y="1439"/>
                      </a:cubicBezTo>
                      <a:cubicBezTo>
                        <a:pt x="2273" y="1439"/>
                        <a:pt x="2305" y="1461"/>
                        <a:pt x="2305" y="1461"/>
                      </a:cubicBezTo>
                      <a:cubicBezTo>
                        <a:pt x="2493" y="1562"/>
                        <a:pt x="2747" y="1598"/>
                        <a:pt x="2999" y="1598"/>
                      </a:cubicBezTo>
                      <a:cubicBezTo>
                        <a:pt x="3455" y="1598"/>
                        <a:pt x="3906" y="1479"/>
                        <a:pt x="3956" y="1410"/>
                      </a:cubicBezTo>
                      <a:cubicBezTo>
                        <a:pt x="4034" y="1303"/>
                        <a:pt x="3612" y="893"/>
                        <a:pt x="3317" y="685"/>
                      </a:cubicBezTo>
                      <a:cubicBezTo>
                        <a:pt x="3212" y="611"/>
                        <a:pt x="3014" y="553"/>
                        <a:pt x="2786" y="513"/>
                      </a:cubicBezTo>
                      <a:cubicBezTo>
                        <a:pt x="2662" y="427"/>
                        <a:pt x="2502" y="310"/>
                        <a:pt x="2406" y="252"/>
                      </a:cubicBezTo>
                      <a:cubicBezTo>
                        <a:pt x="2389" y="242"/>
                        <a:pt x="2377" y="237"/>
                        <a:pt x="2370" y="237"/>
                      </a:cubicBezTo>
                      <a:cubicBezTo>
                        <a:pt x="2332" y="237"/>
                        <a:pt x="2400" y="358"/>
                        <a:pt x="2408" y="464"/>
                      </a:cubicBezTo>
                      <a:cubicBezTo>
                        <a:pt x="2264" y="451"/>
                        <a:pt x="2122" y="444"/>
                        <a:pt x="1993" y="444"/>
                      </a:cubicBezTo>
                      <a:cubicBezTo>
                        <a:pt x="1849" y="444"/>
                        <a:pt x="1723" y="452"/>
                        <a:pt x="1633" y="469"/>
                      </a:cubicBezTo>
                      <a:cubicBezTo>
                        <a:pt x="1353" y="517"/>
                        <a:pt x="1183" y="591"/>
                        <a:pt x="994" y="591"/>
                      </a:cubicBezTo>
                      <a:cubicBezTo>
                        <a:pt x="923" y="591"/>
                        <a:pt x="850" y="581"/>
                        <a:pt x="767" y="555"/>
                      </a:cubicBezTo>
                      <a:cubicBezTo>
                        <a:pt x="465" y="462"/>
                        <a:pt x="247" y="0"/>
                        <a:pt x="166"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36" name="Google Shape;13336;p336"/>
              <p:cNvSpPr/>
              <p:nvPr/>
            </p:nvSpPr>
            <p:spPr>
              <a:xfrm rot="-1680427">
                <a:off x="1970736" y="4024936"/>
                <a:ext cx="147961" cy="328464"/>
              </a:xfrm>
              <a:custGeom>
                <a:rect b="b" l="l" r="r" t="t"/>
                <a:pathLst>
                  <a:path extrusionOk="0" h="3230" w="1455">
                    <a:moveTo>
                      <a:pt x="837" y="1"/>
                    </a:moveTo>
                    <a:cubicBezTo>
                      <a:pt x="768" y="1"/>
                      <a:pt x="469" y="328"/>
                      <a:pt x="469" y="328"/>
                    </a:cubicBezTo>
                    <a:cubicBezTo>
                      <a:pt x="464" y="329"/>
                      <a:pt x="460" y="330"/>
                      <a:pt x="455" y="330"/>
                    </a:cubicBezTo>
                    <a:cubicBezTo>
                      <a:pt x="376" y="330"/>
                      <a:pt x="205" y="203"/>
                      <a:pt x="114" y="203"/>
                    </a:cubicBezTo>
                    <a:cubicBezTo>
                      <a:pt x="102" y="203"/>
                      <a:pt x="91" y="205"/>
                      <a:pt x="82" y="209"/>
                    </a:cubicBezTo>
                    <a:cubicBezTo>
                      <a:pt x="1" y="254"/>
                      <a:pt x="251" y="359"/>
                      <a:pt x="459" y="580"/>
                    </a:cubicBezTo>
                    <a:cubicBezTo>
                      <a:pt x="667" y="800"/>
                      <a:pt x="465" y="1521"/>
                      <a:pt x="419" y="1557"/>
                    </a:cubicBezTo>
                    <a:cubicBezTo>
                      <a:pt x="414" y="1561"/>
                      <a:pt x="406" y="1563"/>
                      <a:pt x="397" y="1563"/>
                    </a:cubicBezTo>
                    <a:cubicBezTo>
                      <a:pt x="328" y="1563"/>
                      <a:pt x="168" y="1465"/>
                      <a:pt x="152" y="1464"/>
                    </a:cubicBezTo>
                    <a:cubicBezTo>
                      <a:pt x="152" y="1464"/>
                      <a:pt x="152" y="1464"/>
                      <a:pt x="151" y="1464"/>
                    </a:cubicBezTo>
                    <a:lnTo>
                      <a:pt x="151" y="1464"/>
                    </a:lnTo>
                    <a:cubicBezTo>
                      <a:pt x="133" y="1464"/>
                      <a:pt x="244" y="1707"/>
                      <a:pt x="408" y="1812"/>
                    </a:cubicBezTo>
                    <a:cubicBezTo>
                      <a:pt x="573" y="1917"/>
                      <a:pt x="559" y="2029"/>
                      <a:pt x="559" y="2029"/>
                    </a:cubicBezTo>
                    <a:cubicBezTo>
                      <a:pt x="539" y="2503"/>
                      <a:pt x="1046" y="3204"/>
                      <a:pt x="1146" y="3228"/>
                    </a:cubicBezTo>
                    <a:cubicBezTo>
                      <a:pt x="1149" y="3229"/>
                      <a:pt x="1151" y="3229"/>
                      <a:pt x="1154" y="3229"/>
                    </a:cubicBezTo>
                    <a:cubicBezTo>
                      <a:pt x="1252" y="3229"/>
                      <a:pt x="1387" y="2810"/>
                      <a:pt x="1431" y="2536"/>
                    </a:cubicBezTo>
                    <a:cubicBezTo>
                      <a:pt x="1454" y="2390"/>
                      <a:pt x="1389" y="2115"/>
                      <a:pt x="1296" y="1846"/>
                    </a:cubicBezTo>
                    <a:cubicBezTo>
                      <a:pt x="1327" y="1751"/>
                      <a:pt x="1359" y="1630"/>
                      <a:pt x="1353" y="1591"/>
                    </a:cubicBezTo>
                    <a:cubicBezTo>
                      <a:pt x="1351" y="1580"/>
                      <a:pt x="1343" y="1575"/>
                      <a:pt x="1331" y="1575"/>
                    </a:cubicBezTo>
                    <a:cubicBezTo>
                      <a:pt x="1304" y="1575"/>
                      <a:pt x="1257" y="1597"/>
                      <a:pt x="1212" y="1622"/>
                    </a:cubicBezTo>
                    <a:cubicBezTo>
                      <a:pt x="1145" y="1460"/>
                      <a:pt x="1076" y="1317"/>
                      <a:pt x="1017" y="1230"/>
                    </a:cubicBezTo>
                    <a:cubicBezTo>
                      <a:pt x="843" y="969"/>
                      <a:pt x="705" y="872"/>
                      <a:pt x="668" y="619"/>
                    </a:cubicBezTo>
                    <a:cubicBezTo>
                      <a:pt x="630" y="367"/>
                      <a:pt x="881" y="61"/>
                      <a:pt x="848" y="6"/>
                    </a:cubicBezTo>
                    <a:cubicBezTo>
                      <a:pt x="845" y="3"/>
                      <a:pt x="842" y="1"/>
                      <a:pt x="837"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37" name="Google Shape;13337;p336"/>
            <p:cNvSpPr/>
            <p:nvPr/>
          </p:nvSpPr>
          <p:spPr>
            <a:xfrm rot="-4856089">
              <a:off x="912171" y="2670394"/>
              <a:ext cx="225046" cy="467481"/>
            </a:xfrm>
            <a:custGeom>
              <a:rect b="b" l="l" r="r" t="t"/>
              <a:pathLst>
                <a:path extrusionOk="0" h="4597" w="2213">
                  <a:moveTo>
                    <a:pt x="1785" y="0"/>
                  </a:moveTo>
                  <a:cubicBezTo>
                    <a:pt x="1780" y="0"/>
                    <a:pt x="1773" y="2"/>
                    <a:pt x="1765" y="5"/>
                  </a:cubicBezTo>
                  <a:cubicBezTo>
                    <a:pt x="1576" y="74"/>
                    <a:pt x="1184" y="517"/>
                    <a:pt x="1015" y="517"/>
                  </a:cubicBezTo>
                  <a:cubicBezTo>
                    <a:pt x="1013" y="517"/>
                    <a:pt x="1011" y="517"/>
                    <a:pt x="1008" y="517"/>
                  </a:cubicBezTo>
                  <a:cubicBezTo>
                    <a:pt x="861" y="507"/>
                    <a:pt x="137" y="121"/>
                    <a:pt x="19" y="121"/>
                  </a:cubicBezTo>
                  <a:cubicBezTo>
                    <a:pt x="6" y="121"/>
                    <a:pt x="1" y="125"/>
                    <a:pt x="3" y="135"/>
                  </a:cubicBezTo>
                  <a:cubicBezTo>
                    <a:pt x="28" y="235"/>
                    <a:pt x="845" y="885"/>
                    <a:pt x="885" y="1103"/>
                  </a:cubicBezTo>
                  <a:cubicBezTo>
                    <a:pt x="926" y="1320"/>
                    <a:pt x="586" y="2297"/>
                    <a:pt x="586" y="2297"/>
                  </a:cubicBezTo>
                  <a:cubicBezTo>
                    <a:pt x="586" y="2297"/>
                    <a:pt x="271" y="2058"/>
                    <a:pt x="200" y="2058"/>
                  </a:cubicBezTo>
                  <a:cubicBezTo>
                    <a:pt x="189" y="2058"/>
                    <a:pt x="184" y="2064"/>
                    <a:pt x="186" y="2076"/>
                  </a:cubicBezTo>
                  <a:cubicBezTo>
                    <a:pt x="204" y="2170"/>
                    <a:pt x="568" y="2729"/>
                    <a:pt x="557" y="2823"/>
                  </a:cubicBezTo>
                  <a:cubicBezTo>
                    <a:pt x="547" y="2916"/>
                    <a:pt x="669" y="3582"/>
                    <a:pt x="935" y="3997"/>
                  </a:cubicBezTo>
                  <a:cubicBezTo>
                    <a:pt x="1175" y="4369"/>
                    <a:pt x="1309" y="4597"/>
                    <a:pt x="1396" y="4597"/>
                  </a:cubicBezTo>
                  <a:cubicBezTo>
                    <a:pt x="1406" y="4597"/>
                    <a:pt x="1416" y="4594"/>
                    <a:pt x="1425" y="4587"/>
                  </a:cubicBezTo>
                  <a:lnTo>
                    <a:pt x="1426" y="4587"/>
                  </a:lnTo>
                  <a:cubicBezTo>
                    <a:pt x="1426" y="4587"/>
                    <a:pt x="2148" y="4201"/>
                    <a:pt x="1997" y="3006"/>
                  </a:cubicBezTo>
                  <a:cubicBezTo>
                    <a:pt x="1997" y="3006"/>
                    <a:pt x="1999" y="2640"/>
                    <a:pt x="2035" y="2492"/>
                  </a:cubicBezTo>
                  <a:cubicBezTo>
                    <a:pt x="2069" y="2353"/>
                    <a:pt x="2213" y="2055"/>
                    <a:pt x="2121" y="2055"/>
                  </a:cubicBezTo>
                  <a:cubicBezTo>
                    <a:pt x="2116" y="2055"/>
                    <a:pt x="2110" y="2056"/>
                    <a:pt x="2103" y="2058"/>
                  </a:cubicBezTo>
                  <a:cubicBezTo>
                    <a:pt x="2001" y="2088"/>
                    <a:pt x="1906" y="2171"/>
                    <a:pt x="1833" y="2171"/>
                  </a:cubicBezTo>
                  <a:cubicBezTo>
                    <a:pt x="1815" y="2171"/>
                    <a:pt x="1798" y="2166"/>
                    <a:pt x="1782" y="2153"/>
                  </a:cubicBezTo>
                  <a:cubicBezTo>
                    <a:pt x="1708" y="2089"/>
                    <a:pt x="1230" y="1369"/>
                    <a:pt x="1214" y="1098"/>
                  </a:cubicBezTo>
                  <a:cubicBezTo>
                    <a:pt x="1199" y="827"/>
                    <a:pt x="1224" y="766"/>
                    <a:pt x="1240" y="741"/>
                  </a:cubicBezTo>
                  <a:cubicBezTo>
                    <a:pt x="1257" y="719"/>
                    <a:pt x="1897" y="0"/>
                    <a:pt x="1785"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8" name="Google Shape;13338;p336"/>
          <p:cNvGrpSpPr/>
          <p:nvPr/>
        </p:nvGrpSpPr>
        <p:grpSpPr>
          <a:xfrm flipH="1">
            <a:off x="4258155" y="2876815"/>
            <a:ext cx="4885843" cy="2266673"/>
            <a:chOff x="-1645" y="2876815"/>
            <a:chExt cx="4885843" cy="2266673"/>
          </a:xfrm>
        </p:grpSpPr>
        <p:sp>
          <p:nvSpPr>
            <p:cNvPr id="13339" name="Google Shape;13339;p336"/>
            <p:cNvSpPr/>
            <p:nvPr/>
          </p:nvSpPr>
          <p:spPr>
            <a:xfrm flipH="1">
              <a:off x="-1645" y="2876815"/>
              <a:ext cx="4885843" cy="2266673"/>
            </a:xfrm>
            <a:custGeom>
              <a:rect b="b" l="l" r="r" t="t"/>
              <a:pathLst>
                <a:path extrusionOk="0" h="20995" w="45255">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0" name="Google Shape;13340;p336"/>
            <p:cNvSpPr/>
            <p:nvPr/>
          </p:nvSpPr>
          <p:spPr>
            <a:xfrm flipH="1">
              <a:off x="2943" y="3391043"/>
              <a:ext cx="4434992" cy="1750612"/>
            </a:xfrm>
            <a:custGeom>
              <a:rect b="b" l="l" r="r" t="t"/>
              <a:pathLst>
                <a:path extrusionOk="0" h="16215" w="41079">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1" name="Google Shape;13341;p336"/>
          <p:cNvGrpSpPr/>
          <p:nvPr/>
        </p:nvGrpSpPr>
        <p:grpSpPr>
          <a:xfrm>
            <a:off x="8070797" y="2715318"/>
            <a:ext cx="410285" cy="820543"/>
            <a:chOff x="3049925" y="2302950"/>
            <a:chExt cx="137675" cy="275350"/>
          </a:xfrm>
        </p:grpSpPr>
        <p:sp>
          <p:nvSpPr>
            <p:cNvPr id="13342" name="Google Shape;13342;p336"/>
            <p:cNvSpPr/>
            <p:nvPr/>
          </p:nvSpPr>
          <p:spPr>
            <a:xfrm>
              <a:off x="3130100" y="2363125"/>
              <a:ext cx="57500" cy="57525"/>
            </a:xfrm>
            <a:custGeom>
              <a:rect b="b" l="l" r="r" t="t"/>
              <a:pathLst>
                <a:path extrusionOk="0" h="2301" w="2300">
                  <a:moveTo>
                    <a:pt x="1151" y="1"/>
                  </a:moveTo>
                  <a:cubicBezTo>
                    <a:pt x="515" y="1"/>
                    <a:pt x="0" y="516"/>
                    <a:pt x="0" y="1151"/>
                  </a:cubicBezTo>
                  <a:cubicBezTo>
                    <a:pt x="0" y="1785"/>
                    <a:pt x="515" y="2300"/>
                    <a:pt x="1151" y="2300"/>
                  </a:cubicBezTo>
                  <a:cubicBezTo>
                    <a:pt x="1786" y="2300"/>
                    <a:pt x="2300" y="1785"/>
                    <a:pt x="2300" y="1151"/>
                  </a:cubicBezTo>
                  <a:cubicBezTo>
                    <a:pt x="2300" y="516"/>
                    <a:pt x="1786" y="1"/>
                    <a:pt x="1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3" name="Google Shape;13343;p336"/>
            <p:cNvSpPr/>
            <p:nvPr/>
          </p:nvSpPr>
          <p:spPr>
            <a:xfrm>
              <a:off x="3049925" y="2363125"/>
              <a:ext cx="26050" cy="26025"/>
            </a:xfrm>
            <a:custGeom>
              <a:rect b="b" l="l" r="r" t="t"/>
              <a:pathLst>
                <a:path extrusionOk="0" h="1041" w="1042">
                  <a:moveTo>
                    <a:pt x="520" y="1"/>
                  </a:moveTo>
                  <a:cubicBezTo>
                    <a:pt x="233" y="1"/>
                    <a:pt x="0" y="234"/>
                    <a:pt x="0" y="521"/>
                  </a:cubicBezTo>
                  <a:cubicBezTo>
                    <a:pt x="0" y="808"/>
                    <a:pt x="233" y="1041"/>
                    <a:pt x="520" y="1041"/>
                  </a:cubicBezTo>
                  <a:cubicBezTo>
                    <a:pt x="807" y="1041"/>
                    <a:pt x="1042" y="808"/>
                    <a:pt x="1042" y="521"/>
                  </a:cubicBezTo>
                  <a:cubicBezTo>
                    <a:pt x="1042" y="234"/>
                    <a:pt x="807" y="1"/>
                    <a:pt x="5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4" name="Google Shape;13344;p336"/>
            <p:cNvSpPr/>
            <p:nvPr/>
          </p:nvSpPr>
          <p:spPr>
            <a:xfrm>
              <a:off x="3090000" y="2474175"/>
              <a:ext cx="26025" cy="26050"/>
            </a:xfrm>
            <a:custGeom>
              <a:rect b="b" l="l" r="r" t="t"/>
              <a:pathLst>
                <a:path extrusionOk="0" h="1042" w="1041">
                  <a:moveTo>
                    <a:pt x="521" y="1"/>
                  </a:moveTo>
                  <a:cubicBezTo>
                    <a:pt x="234" y="1"/>
                    <a:pt x="1" y="233"/>
                    <a:pt x="1" y="522"/>
                  </a:cubicBezTo>
                  <a:cubicBezTo>
                    <a:pt x="1" y="809"/>
                    <a:pt x="234" y="1042"/>
                    <a:pt x="521" y="1042"/>
                  </a:cubicBezTo>
                  <a:cubicBezTo>
                    <a:pt x="808" y="1042"/>
                    <a:pt x="1041" y="809"/>
                    <a:pt x="1041" y="522"/>
                  </a:cubicBezTo>
                  <a:cubicBezTo>
                    <a:pt x="1041" y="233"/>
                    <a:pt x="808" y="1"/>
                    <a:pt x="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5" name="Google Shape;13345;p336"/>
            <p:cNvSpPr/>
            <p:nvPr/>
          </p:nvSpPr>
          <p:spPr>
            <a:xfrm>
              <a:off x="3093175" y="2565275"/>
              <a:ext cx="13025" cy="13025"/>
            </a:xfrm>
            <a:custGeom>
              <a:rect b="b" l="l" r="r" t="t"/>
              <a:pathLst>
                <a:path extrusionOk="0" h="521" w="521">
                  <a:moveTo>
                    <a:pt x="260" y="1"/>
                  </a:moveTo>
                  <a:cubicBezTo>
                    <a:pt x="116" y="1"/>
                    <a:pt x="0" y="117"/>
                    <a:pt x="0" y="261"/>
                  </a:cubicBezTo>
                  <a:cubicBezTo>
                    <a:pt x="0" y="405"/>
                    <a:pt x="116" y="521"/>
                    <a:pt x="260" y="521"/>
                  </a:cubicBezTo>
                  <a:cubicBezTo>
                    <a:pt x="404" y="521"/>
                    <a:pt x="520" y="405"/>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6" name="Google Shape;13346;p336"/>
            <p:cNvSpPr/>
            <p:nvPr/>
          </p:nvSpPr>
          <p:spPr>
            <a:xfrm>
              <a:off x="3130100" y="2467675"/>
              <a:ext cx="13025" cy="13025"/>
            </a:xfrm>
            <a:custGeom>
              <a:rect b="b" l="l" r="r" t="t"/>
              <a:pathLst>
                <a:path extrusionOk="0" h="521" w="521">
                  <a:moveTo>
                    <a:pt x="260" y="1"/>
                  </a:moveTo>
                  <a:cubicBezTo>
                    <a:pt x="117" y="1"/>
                    <a:pt x="0" y="117"/>
                    <a:pt x="0" y="261"/>
                  </a:cubicBezTo>
                  <a:cubicBezTo>
                    <a:pt x="0" y="404"/>
                    <a:pt x="117" y="521"/>
                    <a:pt x="260" y="521"/>
                  </a:cubicBezTo>
                  <a:cubicBezTo>
                    <a:pt x="404" y="521"/>
                    <a:pt x="520" y="404"/>
                    <a:pt x="520" y="261"/>
                  </a:cubicBezTo>
                  <a:cubicBezTo>
                    <a:pt x="520" y="117"/>
                    <a:pt x="404" y="1"/>
                    <a:pt x="2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7" name="Google Shape;13347;p336"/>
            <p:cNvSpPr/>
            <p:nvPr/>
          </p:nvSpPr>
          <p:spPr>
            <a:xfrm>
              <a:off x="3083500" y="2302950"/>
              <a:ext cx="13025" cy="13025"/>
            </a:xfrm>
            <a:custGeom>
              <a:rect b="b" l="l" r="r" t="t"/>
              <a:pathLst>
                <a:path extrusionOk="0" h="521" w="521">
                  <a:moveTo>
                    <a:pt x="261" y="1"/>
                  </a:moveTo>
                  <a:cubicBezTo>
                    <a:pt x="117" y="1"/>
                    <a:pt x="1" y="117"/>
                    <a:pt x="1" y="261"/>
                  </a:cubicBezTo>
                  <a:cubicBezTo>
                    <a:pt x="1" y="404"/>
                    <a:pt x="117" y="521"/>
                    <a:pt x="261" y="521"/>
                  </a:cubicBezTo>
                  <a:cubicBezTo>
                    <a:pt x="404" y="521"/>
                    <a:pt x="521" y="404"/>
                    <a:pt x="521" y="261"/>
                  </a:cubicBezTo>
                  <a:cubicBezTo>
                    <a:pt x="521" y="117"/>
                    <a:pt x="404" y="1"/>
                    <a:pt x="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48" name="Google Shape;13348;p336"/>
          <p:cNvSpPr/>
          <p:nvPr/>
        </p:nvSpPr>
        <p:spPr>
          <a:xfrm>
            <a:off x="8119866" y="3589964"/>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9" name="Google Shape;13349;p336"/>
          <p:cNvSpPr/>
          <p:nvPr/>
        </p:nvSpPr>
        <p:spPr>
          <a:xfrm>
            <a:off x="6545004" y="4721089"/>
            <a:ext cx="312134" cy="344524"/>
          </a:xfrm>
          <a:custGeom>
            <a:rect b="b" l="l" r="r" t="t"/>
            <a:pathLst>
              <a:path extrusionOk="0" h="3191" w="2891">
                <a:moveTo>
                  <a:pt x="543" y="3023"/>
                </a:moveTo>
                <a:cubicBezTo>
                  <a:pt x="181" y="2805"/>
                  <a:pt x="0" y="2463"/>
                  <a:pt x="24" y="2052"/>
                </a:cubicBezTo>
                <a:cubicBezTo>
                  <a:pt x="36" y="1840"/>
                  <a:pt x="96" y="1819"/>
                  <a:pt x="170" y="1625"/>
                </a:cubicBezTo>
                <a:cubicBezTo>
                  <a:pt x="257" y="1403"/>
                  <a:pt x="184" y="1180"/>
                  <a:pt x="190" y="961"/>
                </a:cubicBezTo>
                <a:cubicBezTo>
                  <a:pt x="190" y="986"/>
                  <a:pt x="263" y="1067"/>
                  <a:pt x="277" y="1094"/>
                </a:cubicBezTo>
                <a:cubicBezTo>
                  <a:pt x="305" y="1153"/>
                  <a:pt x="324" y="1215"/>
                  <a:pt x="339" y="1280"/>
                </a:cubicBezTo>
                <a:cubicBezTo>
                  <a:pt x="368" y="1408"/>
                  <a:pt x="371" y="1542"/>
                  <a:pt x="388" y="1673"/>
                </a:cubicBezTo>
                <a:cubicBezTo>
                  <a:pt x="402" y="1782"/>
                  <a:pt x="414" y="1927"/>
                  <a:pt x="485" y="2016"/>
                </a:cubicBezTo>
                <a:cubicBezTo>
                  <a:pt x="565" y="2120"/>
                  <a:pt x="705" y="2180"/>
                  <a:pt x="788" y="2289"/>
                </a:cubicBezTo>
                <a:cubicBezTo>
                  <a:pt x="843" y="2361"/>
                  <a:pt x="903" y="2426"/>
                  <a:pt x="966" y="2488"/>
                </a:cubicBezTo>
                <a:cubicBezTo>
                  <a:pt x="1031" y="2551"/>
                  <a:pt x="1059" y="2143"/>
                  <a:pt x="1058" y="2129"/>
                </a:cubicBezTo>
                <a:cubicBezTo>
                  <a:pt x="1049" y="1975"/>
                  <a:pt x="1013" y="1823"/>
                  <a:pt x="1018" y="1668"/>
                </a:cubicBezTo>
                <a:cubicBezTo>
                  <a:pt x="1027" y="1387"/>
                  <a:pt x="1147" y="1218"/>
                  <a:pt x="1238" y="953"/>
                </a:cubicBezTo>
                <a:cubicBezTo>
                  <a:pt x="1325" y="695"/>
                  <a:pt x="1566" y="268"/>
                  <a:pt x="1520" y="0"/>
                </a:cubicBezTo>
                <a:cubicBezTo>
                  <a:pt x="1592" y="426"/>
                  <a:pt x="1651" y="855"/>
                  <a:pt x="1704" y="1283"/>
                </a:cubicBezTo>
                <a:cubicBezTo>
                  <a:pt x="1741" y="1584"/>
                  <a:pt x="1942" y="2191"/>
                  <a:pt x="1824" y="2467"/>
                </a:cubicBezTo>
                <a:cubicBezTo>
                  <a:pt x="1957" y="2155"/>
                  <a:pt x="2561" y="2039"/>
                  <a:pt x="2797" y="1800"/>
                </a:cubicBezTo>
                <a:cubicBezTo>
                  <a:pt x="2891" y="2312"/>
                  <a:pt x="2279" y="2949"/>
                  <a:pt x="1837" y="3090"/>
                </a:cubicBezTo>
                <a:cubicBezTo>
                  <a:pt x="1542" y="3184"/>
                  <a:pt x="836" y="3190"/>
                  <a:pt x="566" y="3037"/>
                </a:cubicBezTo>
                <a:cubicBezTo>
                  <a:pt x="558" y="3032"/>
                  <a:pt x="550" y="3028"/>
                  <a:pt x="543" y="30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0" name="Google Shape;13350;p336"/>
          <p:cNvSpPr txBox="1"/>
          <p:nvPr/>
        </p:nvSpPr>
        <p:spPr>
          <a:xfrm flipH="1">
            <a:off x="361777" y="3988613"/>
            <a:ext cx="7878900" cy="384900"/>
          </a:xfrm>
          <a:prstGeom prst="rect">
            <a:avLst/>
          </a:prstGeom>
          <a:noFill/>
          <a:ln>
            <a:noFill/>
          </a:ln>
        </p:spPr>
        <p:txBody>
          <a:bodyPr anchorCtr="0" anchor="b" bIns="91425" lIns="91425" spcFirstLastPara="1" rIns="91425" wrap="square" tIns="91425">
            <a:noAutofit/>
          </a:bodyPr>
          <a:lstStyle/>
          <a:p>
            <a:pPr indent="-374650" lvl="0" marL="457200" rtl="0" algn="l">
              <a:spcBef>
                <a:spcPts val="0"/>
              </a:spcBef>
              <a:spcAft>
                <a:spcPts val="0"/>
              </a:spcAft>
              <a:buClr>
                <a:schemeClr val="lt1"/>
              </a:buClr>
              <a:buSzPts val="2300"/>
              <a:buFont typeface="El Messiri"/>
              <a:buChar char="●"/>
            </a:pPr>
            <a:r>
              <a:rPr lang="en" sz="2300">
                <a:solidFill>
                  <a:schemeClr val="lt1"/>
                </a:solidFill>
                <a:latin typeface="El Messiri"/>
                <a:ea typeface="El Messiri"/>
                <a:cs typeface="El Messiri"/>
                <a:sym typeface="El Messiri"/>
              </a:rPr>
              <a:t>Systematic Quantitative Review require immense data organization with various file types </a:t>
            </a:r>
            <a:endParaRPr sz="2300">
              <a:solidFill>
                <a:schemeClr val="lt1"/>
              </a:solidFill>
              <a:latin typeface="El Messiri"/>
              <a:ea typeface="El Messiri"/>
              <a:cs typeface="El Messiri"/>
              <a:sym typeface="El Messiri"/>
            </a:endParaRPr>
          </a:p>
          <a:p>
            <a:pPr indent="0" lvl="0" marL="457200" rtl="0" algn="l">
              <a:spcBef>
                <a:spcPts val="0"/>
              </a:spcBef>
              <a:spcAft>
                <a:spcPts val="0"/>
              </a:spcAft>
              <a:buNone/>
            </a:pPr>
            <a:r>
              <a:t/>
            </a:r>
            <a:endParaRPr sz="2300">
              <a:solidFill>
                <a:schemeClr val="lt1"/>
              </a:solidFill>
              <a:latin typeface="El Messiri"/>
              <a:ea typeface="El Messiri"/>
              <a:cs typeface="El Messiri"/>
              <a:sym typeface="El Messiri"/>
            </a:endParaRPr>
          </a:p>
          <a:p>
            <a:pPr indent="-374650" lvl="0" marL="457200" rtl="0" algn="l">
              <a:spcBef>
                <a:spcPts val="0"/>
              </a:spcBef>
              <a:spcAft>
                <a:spcPts val="0"/>
              </a:spcAft>
              <a:buClr>
                <a:schemeClr val="lt1"/>
              </a:buClr>
              <a:buSzPts val="2300"/>
              <a:buFont typeface="El Messiri"/>
              <a:buChar char="●"/>
            </a:pPr>
            <a:r>
              <a:rPr lang="en" sz="2300">
                <a:solidFill>
                  <a:schemeClr val="lt1"/>
                </a:solidFill>
                <a:latin typeface="El Messiri"/>
                <a:ea typeface="El Messiri"/>
                <a:cs typeface="El Messiri"/>
                <a:sym typeface="El Messiri"/>
              </a:rPr>
              <a:t>Hybrid </a:t>
            </a:r>
            <a:r>
              <a:rPr lang="en" sz="2300">
                <a:solidFill>
                  <a:schemeClr val="lt1"/>
                </a:solidFill>
                <a:latin typeface="El Messiri"/>
                <a:ea typeface="El Messiri"/>
                <a:cs typeface="El Messiri"/>
                <a:sym typeface="El Messiri"/>
              </a:rPr>
              <a:t>approaches</a:t>
            </a:r>
            <a:r>
              <a:rPr lang="en" sz="2300">
                <a:solidFill>
                  <a:schemeClr val="lt1"/>
                </a:solidFill>
                <a:latin typeface="El Messiri"/>
                <a:ea typeface="El Messiri"/>
                <a:cs typeface="El Messiri"/>
                <a:sym typeface="El Messiri"/>
              </a:rPr>
              <a:t> expand the geographic, languages, and freely accessible relevant literature </a:t>
            </a:r>
            <a:endParaRPr sz="2300">
              <a:solidFill>
                <a:schemeClr val="lt1"/>
              </a:solidFill>
              <a:latin typeface="El Messiri"/>
              <a:ea typeface="El Messiri"/>
              <a:cs typeface="El Messiri"/>
              <a:sym typeface="El Messiri"/>
            </a:endParaRPr>
          </a:p>
          <a:p>
            <a:pPr indent="0" lvl="0" marL="457200" rtl="0" algn="l">
              <a:spcBef>
                <a:spcPts val="0"/>
              </a:spcBef>
              <a:spcAft>
                <a:spcPts val="0"/>
              </a:spcAft>
              <a:buNone/>
            </a:pPr>
            <a:r>
              <a:t/>
            </a:r>
            <a:endParaRPr sz="2300">
              <a:solidFill>
                <a:schemeClr val="lt1"/>
              </a:solidFill>
              <a:latin typeface="El Messiri"/>
              <a:ea typeface="El Messiri"/>
              <a:cs typeface="El Messiri"/>
              <a:sym typeface="El Messiri"/>
            </a:endParaRPr>
          </a:p>
          <a:p>
            <a:pPr indent="-374650" lvl="0" marL="457200" rtl="0" algn="l">
              <a:spcBef>
                <a:spcPts val="0"/>
              </a:spcBef>
              <a:spcAft>
                <a:spcPts val="0"/>
              </a:spcAft>
              <a:buClr>
                <a:schemeClr val="lt1"/>
              </a:buClr>
              <a:buSzPts val="2300"/>
              <a:buFont typeface="El Messiri"/>
              <a:buChar char="●"/>
            </a:pPr>
            <a:r>
              <a:rPr lang="en" sz="2300">
                <a:solidFill>
                  <a:schemeClr val="lt1"/>
                </a:solidFill>
                <a:latin typeface="El Messiri"/>
                <a:ea typeface="El Messiri"/>
                <a:cs typeface="El Messiri"/>
                <a:sym typeface="El Messiri"/>
              </a:rPr>
              <a:t>New metrics are required to inform how effective review methods are </a:t>
            </a:r>
            <a:endParaRPr sz="2300">
              <a:solidFill>
                <a:schemeClr val="lt1"/>
              </a:solidFill>
              <a:latin typeface="El Messiri"/>
              <a:ea typeface="El Messiri"/>
              <a:cs typeface="El Messiri"/>
              <a:sym typeface="El Messi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4" name="Shape 13354"/>
        <p:cNvGrpSpPr/>
        <p:nvPr/>
      </p:nvGrpSpPr>
      <p:grpSpPr>
        <a:xfrm>
          <a:off x="0" y="0"/>
          <a:ext cx="0" cy="0"/>
          <a:chOff x="0" y="0"/>
          <a:chExt cx="0" cy="0"/>
        </a:xfrm>
      </p:grpSpPr>
      <p:sp>
        <p:nvSpPr>
          <p:cNvPr id="13355" name="Google Shape;13355;p337"/>
          <p:cNvSpPr txBox="1"/>
          <p:nvPr>
            <p:ph type="title"/>
          </p:nvPr>
        </p:nvSpPr>
        <p:spPr>
          <a:xfrm>
            <a:off x="713241" y="539500"/>
            <a:ext cx="6525900" cy="94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13356" name="Google Shape;13356;p337"/>
          <p:cNvSpPr txBox="1"/>
          <p:nvPr>
            <p:ph idx="1" type="subTitle"/>
          </p:nvPr>
        </p:nvSpPr>
        <p:spPr>
          <a:xfrm>
            <a:off x="713225" y="1563701"/>
            <a:ext cx="3642600" cy="124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Do you have any questions?</a:t>
            </a:r>
            <a:endParaRPr b="1"/>
          </a:p>
          <a:p>
            <a:pPr indent="0" lvl="0" marL="0" rtl="0" algn="l">
              <a:spcBef>
                <a:spcPts val="1000"/>
              </a:spcBef>
              <a:spcAft>
                <a:spcPts val="0"/>
              </a:spcAft>
              <a:buNone/>
            </a:pPr>
            <a:r>
              <a:rPr lang="en"/>
              <a:t>Anna Willoughby </a:t>
            </a:r>
            <a:endParaRPr/>
          </a:p>
          <a:p>
            <a:pPr indent="0" lvl="0" marL="0" rtl="0" algn="l">
              <a:spcBef>
                <a:spcPts val="0"/>
              </a:spcBef>
              <a:spcAft>
                <a:spcPts val="0"/>
              </a:spcAft>
              <a:buNone/>
            </a:pPr>
            <a:r>
              <a:rPr lang="en"/>
              <a:t>anna.willoughby@uga.edu</a:t>
            </a:r>
            <a:endParaRPr/>
          </a:p>
        </p:txBody>
      </p:sp>
      <p:sp>
        <p:nvSpPr>
          <p:cNvPr id="13357" name="Google Shape;13357;p337"/>
          <p:cNvSpPr txBox="1"/>
          <p:nvPr/>
        </p:nvSpPr>
        <p:spPr>
          <a:xfrm>
            <a:off x="713262" y="4287425"/>
            <a:ext cx="36426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Open Sans"/>
              <a:ea typeface="Open Sans"/>
              <a:cs typeface="Open Sans"/>
              <a:sym typeface="Open Sans"/>
            </a:endParaRPr>
          </a:p>
        </p:txBody>
      </p:sp>
      <p:grpSp>
        <p:nvGrpSpPr>
          <p:cNvPr id="13358" name="Google Shape;13358;p337"/>
          <p:cNvGrpSpPr/>
          <p:nvPr/>
        </p:nvGrpSpPr>
        <p:grpSpPr>
          <a:xfrm>
            <a:off x="4116752" y="-5"/>
            <a:ext cx="5027246" cy="5143493"/>
            <a:chOff x="-143048" y="-5"/>
            <a:chExt cx="5027246" cy="5143493"/>
          </a:xfrm>
        </p:grpSpPr>
        <p:grpSp>
          <p:nvGrpSpPr>
            <p:cNvPr id="13359" name="Google Shape;13359;p337"/>
            <p:cNvGrpSpPr/>
            <p:nvPr/>
          </p:nvGrpSpPr>
          <p:grpSpPr>
            <a:xfrm rot="10800000">
              <a:off x="-143048" y="53934"/>
              <a:ext cx="5025607" cy="5089554"/>
              <a:chOff x="-6" y="-5"/>
              <a:chExt cx="5025607" cy="5089554"/>
            </a:xfrm>
          </p:grpSpPr>
          <p:grpSp>
            <p:nvGrpSpPr>
              <p:cNvPr id="13360" name="Google Shape;13360;p337"/>
              <p:cNvGrpSpPr/>
              <p:nvPr/>
            </p:nvGrpSpPr>
            <p:grpSpPr>
              <a:xfrm>
                <a:off x="-6" y="-5"/>
                <a:ext cx="5025607" cy="5089554"/>
                <a:chOff x="-6" y="-5"/>
                <a:chExt cx="5025607" cy="5089554"/>
              </a:xfrm>
            </p:grpSpPr>
            <p:grpSp>
              <p:nvGrpSpPr>
                <p:cNvPr id="13361" name="Google Shape;13361;p337"/>
                <p:cNvGrpSpPr/>
                <p:nvPr/>
              </p:nvGrpSpPr>
              <p:grpSpPr>
                <a:xfrm>
                  <a:off x="-6" y="-5"/>
                  <a:ext cx="5025607" cy="5089554"/>
                  <a:chOff x="4676125" y="459400"/>
                  <a:chExt cx="1235521" cy="1251243"/>
                </a:xfrm>
              </p:grpSpPr>
              <p:sp>
                <p:nvSpPr>
                  <p:cNvPr id="13362" name="Google Shape;13362;p337"/>
                  <p:cNvSpPr/>
                  <p:nvPr/>
                </p:nvSpPr>
                <p:spPr>
                  <a:xfrm>
                    <a:off x="4806850" y="710850"/>
                    <a:ext cx="238325" cy="156950"/>
                  </a:xfrm>
                  <a:custGeom>
                    <a:rect b="b" l="l" r="r" t="t"/>
                    <a:pathLst>
                      <a:path extrusionOk="0" h="6278" w="9533">
                        <a:moveTo>
                          <a:pt x="1225" y="0"/>
                        </a:moveTo>
                        <a:cubicBezTo>
                          <a:pt x="1040" y="0"/>
                          <a:pt x="1145" y="1356"/>
                          <a:pt x="1145" y="1356"/>
                        </a:cubicBezTo>
                        <a:cubicBezTo>
                          <a:pt x="1020" y="1538"/>
                          <a:pt x="104" y="1550"/>
                          <a:pt x="29" y="1789"/>
                        </a:cubicBezTo>
                        <a:cubicBezTo>
                          <a:pt x="0" y="1881"/>
                          <a:pt x="97" y="1905"/>
                          <a:pt x="283" y="1905"/>
                        </a:cubicBezTo>
                        <a:cubicBezTo>
                          <a:pt x="485" y="1905"/>
                          <a:pt x="792" y="1876"/>
                          <a:pt x="1154" y="1876"/>
                        </a:cubicBezTo>
                        <a:cubicBezTo>
                          <a:pt x="1324" y="1876"/>
                          <a:pt x="1507" y="1883"/>
                          <a:pt x="1697" y="1902"/>
                        </a:cubicBezTo>
                        <a:cubicBezTo>
                          <a:pt x="2657" y="1997"/>
                          <a:pt x="3865" y="3873"/>
                          <a:pt x="3847" y="4028"/>
                        </a:cubicBezTo>
                        <a:cubicBezTo>
                          <a:pt x="3828" y="4183"/>
                          <a:pt x="3092" y="4279"/>
                          <a:pt x="3048" y="4310"/>
                        </a:cubicBezTo>
                        <a:cubicBezTo>
                          <a:pt x="3007" y="4337"/>
                          <a:pt x="3652" y="4598"/>
                          <a:pt x="4220" y="4598"/>
                        </a:cubicBezTo>
                        <a:cubicBezTo>
                          <a:pt x="4283" y="4598"/>
                          <a:pt x="4346" y="4595"/>
                          <a:pt x="4406" y="4587"/>
                        </a:cubicBezTo>
                        <a:cubicBezTo>
                          <a:pt x="4480" y="4578"/>
                          <a:pt x="4548" y="4575"/>
                          <a:pt x="4611" y="4575"/>
                        </a:cubicBezTo>
                        <a:cubicBezTo>
                          <a:pt x="5059" y="4575"/>
                          <a:pt x="5231" y="4776"/>
                          <a:pt x="5231" y="4776"/>
                        </a:cubicBezTo>
                        <a:cubicBezTo>
                          <a:pt x="6178" y="5716"/>
                          <a:pt x="8504" y="6278"/>
                          <a:pt x="9126" y="6278"/>
                        </a:cubicBezTo>
                        <a:cubicBezTo>
                          <a:pt x="9189" y="6278"/>
                          <a:pt x="9234" y="6272"/>
                          <a:pt x="9259" y="6260"/>
                        </a:cubicBezTo>
                        <a:cubicBezTo>
                          <a:pt x="9533" y="6134"/>
                          <a:pt x="8846" y="4966"/>
                          <a:pt x="8299" y="4296"/>
                        </a:cubicBezTo>
                        <a:cubicBezTo>
                          <a:pt x="7755" y="3627"/>
                          <a:pt x="5386" y="2521"/>
                          <a:pt x="4406" y="2281"/>
                        </a:cubicBezTo>
                        <a:cubicBezTo>
                          <a:pt x="3427" y="2039"/>
                          <a:pt x="2905" y="2081"/>
                          <a:pt x="2245" y="1614"/>
                        </a:cubicBezTo>
                        <a:cubicBezTo>
                          <a:pt x="1584" y="1148"/>
                          <a:pt x="1436" y="59"/>
                          <a:pt x="1236" y="2"/>
                        </a:cubicBezTo>
                        <a:cubicBezTo>
                          <a:pt x="1232" y="1"/>
                          <a:pt x="1229" y="0"/>
                          <a:pt x="1225"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3" name="Google Shape;13363;p337"/>
                  <p:cNvSpPr/>
                  <p:nvPr/>
                </p:nvSpPr>
                <p:spPr>
                  <a:xfrm>
                    <a:off x="5179850" y="617275"/>
                    <a:ext cx="54300" cy="179425"/>
                  </a:xfrm>
                  <a:custGeom>
                    <a:rect b="b" l="l" r="r" t="t"/>
                    <a:pathLst>
                      <a:path extrusionOk="0" h="7177" w="2172">
                        <a:moveTo>
                          <a:pt x="452" y="1"/>
                        </a:moveTo>
                        <a:cubicBezTo>
                          <a:pt x="445" y="1"/>
                          <a:pt x="438" y="1"/>
                          <a:pt x="431" y="3"/>
                        </a:cubicBezTo>
                        <a:cubicBezTo>
                          <a:pt x="261" y="45"/>
                          <a:pt x="683" y="433"/>
                          <a:pt x="978" y="1042"/>
                        </a:cubicBezTo>
                        <a:cubicBezTo>
                          <a:pt x="1273" y="1651"/>
                          <a:pt x="595" y="3063"/>
                          <a:pt x="496" y="3109"/>
                        </a:cubicBezTo>
                        <a:cubicBezTo>
                          <a:pt x="491" y="3111"/>
                          <a:pt x="485" y="3112"/>
                          <a:pt x="478" y="3112"/>
                        </a:cubicBezTo>
                        <a:cubicBezTo>
                          <a:pt x="362" y="3112"/>
                          <a:pt x="67" y="2749"/>
                          <a:pt x="34" y="2733"/>
                        </a:cubicBezTo>
                        <a:cubicBezTo>
                          <a:pt x="34" y="2733"/>
                          <a:pt x="33" y="2733"/>
                          <a:pt x="33" y="2733"/>
                        </a:cubicBezTo>
                        <a:lnTo>
                          <a:pt x="33" y="2733"/>
                        </a:lnTo>
                        <a:cubicBezTo>
                          <a:pt x="1" y="2733"/>
                          <a:pt x="105" y="3319"/>
                          <a:pt x="367" y="3649"/>
                        </a:cubicBezTo>
                        <a:cubicBezTo>
                          <a:pt x="631" y="3982"/>
                          <a:pt x="558" y="4211"/>
                          <a:pt x="558" y="4211"/>
                        </a:cubicBezTo>
                        <a:cubicBezTo>
                          <a:pt x="321" y="5215"/>
                          <a:pt x="973" y="7048"/>
                          <a:pt x="1148" y="7165"/>
                        </a:cubicBezTo>
                        <a:cubicBezTo>
                          <a:pt x="1160" y="7173"/>
                          <a:pt x="1172" y="7176"/>
                          <a:pt x="1185" y="7176"/>
                        </a:cubicBezTo>
                        <a:cubicBezTo>
                          <a:pt x="1380" y="7176"/>
                          <a:pt x="1784" y="6405"/>
                          <a:pt x="1971" y="5870"/>
                        </a:cubicBezTo>
                        <a:cubicBezTo>
                          <a:pt x="2171" y="5298"/>
                          <a:pt x="1962" y="3475"/>
                          <a:pt x="1746" y="2802"/>
                        </a:cubicBezTo>
                        <a:cubicBezTo>
                          <a:pt x="1531" y="2127"/>
                          <a:pt x="1314" y="1831"/>
                          <a:pt x="1350" y="1264"/>
                        </a:cubicBezTo>
                        <a:cubicBezTo>
                          <a:pt x="1387" y="698"/>
                          <a:pt x="1984" y="209"/>
                          <a:pt x="1943" y="69"/>
                        </a:cubicBezTo>
                        <a:cubicBezTo>
                          <a:pt x="1939" y="53"/>
                          <a:pt x="1926" y="47"/>
                          <a:pt x="1906" y="47"/>
                        </a:cubicBezTo>
                        <a:cubicBezTo>
                          <a:pt x="1740" y="47"/>
                          <a:pt x="1101" y="511"/>
                          <a:pt x="1101" y="511"/>
                        </a:cubicBezTo>
                        <a:cubicBezTo>
                          <a:pt x="952" y="504"/>
                          <a:pt x="628" y="1"/>
                          <a:pt x="452"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4" name="Google Shape;13364;p337"/>
                  <p:cNvSpPr/>
                  <p:nvPr/>
                </p:nvSpPr>
                <p:spPr>
                  <a:xfrm rot="-2216594">
                    <a:off x="5309872" y="1219653"/>
                    <a:ext cx="41798" cy="138145"/>
                  </a:xfrm>
                  <a:custGeom>
                    <a:rect b="b" l="l" r="r" t="t"/>
                    <a:pathLst>
                      <a:path extrusionOk="0" h="5526" w="1672">
                        <a:moveTo>
                          <a:pt x="347" y="1"/>
                        </a:moveTo>
                        <a:cubicBezTo>
                          <a:pt x="342" y="1"/>
                          <a:pt x="337" y="2"/>
                          <a:pt x="332" y="3"/>
                        </a:cubicBezTo>
                        <a:cubicBezTo>
                          <a:pt x="200" y="35"/>
                          <a:pt x="525" y="333"/>
                          <a:pt x="753" y="803"/>
                        </a:cubicBezTo>
                        <a:cubicBezTo>
                          <a:pt x="979" y="1272"/>
                          <a:pt x="458" y="2358"/>
                          <a:pt x="381" y="2394"/>
                        </a:cubicBezTo>
                        <a:cubicBezTo>
                          <a:pt x="377" y="2396"/>
                          <a:pt x="373" y="2397"/>
                          <a:pt x="368" y="2397"/>
                        </a:cubicBezTo>
                        <a:cubicBezTo>
                          <a:pt x="278" y="2397"/>
                          <a:pt x="50" y="2116"/>
                          <a:pt x="25" y="2105"/>
                        </a:cubicBezTo>
                        <a:cubicBezTo>
                          <a:pt x="24" y="2105"/>
                          <a:pt x="24" y="2105"/>
                          <a:pt x="24" y="2105"/>
                        </a:cubicBezTo>
                        <a:lnTo>
                          <a:pt x="24" y="2105"/>
                        </a:lnTo>
                        <a:cubicBezTo>
                          <a:pt x="1" y="2105"/>
                          <a:pt x="81" y="2556"/>
                          <a:pt x="282" y="2809"/>
                        </a:cubicBezTo>
                        <a:cubicBezTo>
                          <a:pt x="485" y="3066"/>
                          <a:pt x="428" y="3242"/>
                          <a:pt x="428" y="3242"/>
                        </a:cubicBezTo>
                        <a:cubicBezTo>
                          <a:pt x="246" y="4015"/>
                          <a:pt x="748" y="5427"/>
                          <a:pt x="884" y="5517"/>
                        </a:cubicBezTo>
                        <a:cubicBezTo>
                          <a:pt x="893" y="5523"/>
                          <a:pt x="902" y="5525"/>
                          <a:pt x="912" y="5525"/>
                        </a:cubicBezTo>
                        <a:cubicBezTo>
                          <a:pt x="1062" y="5525"/>
                          <a:pt x="1373" y="4932"/>
                          <a:pt x="1517" y="4520"/>
                        </a:cubicBezTo>
                        <a:cubicBezTo>
                          <a:pt x="1671" y="4079"/>
                          <a:pt x="1510" y="2676"/>
                          <a:pt x="1343" y="2156"/>
                        </a:cubicBezTo>
                        <a:cubicBezTo>
                          <a:pt x="1177" y="1637"/>
                          <a:pt x="1010" y="1410"/>
                          <a:pt x="1039" y="974"/>
                        </a:cubicBezTo>
                        <a:cubicBezTo>
                          <a:pt x="1067" y="538"/>
                          <a:pt x="1527" y="161"/>
                          <a:pt x="1496" y="52"/>
                        </a:cubicBezTo>
                        <a:cubicBezTo>
                          <a:pt x="1492" y="41"/>
                          <a:pt x="1483" y="36"/>
                          <a:pt x="1467" y="36"/>
                        </a:cubicBezTo>
                        <a:cubicBezTo>
                          <a:pt x="1341" y="36"/>
                          <a:pt x="847" y="394"/>
                          <a:pt x="847" y="394"/>
                        </a:cubicBezTo>
                        <a:cubicBezTo>
                          <a:pt x="732" y="388"/>
                          <a:pt x="483" y="1"/>
                          <a:pt x="347"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5" name="Google Shape;13365;p337"/>
                  <p:cNvSpPr/>
                  <p:nvPr/>
                </p:nvSpPr>
                <p:spPr>
                  <a:xfrm rot="-3337597">
                    <a:off x="5215815" y="1380949"/>
                    <a:ext cx="41801" cy="138129"/>
                  </a:xfrm>
                  <a:custGeom>
                    <a:rect b="b" l="l" r="r" t="t"/>
                    <a:pathLst>
                      <a:path extrusionOk="0" h="5525" w="1672">
                        <a:moveTo>
                          <a:pt x="346" y="0"/>
                        </a:moveTo>
                        <a:cubicBezTo>
                          <a:pt x="341" y="0"/>
                          <a:pt x="336" y="1"/>
                          <a:pt x="331" y="2"/>
                        </a:cubicBezTo>
                        <a:cubicBezTo>
                          <a:pt x="200" y="35"/>
                          <a:pt x="524" y="334"/>
                          <a:pt x="752" y="802"/>
                        </a:cubicBezTo>
                        <a:cubicBezTo>
                          <a:pt x="979" y="1271"/>
                          <a:pt x="458" y="2357"/>
                          <a:pt x="381" y="2393"/>
                        </a:cubicBezTo>
                        <a:cubicBezTo>
                          <a:pt x="377" y="2395"/>
                          <a:pt x="372" y="2396"/>
                          <a:pt x="367" y="2396"/>
                        </a:cubicBezTo>
                        <a:cubicBezTo>
                          <a:pt x="277" y="2396"/>
                          <a:pt x="50" y="2116"/>
                          <a:pt x="24" y="2105"/>
                        </a:cubicBezTo>
                        <a:cubicBezTo>
                          <a:pt x="24" y="2105"/>
                          <a:pt x="24" y="2104"/>
                          <a:pt x="23" y="2104"/>
                        </a:cubicBezTo>
                        <a:lnTo>
                          <a:pt x="23" y="2104"/>
                        </a:lnTo>
                        <a:cubicBezTo>
                          <a:pt x="0" y="2104"/>
                          <a:pt x="80" y="2556"/>
                          <a:pt x="282" y="2809"/>
                        </a:cubicBezTo>
                        <a:cubicBezTo>
                          <a:pt x="485" y="3066"/>
                          <a:pt x="428" y="3241"/>
                          <a:pt x="428" y="3241"/>
                        </a:cubicBezTo>
                        <a:cubicBezTo>
                          <a:pt x="246" y="4015"/>
                          <a:pt x="747" y="5427"/>
                          <a:pt x="884" y="5516"/>
                        </a:cubicBezTo>
                        <a:cubicBezTo>
                          <a:pt x="892" y="5522"/>
                          <a:pt x="902" y="5525"/>
                          <a:pt x="912" y="5525"/>
                        </a:cubicBezTo>
                        <a:cubicBezTo>
                          <a:pt x="1062" y="5525"/>
                          <a:pt x="1373" y="4932"/>
                          <a:pt x="1516" y="4519"/>
                        </a:cubicBezTo>
                        <a:cubicBezTo>
                          <a:pt x="1671" y="4080"/>
                          <a:pt x="1510" y="2675"/>
                          <a:pt x="1343" y="2157"/>
                        </a:cubicBezTo>
                        <a:cubicBezTo>
                          <a:pt x="1177" y="1638"/>
                          <a:pt x="1010" y="1410"/>
                          <a:pt x="1038" y="973"/>
                        </a:cubicBezTo>
                        <a:cubicBezTo>
                          <a:pt x="1067" y="537"/>
                          <a:pt x="1526" y="161"/>
                          <a:pt x="1495" y="53"/>
                        </a:cubicBezTo>
                        <a:cubicBezTo>
                          <a:pt x="1492" y="41"/>
                          <a:pt x="1482" y="36"/>
                          <a:pt x="1467" y="36"/>
                        </a:cubicBezTo>
                        <a:cubicBezTo>
                          <a:pt x="1340" y="36"/>
                          <a:pt x="846" y="393"/>
                          <a:pt x="846" y="393"/>
                        </a:cubicBezTo>
                        <a:cubicBezTo>
                          <a:pt x="732" y="387"/>
                          <a:pt x="482" y="0"/>
                          <a:pt x="346"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6" name="Google Shape;13366;p337"/>
                  <p:cNvSpPr/>
                  <p:nvPr/>
                </p:nvSpPr>
                <p:spPr>
                  <a:xfrm>
                    <a:off x="4974352" y="1218625"/>
                    <a:ext cx="146000" cy="96100"/>
                  </a:xfrm>
                  <a:custGeom>
                    <a:rect b="b" l="l" r="r" t="t"/>
                    <a:pathLst>
                      <a:path extrusionOk="0" h="3844" w="5840">
                        <a:moveTo>
                          <a:pt x="751" y="0"/>
                        </a:moveTo>
                        <a:cubicBezTo>
                          <a:pt x="639" y="0"/>
                          <a:pt x="702" y="829"/>
                          <a:pt x="702" y="829"/>
                        </a:cubicBezTo>
                        <a:cubicBezTo>
                          <a:pt x="625" y="941"/>
                          <a:pt x="64" y="948"/>
                          <a:pt x="18" y="1094"/>
                        </a:cubicBezTo>
                        <a:cubicBezTo>
                          <a:pt x="1" y="1151"/>
                          <a:pt x="61" y="1166"/>
                          <a:pt x="175" y="1166"/>
                        </a:cubicBezTo>
                        <a:cubicBezTo>
                          <a:pt x="299" y="1166"/>
                          <a:pt x="487" y="1148"/>
                          <a:pt x="708" y="1148"/>
                        </a:cubicBezTo>
                        <a:cubicBezTo>
                          <a:pt x="813" y="1148"/>
                          <a:pt x="925" y="1152"/>
                          <a:pt x="1041" y="1164"/>
                        </a:cubicBezTo>
                        <a:cubicBezTo>
                          <a:pt x="1628" y="1222"/>
                          <a:pt x="2369" y="2371"/>
                          <a:pt x="2357" y="2467"/>
                        </a:cubicBezTo>
                        <a:cubicBezTo>
                          <a:pt x="2346" y="2561"/>
                          <a:pt x="1896" y="2620"/>
                          <a:pt x="1867" y="2639"/>
                        </a:cubicBezTo>
                        <a:cubicBezTo>
                          <a:pt x="1843" y="2655"/>
                          <a:pt x="2237" y="2815"/>
                          <a:pt x="2585" y="2815"/>
                        </a:cubicBezTo>
                        <a:cubicBezTo>
                          <a:pt x="2624" y="2815"/>
                          <a:pt x="2663" y="2813"/>
                          <a:pt x="2700" y="2808"/>
                        </a:cubicBezTo>
                        <a:cubicBezTo>
                          <a:pt x="2745" y="2803"/>
                          <a:pt x="2786" y="2801"/>
                          <a:pt x="2823" y="2801"/>
                        </a:cubicBezTo>
                        <a:cubicBezTo>
                          <a:pt x="3099" y="2801"/>
                          <a:pt x="3204" y="2923"/>
                          <a:pt x="3204" y="2923"/>
                        </a:cubicBezTo>
                        <a:cubicBezTo>
                          <a:pt x="3786" y="3501"/>
                          <a:pt x="5211" y="3844"/>
                          <a:pt x="5591" y="3844"/>
                        </a:cubicBezTo>
                        <a:cubicBezTo>
                          <a:pt x="5629" y="3844"/>
                          <a:pt x="5657" y="3841"/>
                          <a:pt x="5672" y="3834"/>
                        </a:cubicBezTo>
                        <a:cubicBezTo>
                          <a:pt x="5839" y="3757"/>
                          <a:pt x="5418" y="3041"/>
                          <a:pt x="5085" y="2631"/>
                        </a:cubicBezTo>
                        <a:cubicBezTo>
                          <a:pt x="4751" y="2220"/>
                          <a:pt x="3300" y="1543"/>
                          <a:pt x="2700" y="1395"/>
                        </a:cubicBezTo>
                        <a:cubicBezTo>
                          <a:pt x="2100" y="1248"/>
                          <a:pt x="1780" y="1274"/>
                          <a:pt x="1377" y="988"/>
                        </a:cubicBezTo>
                        <a:cubicBezTo>
                          <a:pt x="972" y="702"/>
                          <a:pt x="880" y="35"/>
                          <a:pt x="758" y="1"/>
                        </a:cubicBezTo>
                        <a:cubicBezTo>
                          <a:pt x="755" y="0"/>
                          <a:pt x="753" y="0"/>
                          <a:pt x="751"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7" name="Google Shape;13367;p337"/>
                  <p:cNvSpPr/>
                  <p:nvPr/>
                </p:nvSpPr>
                <p:spPr>
                  <a:xfrm>
                    <a:off x="4974350" y="987975"/>
                    <a:ext cx="128975" cy="40825"/>
                  </a:xfrm>
                  <a:custGeom>
                    <a:rect b="b" l="l" r="r" t="t"/>
                    <a:pathLst>
                      <a:path extrusionOk="0" h="1633" w="5159">
                        <a:moveTo>
                          <a:pt x="230" y="1"/>
                        </a:moveTo>
                        <a:cubicBezTo>
                          <a:pt x="229" y="1"/>
                          <a:pt x="228" y="1"/>
                          <a:pt x="226" y="1"/>
                        </a:cubicBezTo>
                        <a:cubicBezTo>
                          <a:pt x="125" y="12"/>
                          <a:pt x="439" y="634"/>
                          <a:pt x="439" y="634"/>
                        </a:cubicBezTo>
                        <a:cubicBezTo>
                          <a:pt x="416" y="740"/>
                          <a:pt x="1" y="919"/>
                          <a:pt x="12" y="1041"/>
                        </a:cubicBezTo>
                        <a:cubicBezTo>
                          <a:pt x="14" y="1065"/>
                          <a:pt x="27" y="1075"/>
                          <a:pt x="49" y="1075"/>
                        </a:cubicBezTo>
                        <a:cubicBezTo>
                          <a:pt x="146" y="1075"/>
                          <a:pt x="424" y="889"/>
                          <a:pt x="793" y="779"/>
                        </a:cubicBezTo>
                        <a:cubicBezTo>
                          <a:pt x="838" y="765"/>
                          <a:pt x="886" y="759"/>
                          <a:pt x="938" y="759"/>
                        </a:cubicBezTo>
                        <a:cubicBezTo>
                          <a:pt x="1416" y="759"/>
                          <a:pt x="2153" y="1277"/>
                          <a:pt x="2172" y="1345"/>
                        </a:cubicBezTo>
                        <a:cubicBezTo>
                          <a:pt x="2193" y="1419"/>
                          <a:pt x="1876" y="1601"/>
                          <a:pt x="1861" y="1623"/>
                        </a:cubicBezTo>
                        <a:cubicBezTo>
                          <a:pt x="1857" y="1629"/>
                          <a:pt x="1884" y="1633"/>
                          <a:pt x="1930" y="1633"/>
                        </a:cubicBezTo>
                        <a:cubicBezTo>
                          <a:pt x="2059" y="1633"/>
                          <a:pt x="2340" y="1602"/>
                          <a:pt x="2532" y="1494"/>
                        </a:cubicBezTo>
                        <a:cubicBezTo>
                          <a:pt x="2659" y="1423"/>
                          <a:pt x="2760" y="1405"/>
                          <a:pt x="2830" y="1405"/>
                        </a:cubicBezTo>
                        <a:cubicBezTo>
                          <a:pt x="2903" y="1405"/>
                          <a:pt x="2943" y="1425"/>
                          <a:pt x="2943" y="1425"/>
                        </a:cubicBezTo>
                        <a:cubicBezTo>
                          <a:pt x="3167" y="1517"/>
                          <a:pt x="3466" y="1551"/>
                          <a:pt x="3769" y="1551"/>
                        </a:cubicBezTo>
                        <a:cubicBezTo>
                          <a:pt x="4372" y="1551"/>
                          <a:pt x="4990" y="1417"/>
                          <a:pt x="5057" y="1345"/>
                        </a:cubicBezTo>
                        <a:cubicBezTo>
                          <a:pt x="5158" y="1236"/>
                          <a:pt x="4626" y="833"/>
                          <a:pt x="4252" y="630"/>
                        </a:cubicBezTo>
                        <a:cubicBezTo>
                          <a:pt x="3981" y="483"/>
                          <a:pt x="3233" y="412"/>
                          <a:pt x="2653" y="412"/>
                        </a:cubicBezTo>
                        <a:cubicBezTo>
                          <a:pt x="2432" y="412"/>
                          <a:pt x="2235" y="422"/>
                          <a:pt x="2098" y="443"/>
                        </a:cubicBezTo>
                        <a:cubicBezTo>
                          <a:pt x="1732" y="498"/>
                          <a:pt x="1511" y="577"/>
                          <a:pt x="1261" y="577"/>
                        </a:cubicBezTo>
                        <a:cubicBezTo>
                          <a:pt x="1176" y="577"/>
                          <a:pt x="1088" y="568"/>
                          <a:pt x="989" y="546"/>
                        </a:cubicBezTo>
                        <a:cubicBezTo>
                          <a:pt x="605" y="458"/>
                          <a:pt x="335" y="1"/>
                          <a:pt x="230"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8" name="Google Shape;13368;p337"/>
                  <p:cNvSpPr/>
                  <p:nvPr/>
                </p:nvSpPr>
                <p:spPr>
                  <a:xfrm>
                    <a:off x="4676125" y="541600"/>
                    <a:ext cx="128925" cy="40850"/>
                  </a:xfrm>
                  <a:custGeom>
                    <a:rect b="b" l="l" r="r" t="t"/>
                    <a:pathLst>
                      <a:path extrusionOk="0" h="1634" w="5157">
                        <a:moveTo>
                          <a:pt x="230" y="1"/>
                        </a:moveTo>
                        <a:cubicBezTo>
                          <a:pt x="228" y="1"/>
                          <a:pt x="227" y="1"/>
                          <a:pt x="226" y="1"/>
                        </a:cubicBezTo>
                        <a:cubicBezTo>
                          <a:pt x="123" y="14"/>
                          <a:pt x="437" y="635"/>
                          <a:pt x="437" y="635"/>
                        </a:cubicBezTo>
                        <a:cubicBezTo>
                          <a:pt x="415" y="742"/>
                          <a:pt x="0" y="919"/>
                          <a:pt x="10" y="1043"/>
                        </a:cubicBezTo>
                        <a:cubicBezTo>
                          <a:pt x="12" y="1066"/>
                          <a:pt x="25" y="1076"/>
                          <a:pt x="48" y="1076"/>
                        </a:cubicBezTo>
                        <a:cubicBezTo>
                          <a:pt x="145" y="1076"/>
                          <a:pt x="422" y="891"/>
                          <a:pt x="791" y="780"/>
                        </a:cubicBezTo>
                        <a:cubicBezTo>
                          <a:pt x="836" y="767"/>
                          <a:pt x="885" y="760"/>
                          <a:pt x="937" y="760"/>
                        </a:cubicBezTo>
                        <a:cubicBezTo>
                          <a:pt x="1416" y="760"/>
                          <a:pt x="2152" y="1278"/>
                          <a:pt x="2171" y="1345"/>
                        </a:cubicBezTo>
                        <a:cubicBezTo>
                          <a:pt x="2192" y="1419"/>
                          <a:pt x="1874" y="1601"/>
                          <a:pt x="1859" y="1623"/>
                        </a:cubicBezTo>
                        <a:cubicBezTo>
                          <a:pt x="1855" y="1629"/>
                          <a:pt x="1882" y="1633"/>
                          <a:pt x="1928" y="1633"/>
                        </a:cubicBezTo>
                        <a:cubicBezTo>
                          <a:pt x="2057" y="1633"/>
                          <a:pt x="2339" y="1602"/>
                          <a:pt x="2531" y="1495"/>
                        </a:cubicBezTo>
                        <a:cubicBezTo>
                          <a:pt x="2658" y="1423"/>
                          <a:pt x="2759" y="1405"/>
                          <a:pt x="2828" y="1405"/>
                        </a:cubicBezTo>
                        <a:cubicBezTo>
                          <a:pt x="2902" y="1405"/>
                          <a:pt x="2941" y="1425"/>
                          <a:pt x="2941" y="1425"/>
                        </a:cubicBezTo>
                        <a:cubicBezTo>
                          <a:pt x="3166" y="1518"/>
                          <a:pt x="3466" y="1552"/>
                          <a:pt x="3770" y="1552"/>
                        </a:cubicBezTo>
                        <a:cubicBezTo>
                          <a:pt x="4372" y="1552"/>
                          <a:pt x="4989" y="1418"/>
                          <a:pt x="5056" y="1346"/>
                        </a:cubicBezTo>
                        <a:cubicBezTo>
                          <a:pt x="5156" y="1237"/>
                          <a:pt x="4624" y="833"/>
                          <a:pt x="4250" y="630"/>
                        </a:cubicBezTo>
                        <a:cubicBezTo>
                          <a:pt x="3979" y="484"/>
                          <a:pt x="3229" y="412"/>
                          <a:pt x="2649" y="412"/>
                        </a:cubicBezTo>
                        <a:cubicBezTo>
                          <a:pt x="2429" y="412"/>
                          <a:pt x="2233" y="423"/>
                          <a:pt x="2098" y="443"/>
                        </a:cubicBezTo>
                        <a:cubicBezTo>
                          <a:pt x="1732" y="499"/>
                          <a:pt x="1510" y="578"/>
                          <a:pt x="1260" y="578"/>
                        </a:cubicBezTo>
                        <a:cubicBezTo>
                          <a:pt x="1175" y="578"/>
                          <a:pt x="1086" y="569"/>
                          <a:pt x="987" y="546"/>
                        </a:cubicBezTo>
                        <a:cubicBezTo>
                          <a:pt x="605" y="459"/>
                          <a:pt x="334" y="1"/>
                          <a:pt x="230"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9" name="Google Shape;13369;p337"/>
                  <p:cNvSpPr/>
                  <p:nvPr/>
                </p:nvSpPr>
                <p:spPr>
                  <a:xfrm>
                    <a:off x="5043550" y="800525"/>
                    <a:ext cx="106850" cy="93925"/>
                  </a:xfrm>
                  <a:custGeom>
                    <a:rect b="b" l="l" r="r" t="t"/>
                    <a:pathLst>
                      <a:path extrusionOk="0" h="3757" w="4274">
                        <a:moveTo>
                          <a:pt x="794" y="0"/>
                        </a:moveTo>
                        <a:cubicBezTo>
                          <a:pt x="707" y="0"/>
                          <a:pt x="638" y="650"/>
                          <a:pt x="638" y="650"/>
                        </a:cubicBezTo>
                        <a:cubicBezTo>
                          <a:pt x="561" y="727"/>
                          <a:pt x="117" y="650"/>
                          <a:pt x="59" y="759"/>
                        </a:cubicBezTo>
                        <a:cubicBezTo>
                          <a:pt x="0" y="869"/>
                          <a:pt x="400" y="831"/>
                          <a:pt x="857" y="963"/>
                        </a:cubicBezTo>
                        <a:cubicBezTo>
                          <a:pt x="1313" y="1096"/>
                          <a:pt x="1730" y="2114"/>
                          <a:pt x="1708" y="2187"/>
                        </a:cubicBezTo>
                        <a:cubicBezTo>
                          <a:pt x="1684" y="2260"/>
                          <a:pt x="1319" y="2241"/>
                          <a:pt x="1296" y="2251"/>
                        </a:cubicBezTo>
                        <a:cubicBezTo>
                          <a:pt x="1271" y="2262"/>
                          <a:pt x="1631" y="2489"/>
                          <a:pt x="1928" y="2507"/>
                        </a:cubicBezTo>
                        <a:cubicBezTo>
                          <a:pt x="2227" y="2527"/>
                          <a:pt x="2311" y="2673"/>
                          <a:pt x="2311" y="2673"/>
                        </a:cubicBezTo>
                        <a:cubicBezTo>
                          <a:pt x="2711" y="3248"/>
                          <a:pt x="3905" y="3756"/>
                          <a:pt x="4112" y="3756"/>
                        </a:cubicBezTo>
                        <a:cubicBezTo>
                          <a:pt x="4119" y="3756"/>
                          <a:pt x="4125" y="3756"/>
                          <a:pt x="4130" y="3754"/>
                        </a:cubicBezTo>
                        <a:cubicBezTo>
                          <a:pt x="4274" y="3717"/>
                          <a:pt x="4046" y="3089"/>
                          <a:pt x="3842" y="2717"/>
                        </a:cubicBezTo>
                        <a:cubicBezTo>
                          <a:pt x="3637" y="2343"/>
                          <a:pt x="2588" y="1595"/>
                          <a:pt x="2135" y="1391"/>
                        </a:cubicBezTo>
                        <a:cubicBezTo>
                          <a:pt x="1683" y="1185"/>
                          <a:pt x="1426" y="1159"/>
                          <a:pt x="1148" y="874"/>
                        </a:cubicBezTo>
                        <a:cubicBezTo>
                          <a:pt x="870" y="588"/>
                          <a:pt x="896" y="47"/>
                          <a:pt x="803" y="2"/>
                        </a:cubicBezTo>
                        <a:cubicBezTo>
                          <a:pt x="800" y="1"/>
                          <a:pt x="797" y="0"/>
                          <a:pt x="794"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0" name="Google Shape;13370;p337"/>
                  <p:cNvSpPr/>
                  <p:nvPr/>
                </p:nvSpPr>
                <p:spPr>
                  <a:xfrm rot="-1011075">
                    <a:off x="5211021" y="1228011"/>
                    <a:ext cx="65428" cy="121430"/>
                  </a:xfrm>
                  <a:custGeom>
                    <a:rect b="b" l="l" r="r" t="t"/>
                    <a:pathLst>
                      <a:path extrusionOk="0" h="4857" w="2617">
                        <a:moveTo>
                          <a:pt x="1092" y="1"/>
                        </a:moveTo>
                        <a:cubicBezTo>
                          <a:pt x="999" y="1"/>
                          <a:pt x="669" y="512"/>
                          <a:pt x="669" y="512"/>
                        </a:cubicBezTo>
                        <a:cubicBezTo>
                          <a:pt x="663" y="514"/>
                          <a:pt x="656" y="515"/>
                          <a:pt x="648" y="515"/>
                        </a:cubicBezTo>
                        <a:cubicBezTo>
                          <a:pt x="539" y="515"/>
                          <a:pt x="276" y="338"/>
                          <a:pt x="148" y="338"/>
                        </a:cubicBezTo>
                        <a:cubicBezTo>
                          <a:pt x="129" y="338"/>
                          <a:pt x="114" y="342"/>
                          <a:pt x="102" y="350"/>
                        </a:cubicBezTo>
                        <a:cubicBezTo>
                          <a:pt x="0" y="422"/>
                          <a:pt x="375" y="568"/>
                          <a:pt x="723" y="891"/>
                        </a:cubicBezTo>
                        <a:cubicBezTo>
                          <a:pt x="1071" y="1215"/>
                          <a:pt x="987" y="2310"/>
                          <a:pt x="934" y="2366"/>
                        </a:cubicBezTo>
                        <a:cubicBezTo>
                          <a:pt x="927" y="2374"/>
                          <a:pt x="915" y="2377"/>
                          <a:pt x="900" y="2377"/>
                        </a:cubicBezTo>
                        <a:cubicBezTo>
                          <a:pt x="801" y="2377"/>
                          <a:pt x="559" y="2240"/>
                          <a:pt x="536" y="2239"/>
                        </a:cubicBezTo>
                        <a:cubicBezTo>
                          <a:pt x="536" y="2239"/>
                          <a:pt x="536" y="2239"/>
                          <a:pt x="536" y="2239"/>
                        </a:cubicBezTo>
                        <a:lnTo>
                          <a:pt x="536" y="2239"/>
                        </a:lnTo>
                        <a:cubicBezTo>
                          <a:pt x="510" y="2239"/>
                          <a:pt x="730" y="2602"/>
                          <a:pt x="987" y="2752"/>
                        </a:cubicBezTo>
                        <a:cubicBezTo>
                          <a:pt x="1245" y="2904"/>
                          <a:pt x="1255" y="3072"/>
                          <a:pt x="1255" y="3072"/>
                        </a:cubicBezTo>
                        <a:cubicBezTo>
                          <a:pt x="1356" y="3789"/>
                          <a:pt x="2249" y="4823"/>
                          <a:pt x="2394" y="4855"/>
                        </a:cubicBezTo>
                        <a:cubicBezTo>
                          <a:pt x="2397" y="4856"/>
                          <a:pt x="2400" y="4856"/>
                          <a:pt x="2404" y="4856"/>
                        </a:cubicBezTo>
                        <a:cubicBezTo>
                          <a:pt x="2542" y="4856"/>
                          <a:pt x="2616" y="4214"/>
                          <a:pt x="2602" y="3798"/>
                        </a:cubicBezTo>
                        <a:cubicBezTo>
                          <a:pt x="2588" y="3373"/>
                          <a:pt x="1986" y="2232"/>
                          <a:pt x="1674" y="1846"/>
                        </a:cubicBezTo>
                        <a:cubicBezTo>
                          <a:pt x="1361" y="1461"/>
                          <a:pt x="1144" y="1321"/>
                          <a:pt x="1024" y="941"/>
                        </a:cubicBezTo>
                        <a:cubicBezTo>
                          <a:pt x="904" y="562"/>
                          <a:pt x="1169" y="89"/>
                          <a:pt x="1107" y="8"/>
                        </a:cubicBezTo>
                        <a:cubicBezTo>
                          <a:pt x="1103" y="3"/>
                          <a:pt x="1098" y="1"/>
                          <a:pt x="1092"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1" name="Google Shape;13371;p337"/>
                  <p:cNvSpPr/>
                  <p:nvPr/>
                </p:nvSpPr>
                <p:spPr>
                  <a:xfrm>
                    <a:off x="4702250" y="606075"/>
                    <a:ext cx="126850" cy="111450"/>
                  </a:xfrm>
                  <a:custGeom>
                    <a:rect b="b" l="l" r="r" t="t"/>
                    <a:pathLst>
                      <a:path extrusionOk="0" h="4458" w="5074">
                        <a:moveTo>
                          <a:pt x="943" y="0"/>
                        </a:moveTo>
                        <a:cubicBezTo>
                          <a:pt x="839" y="0"/>
                          <a:pt x="758" y="772"/>
                          <a:pt x="758" y="772"/>
                        </a:cubicBezTo>
                        <a:cubicBezTo>
                          <a:pt x="667" y="862"/>
                          <a:pt x="139" y="772"/>
                          <a:pt x="70" y="902"/>
                        </a:cubicBezTo>
                        <a:cubicBezTo>
                          <a:pt x="0" y="1032"/>
                          <a:pt x="476" y="987"/>
                          <a:pt x="1018" y="1143"/>
                        </a:cubicBezTo>
                        <a:cubicBezTo>
                          <a:pt x="1559" y="1300"/>
                          <a:pt x="2055" y="2508"/>
                          <a:pt x="2027" y="2596"/>
                        </a:cubicBezTo>
                        <a:cubicBezTo>
                          <a:pt x="2000" y="2682"/>
                          <a:pt x="1567" y="2660"/>
                          <a:pt x="1538" y="2672"/>
                        </a:cubicBezTo>
                        <a:cubicBezTo>
                          <a:pt x="1509" y="2685"/>
                          <a:pt x="1937" y="2955"/>
                          <a:pt x="2290" y="2977"/>
                        </a:cubicBezTo>
                        <a:cubicBezTo>
                          <a:pt x="2644" y="2999"/>
                          <a:pt x="2744" y="3173"/>
                          <a:pt x="2744" y="3173"/>
                        </a:cubicBezTo>
                        <a:cubicBezTo>
                          <a:pt x="3217" y="3856"/>
                          <a:pt x="4633" y="4458"/>
                          <a:pt x="4881" y="4458"/>
                        </a:cubicBezTo>
                        <a:cubicBezTo>
                          <a:pt x="4890" y="4458"/>
                          <a:pt x="4897" y="4457"/>
                          <a:pt x="4903" y="4456"/>
                        </a:cubicBezTo>
                        <a:cubicBezTo>
                          <a:pt x="5074" y="4412"/>
                          <a:pt x="4802" y="3667"/>
                          <a:pt x="4561" y="3224"/>
                        </a:cubicBezTo>
                        <a:cubicBezTo>
                          <a:pt x="4318" y="2780"/>
                          <a:pt x="3074" y="1892"/>
                          <a:pt x="2535" y="1650"/>
                        </a:cubicBezTo>
                        <a:cubicBezTo>
                          <a:pt x="1998" y="1407"/>
                          <a:pt x="1693" y="1376"/>
                          <a:pt x="1364" y="1037"/>
                        </a:cubicBezTo>
                        <a:cubicBezTo>
                          <a:pt x="1033" y="699"/>
                          <a:pt x="1063" y="56"/>
                          <a:pt x="954" y="3"/>
                        </a:cubicBezTo>
                        <a:cubicBezTo>
                          <a:pt x="950" y="1"/>
                          <a:pt x="947" y="0"/>
                          <a:pt x="943"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2" name="Google Shape;13372;p337"/>
                  <p:cNvSpPr/>
                  <p:nvPr/>
                </p:nvSpPr>
                <p:spPr>
                  <a:xfrm>
                    <a:off x="5107350" y="633425"/>
                    <a:ext cx="40725" cy="125725"/>
                  </a:xfrm>
                  <a:custGeom>
                    <a:rect b="b" l="l" r="r" t="t"/>
                    <a:pathLst>
                      <a:path extrusionOk="0" h="5029" w="1629">
                        <a:moveTo>
                          <a:pt x="1226" y="1"/>
                        </a:moveTo>
                        <a:cubicBezTo>
                          <a:pt x="1116" y="1"/>
                          <a:pt x="678" y="360"/>
                          <a:pt x="678" y="360"/>
                        </a:cubicBezTo>
                        <a:cubicBezTo>
                          <a:pt x="678" y="360"/>
                          <a:pt x="677" y="360"/>
                          <a:pt x="677" y="360"/>
                        </a:cubicBezTo>
                        <a:cubicBezTo>
                          <a:pt x="573" y="360"/>
                          <a:pt x="330" y="29"/>
                          <a:pt x="205" y="29"/>
                        </a:cubicBezTo>
                        <a:cubicBezTo>
                          <a:pt x="199" y="29"/>
                          <a:pt x="193" y="30"/>
                          <a:pt x="187" y="32"/>
                        </a:cubicBezTo>
                        <a:cubicBezTo>
                          <a:pt x="70" y="69"/>
                          <a:pt x="382" y="323"/>
                          <a:pt x="613" y="738"/>
                        </a:cubicBezTo>
                        <a:cubicBezTo>
                          <a:pt x="846" y="1153"/>
                          <a:pt x="430" y="2170"/>
                          <a:pt x="363" y="2206"/>
                        </a:cubicBezTo>
                        <a:cubicBezTo>
                          <a:pt x="359" y="2209"/>
                          <a:pt x="354" y="2210"/>
                          <a:pt x="349" y="2210"/>
                        </a:cubicBezTo>
                        <a:cubicBezTo>
                          <a:pt x="265" y="2210"/>
                          <a:pt x="46" y="1972"/>
                          <a:pt x="23" y="1964"/>
                        </a:cubicBezTo>
                        <a:cubicBezTo>
                          <a:pt x="22" y="1963"/>
                          <a:pt x="22" y="1963"/>
                          <a:pt x="22" y="1963"/>
                        </a:cubicBezTo>
                        <a:lnTo>
                          <a:pt x="22" y="1963"/>
                        </a:lnTo>
                        <a:cubicBezTo>
                          <a:pt x="0" y="1963"/>
                          <a:pt x="98" y="2371"/>
                          <a:pt x="295" y="2590"/>
                        </a:cubicBezTo>
                        <a:cubicBezTo>
                          <a:pt x="493" y="2813"/>
                          <a:pt x="452" y="2976"/>
                          <a:pt x="452" y="2976"/>
                        </a:cubicBezTo>
                        <a:cubicBezTo>
                          <a:pt x="329" y="3690"/>
                          <a:pt x="862" y="4948"/>
                          <a:pt x="991" y="5022"/>
                        </a:cubicBezTo>
                        <a:cubicBezTo>
                          <a:pt x="998" y="5026"/>
                          <a:pt x="1006" y="5029"/>
                          <a:pt x="1014" y="5029"/>
                        </a:cubicBezTo>
                        <a:cubicBezTo>
                          <a:pt x="1150" y="5029"/>
                          <a:pt x="1403" y="4466"/>
                          <a:pt x="1512" y="4080"/>
                        </a:cubicBezTo>
                        <a:cubicBezTo>
                          <a:pt x="1629" y="3671"/>
                          <a:pt x="1406" y="2402"/>
                          <a:pt x="1226" y="1939"/>
                        </a:cubicBezTo>
                        <a:cubicBezTo>
                          <a:pt x="1047" y="1474"/>
                          <a:pt x="882" y="1276"/>
                          <a:pt x="885" y="878"/>
                        </a:cubicBezTo>
                        <a:cubicBezTo>
                          <a:pt x="886" y="479"/>
                          <a:pt x="1283" y="111"/>
                          <a:pt x="1250" y="15"/>
                        </a:cubicBezTo>
                        <a:cubicBezTo>
                          <a:pt x="1247" y="5"/>
                          <a:pt x="1238" y="1"/>
                          <a:pt x="1226"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3" name="Google Shape;13373;p337"/>
                  <p:cNvSpPr/>
                  <p:nvPr/>
                </p:nvSpPr>
                <p:spPr>
                  <a:xfrm rot="-3270457">
                    <a:off x="5379961" y="1364809"/>
                    <a:ext cx="59251" cy="123451"/>
                  </a:xfrm>
                  <a:custGeom>
                    <a:rect b="b" l="l" r="r" t="t"/>
                    <a:pathLst>
                      <a:path extrusionOk="0" h="4938" w="2370">
                        <a:moveTo>
                          <a:pt x="1117" y="1"/>
                        </a:moveTo>
                        <a:cubicBezTo>
                          <a:pt x="1021" y="1"/>
                          <a:pt x="661" y="481"/>
                          <a:pt x="661" y="481"/>
                        </a:cubicBezTo>
                        <a:cubicBezTo>
                          <a:pt x="656" y="482"/>
                          <a:pt x="651" y="483"/>
                          <a:pt x="646" y="483"/>
                        </a:cubicBezTo>
                        <a:cubicBezTo>
                          <a:pt x="538" y="483"/>
                          <a:pt x="272" y="269"/>
                          <a:pt x="144" y="269"/>
                        </a:cubicBezTo>
                        <a:cubicBezTo>
                          <a:pt x="130" y="269"/>
                          <a:pt x="117" y="272"/>
                          <a:pt x="106" y="278"/>
                        </a:cubicBezTo>
                        <a:cubicBezTo>
                          <a:pt x="1" y="343"/>
                          <a:pt x="364" y="515"/>
                          <a:pt x="688" y="863"/>
                        </a:cubicBezTo>
                        <a:cubicBezTo>
                          <a:pt x="1013" y="1211"/>
                          <a:pt x="849" y="2298"/>
                          <a:pt x="792" y="2349"/>
                        </a:cubicBezTo>
                        <a:cubicBezTo>
                          <a:pt x="786" y="2355"/>
                          <a:pt x="776" y="2357"/>
                          <a:pt x="764" y="2357"/>
                        </a:cubicBezTo>
                        <a:cubicBezTo>
                          <a:pt x="670" y="2357"/>
                          <a:pt x="428" y="2196"/>
                          <a:pt x="405" y="2194"/>
                        </a:cubicBezTo>
                        <a:cubicBezTo>
                          <a:pt x="404" y="2194"/>
                          <a:pt x="404" y="2194"/>
                          <a:pt x="404" y="2194"/>
                        </a:cubicBezTo>
                        <a:lnTo>
                          <a:pt x="404" y="2194"/>
                        </a:lnTo>
                        <a:cubicBezTo>
                          <a:pt x="379" y="2194"/>
                          <a:pt x="572" y="2570"/>
                          <a:pt x="817" y="2737"/>
                        </a:cubicBezTo>
                        <a:cubicBezTo>
                          <a:pt x="1063" y="2907"/>
                          <a:pt x="1061" y="3076"/>
                          <a:pt x="1061" y="3076"/>
                        </a:cubicBezTo>
                        <a:cubicBezTo>
                          <a:pt x="1110" y="3799"/>
                          <a:pt x="1928" y="4893"/>
                          <a:pt x="2070" y="4935"/>
                        </a:cubicBezTo>
                        <a:cubicBezTo>
                          <a:pt x="2074" y="4937"/>
                          <a:pt x="2079" y="4937"/>
                          <a:pt x="2083" y="4937"/>
                        </a:cubicBezTo>
                        <a:cubicBezTo>
                          <a:pt x="2220" y="4937"/>
                          <a:pt x="2338" y="4309"/>
                          <a:pt x="2354" y="3897"/>
                        </a:cubicBezTo>
                        <a:cubicBezTo>
                          <a:pt x="2370" y="3472"/>
                          <a:pt x="1852" y="2292"/>
                          <a:pt x="1567" y="1884"/>
                        </a:cubicBezTo>
                        <a:cubicBezTo>
                          <a:pt x="1284" y="1476"/>
                          <a:pt x="1077" y="1322"/>
                          <a:pt x="984" y="935"/>
                        </a:cubicBezTo>
                        <a:cubicBezTo>
                          <a:pt x="891" y="547"/>
                          <a:pt x="1190" y="95"/>
                          <a:pt x="1134" y="10"/>
                        </a:cubicBezTo>
                        <a:cubicBezTo>
                          <a:pt x="1130" y="3"/>
                          <a:pt x="1124" y="1"/>
                          <a:pt x="1117"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4" name="Google Shape;13374;p337"/>
                  <p:cNvSpPr/>
                  <p:nvPr/>
                </p:nvSpPr>
                <p:spPr>
                  <a:xfrm>
                    <a:off x="4762300" y="833300"/>
                    <a:ext cx="110600" cy="52775"/>
                  </a:xfrm>
                  <a:custGeom>
                    <a:rect b="b" l="l" r="r" t="t"/>
                    <a:pathLst>
                      <a:path extrusionOk="0" h="2111" w="4424">
                        <a:moveTo>
                          <a:pt x="347" y="0"/>
                        </a:moveTo>
                        <a:cubicBezTo>
                          <a:pt x="258" y="0"/>
                          <a:pt x="434" y="658"/>
                          <a:pt x="434" y="658"/>
                        </a:cubicBezTo>
                        <a:cubicBezTo>
                          <a:pt x="398" y="759"/>
                          <a:pt x="12" y="873"/>
                          <a:pt x="3" y="997"/>
                        </a:cubicBezTo>
                        <a:cubicBezTo>
                          <a:pt x="1" y="1025"/>
                          <a:pt x="15" y="1036"/>
                          <a:pt x="43" y="1036"/>
                        </a:cubicBezTo>
                        <a:cubicBezTo>
                          <a:pt x="139" y="1036"/>
                          <a:pt x="398" y="905"/>
                          <a:pt x="719" y="853"/>
                        </a:cubicBezTo>
                        <a:cubicBezTo>
                          <a:pt x="736" y="851"/>
                          <a:pt x="754" y="849"/>
                          <a:pt x="773" y="849"/>
                        </a:cubicBezTo>
                        <a:cubicBezTo>
                          <a:pt x="1190" y="849"/>
                          <a:pt x="1819" y="1544"/>
                          <a:pt x="1825" y="1616"/>
                        </a:cubicBezTo>
                        <a:cubicBezTo>
                          <a:pt x="1831" y="1693"/>
                          <a:pt x="1529" y="1825"/>
                          <a:pt x="1513" y="1845"/>
                        </a:cubicBezTo>
                        <a:cubicBezTo>
                          <a:pt x="1504" y="1857"/>
                          <a:pt x="1613" y="1880"/>
                          <a:pt x="1754" y="1880"/>
                        </a:cubicBezTo>
                        <a:cubicBezTo>
                          <a:pt x="1868" y="1880"/>
                          <a:pt x="2003" y="1865"/>
                          <a:pt x="2113" y="1818"/>
                        </a:cubicBezTo>
                        <a:cubicBezTo>
                          <a:pt x="2200" y="1781"/>
                          <a:pt x="2271" y="1769"/>
                          <a:pt x="2326" y="1769"/>
                        </a:cubicBezTo>
                        <a:cubicBezTo>
                          <a:pt x="2429" y="1769"/>
                          <a:pt x="2480" y="1811"/>
                          <a:pt x="2480" y="1811"/>
                        </a:cubicBezTo>
                        <a:cubicBezTo>
                          <a:pt x="2809" y="2039"/>
                          <a:pt x="3386" y="2111"/>
                          <a:pt x="3808" y="2111"/>
                        </a:cubicBezTo>
                        <a:cubicBezTo>
                          <a:pt x="4076" y="2111"/>
                          <a:pt x="4281" y="2082"/>
                          <a:pt x="4321" y="2046"/>
                        </a:cubicBezTo>
                        <a:cubicBezTo>
                          <a:pt x="4424" y="1953"/>
                          <a:pt x="4025" y="1476"/>
                          <a:pt x="3733" y="1220"/>
                        </a:cubicBezTo>
                        <a:cubicBezTo>
                          <a:pt x="3441" y="964"/>
                          <a:pt x="2341" y="716"/>
                          <a:pt x="1902" y="716"/>
                        </a:cubicBezTo>
                        <a:cubicBezTo>
                          <a:pt x="1901" y="716"/>
                          <a:pt x="1900" y="716"/>
                          <a:pt x="1899" y="716"/>
                        </a:cubicBezTo>
                        <a:cubicBezTo>
                          <a:pt x="1669" y="716"/>
                          <a:pt x="1500" y="739"/>
                          <a:pt x="1344" y="739"/>
                        </a:cubicBezTo>
                        <a:cubicBezTo>
                          <a:pt x="1204" y="739"/>
                          <a:pt x="1076" y="721"/>
                          <a:pt x="923" y="652"/>
                        </a:cubicBezTo>
                        <a:cubicBezTo>
                          <a:pt x="601" y="507"/>
                          <a:pt x="436" y="4"/>
                          <a:pt x="347" y="0"/>
                        </a:cubicBezTo>
                        <a:cubicBezTo>
                          <a:pt x="347" y="0"/>
                          <a:pt x="347" y="0"/>
                          <a:pt x="347"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5" name="Google Shape;13375;p337"/>
                  <p:cNvSpPr/>
                  <p:nvPr/>
                </p:nvSpPr>
                <p:spPr>
                  <a:xfrm rot="-3648610">
                    <a:off x="5318314" y="1484775"/>
                    <a:ext cx="38400" cy="111524"/>
                  </a:xfrm>
                  <a:custGeom>
                    <a:rect b="b" l="l" r="r" t="t"/>
                    <a:pathLst>
                      <a:path extrusionOk="0" h="4461" w="1536">
                        <a:moveTo>
                          <a:pt x="1307" y="1"/>
                        </a:moveTo>
                        <a:cubicBezTo>
                          <a:pt x="1199" y="1"/>
                          <a:pt x="746" y="329"/>
                          <a:pt x="746" y="329"/>
                        </a:cubicBezTo>
                        <a:cubicBezTo>
                          <a:pt x="745" y="329"/>
                          <a:pt x="745" y="329"/>
                          <a:pt x="745" y="329"/>
                        </a:cubicBezTo>
                        <a:cubicBezTo>
                          <a:pt x="642" y="329"/>
                          <a:pt x="418" y="44"/>
                          <a:pt x="295" y="44"/>
                        </a:cubicBezTo>
                        <a:cubicBezTo>
                          <a:pt x="288" y="44"/>
                          <a:pt x="281" y="45"/>
                          <a:pt x="275" y="47"/>
                        </a:cubicBezTo>
                        <a:cubicBezTo>
                          <a:pt x="156" y="83"/>
                          <a:pt x="454" y="302"/>
                          <a:pt x="665" y="665"/>
                        </a:cubicBezTo>
                        <a:cubicBezTo>
                          <a:pt x="876" y="1028"/>
                          <a:pt x="418" y="1938"/>
                          <a:pt x="348" y="1971"/>
                        </a:cubicBezTo>
                        <a:cubicBezTo>
                          <a:pt x="344" y="1973"/>
                          <a:pt x="338" y="1974"/>
                          <a:pt x="332" y="1974"/>
                        </a:cubicBezTo>
                        <a:cubicBezTo>
                          <a:pt x="249" y="1974"/>
                          <a:pt x="46" y="1769"/>
                          <a:pt x="23" y="1762"/>
                        </a:cubicBezTo>
                        <a:cubicBezTo>
                          <a:pt x="22" y="1762"/>
                          <a:pt x="22" y="1762"/>
                          <a:pt x="22" y="1762"/>
                        </a:cubicBezTo>
                        <a:lnTo>
                          <a:pt x="22" y="1762"/>
                        </a:lnTo>
                        <a:cubicBezTo>
                          <a:pt x="1" y="1762"/>
                          <a:pt x="79" y="2121"/>
                          <a:pt x="264" y="2313"/>
                        </a:cubicBezTo>
                        <a:cubicBezTo>
                          <a:pt x="451" y="2506"/>
                          <a:pt x="402" y="2651"/>
                          <a:pt x="402" y="2651"/>
                        </a:cubicBezTo>
                        <a:cubicBezTo>
                          <a:pt x="247" y="3286"/>
                          <a:pt x="717" y="4391"/>
                          <a:pt x="841" y="4455"/>
                        </a:cubicBezTo>
                        <a:cubicBezTo>
                          <a:pt x="848" y="4459"/>
                          <a:pt x="855" y="4460"/>
                          <a:pt x="863" y="4460"/>
                        </a:cubicBezTo>
                        <a:cubicBezTo>
                          <a:pt x="997" y="4460"/>
                          <a:pt x="1274" y="3955"/>
                          <a:pt x="1402" y="3611"/>
                        </a:cubicBezTo>
                        <a:cubicBezTo>
                          <a:pt x="1536" y="3245"/>
                          <a:pt x="1374" y="2125"/>
                          <a:pt x="1216" y="1717"/>
                        </a:cubicBezTo>
                        <a:cubicBezTo>
                          <a:pt x="1060" y="1310"/>
                          <a:pt x="907" y="1137"/>
                          <a:pt x="927" y="784"/>
                        </a:cubicBezTo>
                        <a:cubicBezTo>
                          <a:pt x="946" y="431"/>
                          <a:pt x="1357" y="98"/>
                          <a:pt x="1329" y="12"/>
                        </a:cubicBezTo>
                        <a:cubicBezTo>
                          <a:pt x="1326" y="4"/>
                          <a:pt x="1319" y="1"/>
                          <a:pt x="1307"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6" name="Google Shape;13376;p337"/>
                  <p:cNvSpPr/>
                  <p:nvPr/>
                </p:nvSpPr>
                <p:spPr>
                  <a:xfrm>
                    <a:off x="5236400" y="779325"/>
                    <a:ext cx="40650" cy="111275"/>
                  </a:xfrm>
                  <a:custGeom>
                    <a:rect b="b" l="l" r="r" t="t"/>
                    <a:pathLst>
                      <a:path extrusionOk="0" h="4451" w="1626">
                        <a:moveTo>
                          <a:pt x="573" y="0"/>
                        </a:moveTo>
                        <a:cubicBezTo>
                          <a:pt x="571" y="0"/>
                          <a:pt x="568" y="1"/>
                          <a:pt x="566" y="1"/>
                        </a:cubicBezTo>
                        <a:cubicBezTo>
                          <a:pt x="443" y="16"/>
                          <a:pt x="700" y="281"/>
                          <a:pt x="848" y="675"/>
                        </a:cubicBezTo>
                        <a:cubicBezTo>
                          <a:pt x="996" y="1067"/>
                          <a:pt x="392" y="1888"/>
                          <a:pt x="319" y="1909"/>
                        </a:cubicBezTo>
                        <a:cubicBezTo>
                          <a:pt x="316" y="1910"/>
                          <a:pt x="313" y="1910"/>
                          <a:pt x="310" y="1910"/>
                        </a:cubicBezTo>
                        <a:cubicBezTo>
                          <a:pt x="231" y="1910"/>
                          <a:pt x="54" y="1661"/>
                          <a:pt x="33" y="1649"/>
                        </a:cubicBezTo>
                        <a:cubicBezTo>
                          <a:pt x="33" y="1649"/>
                          <a:pt x="32" y="1649"/>
                          <a:pt x="32" y="1649"/>
                        </a:cubicBezTo>
                        <a:lnTo>
                          <a:pt x="32" y="1649"/>
                        </a:lnTo>
                        <a:cubicBezTo>
                          <a:pt x="10" y="1649"/>
                          <a:pt x="29" y="2014"/>
                          <a:pt x="179" y="2232"/>
                        </a:cubicBezTo>
                        <a:cubicBezTo>
                          <a:pt x="331" y="2454"/>
                          <a:pt x="258" y="2590"/>
                          <a:pt x="258" y="2590"/>
                        </a:cubicBezTo>
                        <a:cubicBezTo>
                          <a:pt x="1" y="3190"/>
                          <a:pt x="281" y="4357"/>
                          <a:pt x="392" y="4441"/>
                        </a:cubicBezTo>
                        <a:cubicBezTo>
                          <a:pt x="401" y="4448"/>
                          <a:pt x="411" y="4451"/>
                          <a:pt x="422" y="4451"/>
                        </a:cubicBezTo>
                        <a:cubicBezTo>
                          <a:pt x="562" y="4451"/>
                          <a:pt x="907" y="4013"/>
                          <a:pt x="1086" y="3701"/>
                        </a:cubicBezTo>
                        <a:cubicBezTo>
                          <a:pt x="1279" y="3364"/>
                          <a:pt x="1304" y="2232"/>
                          <a:pt x="1217" y="1804"/>
                        </a:cubicBezTo>
                        <a:cubicBezTo>
                          <a:pt x="1130" y="1377"/>
                          <a:pt x="1008" y="1180"/>
                          <a:pt x="1087" y="836"/>
                        </a:cubicBezTo>
                        <a:cubicBezTo>
                          <a:pt x="1165" y="490"/>
                          <a:pt x="1625" y="230"/>
                          <a:pt x="1611" y="141"/>
                        </a:cubicBezTo>
                        <a:cubicBezTo>
                          <a:pt x="1609" y="130"/>
                          <a:pt x="1597" y="125"/>
                          <a:pt x="1579" y="125"/>
                        </a:cubicBezTo>
                        <a:cubicBezTo>
                          <a:pt x="1451" y="125"/>
                          <a:pt x="984" y="356"/>
                          <a:pt x="984" y="356"/>
                        </a:cubicBezTo>
                        <a:cubicBezTo>
                          <a:pt x="879" y="342"/>
                          <a:pt x="697" y="0"/>
                          <a:pt x="573"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7" name="Google Shape;13377;p337"/>
                  <p:cNvSpPr/>
                  <p:nvPr/>
                </p:nvSpPr>
                <p:spPr>
                  <a:xfrm>
                    <a:off x="4859950" y="859700"/>
                    <a:ext cx="185550" cy="106825"/>
                  </a:xfrm>
                  <a:custGeom>
                    <a:rect b="b" l="l" r="r" t="t"/>
                    <a:pathLst>
                      <a:path extrusionOk="0" h="4273" w="7422">
                        <a:moveTo>
                          <a:pt x="1368" y="0"/>
                        </a:moveTo>
                        <a:cubicBezTo>
                          <a:pt x="1356" y="0"/>
                          <a:pt x="1347" y="13"/>
                          <a:pt x="1342" y="43"/>
                        </a:cubicBezTo>
                        <a:cubicBezTo>
                          <a:pt x="1292" y="360"/>
                          <a:pt x="1607" y="1264"/>
                          <a:pt x="1464" y="1480"/>
                        </a:cubicBezTo>
                        <a:cubicBezTo>
                          <a:pt x="1321" y="1697"/>
                          <a:pt x="0" y="2528"/>
                          <a:pt x="159" y="2570"/>
                        </a:cubicBezTo>
                        <a:cubicBezTo>
                          <a:pt x="164" y="2571"/>
                          <a:pt x="171" y="2572"/>
                          <a:pt x="179" y="2572"/>
                        </a:cubicBezTo>
                        <a:cubicBezTo>
                          <a:pt x="399" y="2572"/>
                          <a:pt x="1619" y="2089"/>
                          <a:pt x="2071" y="2089"/>
                        </a:cubicBezTo>
                        <a:cubicBezTo>
                          <a:pt x="2113" y="2089"/>
                          <a:pt x="2148" y="2093"/>
                          <a:pt x="2176" y="2102"/>
                        </a:cubicBezTo>
                        <a:cubicBezTo>
                          <a:pt x="2506" y="2215"/>
                          <a:pt x="3590" y="3437"/>
                          <a:pt x="3590" y="3437"/>
                        </a:cubicBezTo>
                        <a:cubicBezTo>
                          <a:pt x="3590" y="3437"/>
                          <a:pt x="2832" y="3767"/>
                          <a:pt x="2977" y="3817"/>
                        </a:cubicBezTo>
                        <a:cubicBezTo>
                          <a:pt x="3026" y="3834"/>
                          <a:pt x="3181" y="3837"/>
                          <a:pt x="3369" y="3837"/>
                        </a:cubicBezTo>
                        <a:cubicBezTo>
                          <a:pt x="3467" y="3837"/>
                          <a:pt x="3575" y="3836"/>
                          <a:pt x="3681" y="3836"/>
                        </a:cubicBezTo>
                        <a:cubicBezTo>
                          <a:pt x="3964" y="3836"/>
                          <a:pt x="4234" y="3842"/>
                          <a:pt x="4292" y="3884"/>
                        </a:cubicBezTo>
                        <a:cubicBezTo>
                          <a:pt x="4404" y="3965"/>
                          <a:pt x="5301" y="4272"/>
                          <a:pt x="6052" y="4272"/>
                        </a:cubicBezTo>
                        <a:cubicBezTo>
                          <a:pt x="6103" y="4272"/>
                          <a:pt x="6153" y="4271"/>
                          <a:pt x="6203" y="4268"/>
                        </a:cubicBezTo>
                        <a:cubicBezTo>
                          <a:pt x="6980" y="4221"/>
                          <a:pt x="7411" y="4216"/>
                          <a:pt x="7395" y="4051"/>
                        </a:cubicBezTo>
                        <a:lnTo>
                          <a:pt x="7396" y="4051"/>
                        </a:lnTo>
                        <a:cubicBezTo>
                          <a:pt x="7396" y="4051"/>
                          <a:pt x="7421" y="2756"/>
                          <a:pt x="5657" y="2040"/>
                        </a:cubicBezTo>
                        <a:cubicBezTo>
                          <a:pt x="5657" y="2040"/>
                          <a:pt x="5155" y="1754"/>
                          <a:pt x="4979" y="1590"/>
                        </a:cubicBezTo>
                        <a:cubicBezTo>
                          <a:pt x="4835" y="1456"/>
                          <a:pt x="4587" y="1113"/>
                          <a:pt x="4480" y="1113"/>
                        </a:cubicBezTo>
                        <a:cubicBezTo>
                          <a:pt x="4458" y="1113"/>
                          <a:pt x="4441" y="1128"/>
                          <a:pt x="4433" y="1163"/>
                        </a:cubicBezTo>
                        <a:cubicBezTo>
                          <a:pt x="4387" y="1366"/>
                          <a:pt x="4462" y="1623"/>
                          <a:pt x="4316" y="1677"/>
                        </a:cubicBezTo>
                        <a:cubicBezTo>
                          <a:pt x="4234" y="1708"/>
                          <a:pt x="3763" y="1754"/>
                          <a:pt x="3299" y="1754"/>
                        </a:cubicBezTo>
                        <a:cubicBezTo>
                          <a:pt x="2943" y="1754"/>
                          <a:pt x="2591" y="1727"/>
                          <a:pt x="2423" y="1645"/>
                        </a:cubicBezTo>
                        <a:cubicBezTo>
                          <a:pt x="2038" y="1456"/>
                          <a:pt x="1973" y="1376"/>
                          <a:pt x="1952" y="1334"/>
                        </a:cubicBezTo>
                        <a:cubicBezTo>
                          <a:pt x="1934" y="1297"/>
                          <a:pt x="1487" y="0"/>
                          <a:pt x="1368"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8" name="Google Shape;13378;p337"/>
                  <p:cNvSpPr/>
                  <p:nvPr/>
                </p:nvSpPr>
                <p:spPr>
                  <a:xfrm rot="-2700000">
                    <a:off x="5735354" y="1512675"/>
                    <a:ext cx="133349" cy="176698"/>
                  </a:xfrm>
                  <a:custGeom>
                    <a:rect b="b" l="l" r="r" t="t"/>
                    <a:pathLst>
                      <a:path extrusionOk="0" h="7068" w="5334">
                        <a:moveTo>
                          <a:pt x="2619" y="0"/>
                        </a:moveTo>
                        <a:cubicBezTo>
                          <a:pt x="2610" y="0"/>
                          <a:pt x="2598" y="6"/>
                          <a:pt x="2582" y="19"/>
                        </a:cubicBezTo>
                        <a:cubicBezTo>
                          <a:pt x="2333" y="223"/>
                          <a:pt x="1970" y="1109"/>
                          <a:pt x="1720" y="1176"/>
                        </a:cubicBezTo>
                        <a:cubicBezTo>
                          <a:pt x="1689" y="1184"/>
                          <a:pt x="1640" y="1188"/>
                          <a:pt x="1576" y="1188"/>
                        </a:cubicBezTo>
                        <a:cubicBezTo>
                          <a:pt x="1232" y="1188"/>
                          <a:pt x="484" y="1086"/>
                          <a:pt x="165" y="1086"/>
                        </a:cubicBezTo>
                        <a:cubicBezTo>
                          <a:pt x="59" y="1086"/>
                          <a:pt x="0" y="1097"/>
                          <a:pt x="20" y="1127"/>
                        </a:cubicBezTo>
                        <a:cubicBezTo>
                          <a:pt x="110" y="1264"/>
                          <a:pt x="1667" y="1810"/>
                          <a:pt x="1840" y="2113"/>
                        </a:cubicBezTo>
                        <a:cubicBezTo>
                          <a:pt x="2012" y="2418"/>
                          <a:pt x="2014" y="4051"/>
                          <a:pt x="2014" y="4051"/>
                        </a:cubicBezTo>
                        <a:cubicBezTo>
                          <a:pt x="2014" y="4051"/>
                          <a:pt x="1518" y="3890"/>
                          <a:pt x="1351" y="3890"/>
                        </a:cubicBezTo>
                        <a:cubicBezTo>
                          <a:pt x="1308" y="3890"/>
                          <a:pt x="1287" y="3901"/>
                          <a:pt x="1303" y="3928"/>
                        </a:cubicBezTo>
                        <a:cubicBezTo>
                          <a:pt x="1378" y="4061"/>
                          <a:pt x="2210" y="4706"/>
                          <a:pt x="2244" y="4851"/>
                        </a:cubicBezTo>
                        <a:cubicBezTo>
                          <a:pt x="2276" y="4996"/>
                          <a:pt x="2806" y="5925"/>
                          <a:pt x="3419" y="6405"/>
                        </a:cubicBezTo>
                        <a:cubicBezTo>
                          <a:pt x="3929" y="6805"/>
                          <a:pt x="4240" y="7067"/>
                          <a:pt x="4386" y="7067"/>
                        </a:cubicBezTo>
                        <a:cubicBezTo>
                          <a:pt x="4416" y="7067"/>
                          <a:pt x="4439" y="7057"/>
                          <a:pt x="4455" y="7034"/>
                        </a:cubicBezTo>
                        <a:cubicBezTo>
                          <a:pt x="4455" y="7034"/>
                          <a:pt x="5333" y="6081"/>
                          <a:pt x="4486" y="4375"/>
                        </a:cubicBezTo>
                        <a:cubicBezTo>
                          <a:pt x="4486" y="4375"/>
                          <a:pt x="4301" y="3828"/>
                          <a:pt x="4278" y="3590"/>
                        </a:cubicBezTo>
                        <a:cubicBezTo>
                          <a:pt x="4257" y="3374"/>
                          <a:pt x="4310" y="2890"/>
                          <a:pt x="4194" y="2890"/>
                        </a:cubicBezTo>
                        <a:cubicBezTo>
                          <a:pt x="4182" y="2890"/>
                          <a:pt x="4168" y="2895"/>
                          <a:pt x="4152" y="2907"/>
                        </a:cubicBezTo>
                        <a:cubicBezTo>
                          <a:pt x="4001" y="3016"/>
                          <a:pt x="3892" y="3222"/>
                          <a:pt x="3767" y="3222"/>
                        </a:cubicBezTo>
                        <a:cubicBezTo>
                          <a:pt x="3753" y="3222"/>
                          <a:pt x="3738" y="3220"/>
                          <a:pt x="3724" y="3214"/>
                        </a:cubicBezTo>
                        <a:cubicBezTo>
                          <a:pt x="3579" y="3158"/>
                          <a:pt x="2493" y="2332"/>
                          <a:pt x="2329" y="1935"/>
                        </a:cubicBezTo>
                        <a:cubicBezTo>
                          <a:pt x="2166" y="1539"/>
                          <a:pt x="2170" y="1436"/>
                          <a:pt x="2182" y="1391"/>
                        </a:cubicBezTo>
                        <a:cubicBezTo>
                          <a:pt x="2194" y="1349"/>
                          <a:pt x="2753" y="0"/>
                          <a:pt x="2619"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9" name="Google Shape;13379;p337"/>
                  <p:cNvSpPr/>
                  <p:nvPr/>
                </p:nvSpPr>
                <p:spPr>
                  <a:xfrm>
                    <a:off x="5026825" y="638775"/>
                    <a:ext cx="65650" cy="136400"/>
                  </a:xfrm>
                  <a:custGeom>
                    <a:rect b="b" l="l" r="r" t="t"/>
                    <a:pathLst>
                      <a:path extrusionOk="0" h="5456" w="2626">
                        <a:moveTo>
                          <a:pt x="2118" y="1"/>
                        </a:moveTo>
                        <a:cubicBezTo>
                          <a:pt x="2112" y="1"/>
                          <a:pt x="2104" y="2"/>
                          <a:pt x="2095" y="6"/>
                        </a:cubicBezTo>
                        <a:cubicBezTo>
                          <a:pt x="1870" y="88"/>
                          <a:pt x="1403" y="614"/>
                          <a:pt x="1204" y="614"/>
                        </a:cubicBezTo>
                        <a:cubicBezTo>
                          <a:pt x="1202" y="614"/>
                          <a:pt x="1199" y="614"/>
                          <a:pt x="1197" y="614"/>
                        </a:cubicBezTo>
                        <a:cubicBezTo>
                          <a:pt x="1021" y="602"/>
                          <a:pt x="163" y="143"/>
                          <a:pt x="22" y="143"/>
                        </a:cubicBezTo>
                        <a:cubicBezTo>
                          <a:pt x="7" y="143"/>
                          <a:pt x="0" y="148"/>
                          <a:pt x="3" y="160"/>
                        </a:cubicBezTo>
                        <a:cubicBezTo>
                          <a:pt x="33" y="278"/>
                          <a:pt x="1002" y="1050"/>
                          <a:pt x="1050" y="1309"/>
                        </a:cubicBezTo>
                        <a:cubicBezTo>
                          <a:pt x="1098" y="1566"/>
                          <a:pt x="695" y="2727"/>
                          <a:pt x="695" y="2727"/>
                        </a:cubicBezTo>
                        <a:cubicBezTo>
                          <a:pt x="695" y="2727"/>
                          <a:pt x="322" y="2443"/>
                          <a:pt x="237" y="2443"/>
                        </a:cubicBezTo>
                        <a:cubicBezTo>
                          <a:pt x="224" y="2443"/>
                          <a:pt x="218" y="2449"/>
                          <a:pt x="221" y="2464"/>
                        </a:cubicBezTo>
                        <a:cubicBezTo>
                          <a:pt x="242" y="2577"/>
                          <a:pt x="673" y="3239"/>
                          <a:pt x="661" y="3349"/>
                        </a:cubicBezTo>
                        <a:cubicBezTo>
                          <a:pt x="648" y="3461"/>
                          <a:pt x="794" y="4251"/>
                          <a:pt x="1110" y="4744"/>
                        </a:cubicBezTo>
                        <a:cubicBezTo>
                          <a:pt x="1394" y="5184"/>
                          <a:pt x="1553" y="5456"/>
                          <a:pt x="1657" y="5456"/>
                        </a:cubicBezTo>
                        <a:cubicBezTo>
                          <a:pt x="1669" y="5456"/>
                          <a:pt x="1680" y="5452"/>
                          <a:pt x="1691" y="5445"/>
                        </a:cubicBezTo>
                        <a:lnTo>
                          <a:pt x="1691" y="5446"/>
                        </a:lnTo>
                        <a:cubicBezTo>
                          <a:pt x="1691" y="5446"/>
                          <a:pt x="2549" y="4986"/>
                          <a:pt x="2370" y="3567"/>
                        </a:cubicBezTo>
                        <a:cubicBezTo>
                          <a:pt x="2370" y="3567"/>
                          <a:pt x="2372" y="3133"/>
                          <a:pt x="2415" y="2958"/>
                        </a:cubicBezTo>
                        <a:cubicBezTo>
                          <a:pt x="2455" y="2793"/>
                          <a:pt x="2626" y="2439"/>
                          <a:pt x="2516" y="2439"/>
                        </a:cubicBezTo>
                        <a:cubicBezTo>
                          <a:pt x="2510" y="2439"/>
                          <a:pt x="2503" y="2441"/>
                          <a:pt x="2495" y="2443"/>
                        </a:cubicBezTo>
                        <a:cubicBezTo>
                          <a:pt x="2375" y="2479"/>
                          <a:pt x="2262" y="2576"/>
                          <a:pt x="2176" y="2576"/>
                        </a:cubicBezTo>
                        <a:cubicBezTo>
                          <a:pt x="2154" y="2576"/>
                          <a:pt x="2134" y="2570"/>
                          <a:pt x="2116" y="2554"/>
                        </a:cubicBezTo>
                        <a:cubicBezTo>
                          <a:pt x="2027" y="2480"/>
                          <a:pt x="1459" y="1625"/>
                          <a:pt x="1441" y="1303"/>
                        </a:cubicBezTo>
                        <a:cubicBezTo>
                          <a:pt x="1423" y="981"/>
                          <a:pt x="1452" y="909"/>
                          <a:pt x="1472" y="880"/>
                        </a:cubicBezTo>
                        <a:cubicBezTo>
                          <a:pt x="1491" y="853"/>
                          <a:pt x="2251" y="1"/>
                          <a:pt x="2118"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0" name="Google Shape;13380;p337"/>
                  <p:cNvSpPr/>
                  <p:nvPr/>
                </p:nvSpPr>
                <p:spPr>
                  <a:xfrm>
                    <a:off x="5200875" y="459400"/>
                    <a:ext cx="71675" cy="139075"/>
                  </a:xfrm>
                  <a:custGeom>
                    <a:rect b="b" l="l" r="r" t="t"/>
                    <a:pathLst>
                      <a:path extrusionOk="0" h="5563" w="2867">
                        <a:moveTo>
                          <a:pt x="619" y="1"/>
                        </a:moveTo>
                        <a:cubicBezTo>
                          <a:pt x="612" y="1"/>
                          <a:pt x="608" y="5"/>
                          <a:pt x="607" y="13"/>
                        </a:cubicBezTo>
                        <a:cubicBezTo>
                          <a:pt x="596" y="136"/>
                          <a:pt x="1255" y="1185"/>
                          <a:pt x="1215" y="1444"/>
                        </a:cubicBezTo>
                        <a:cubicBezTo>
                          <a:pt x="1174" y="1704"/>
                          <a:pt x="411" y="2665"/>
                          <a:pt x="411" y="2665"/>
                        </a:cubicBezTo>
                        <a:cubicBezTo>
                          <a:pt x="411" y="2665"/>
                          <a:pt x="133" y="2244"/>
                          <a:pt x="65" y="2244"/>
                        </a:cubicBezTo>
                        <a:cubicBezTo>
                          <a:pt x="58" y="2244"/>
                          <a:pt x="53" y="2249"/>
                          <a:pt x="51" y="2260"/>
                        </a:cubicBezTo>
                        <a:cubicBezTo>
                          <a:pt x="32" y="2374"/>
                          <a:pt x="221" y="3142"/>
                          <a:pt x="172" y="3242"/>
                        </a:cubicBezTo>
                        <a:cubicBezTo>
                          <a:pt x="123" y="3342"/>
                          <a:pt x="0" y="4137"/>
                          <a:pt x="135" y="4706"/>
                        </a:cubicBezTo>
                        <a:cubicBezTo>
                          <a:pt x="265" y="5248"/>
                          <a:pt x="325" y="5563"/>
                          <a:pt x="434" y="5563"/>
                        </a:cubicBezTo>
                        <a:cubicBezTo>
                          <a:pt x="440" y="5563"/>
                          <a:pt x="445" y="5562"/>
                          <a:pt x="451" y="5560"/>
                        </a:cubicBezTo>
                        <a:cubicBezTo>
                          <a:pt x="451" y="5560"/>
                          <a:pt x="1413" y="5410"/>
                          <a:pt x="1713" y="4012"/>
                        </a:cubicBezTo>
                        <a:cubicBezTo>
                          <a:pt x="1713" y="4012"/>
                          <a:pt x="1859" y="3604"/>
                          <a:pt x="1958" y="3453"/>
                        </a:cubicBezTo>
                        <a:cubicBezTo>
                          <a:pt x="2056" y="3302"/>
                          <a:pt x="2359" y="3001"/>
                          <a:pt x="2203" y="2993"/>
                        </a:cubicBezTo>
                        <a:cubicBezTo>
                          <a:pt x="2196" y="2993"/>
                          <a:pt x="2188" y="2993"/>
                          <a:pt x="2181" y="2993"/>
                        </a:cubicBezTo>
                        <a:cubicBezTo>
                          <a:pt x="2088" y="2993"/>
                          <a:pt x="1990" y="3021"/>
                          <a:pt x="1914" y="3021"/>
                        </a:cubicBezTo>
                        <a:cubicBezTo>
                          <a:pt x="1867" y="3021"/>
                          <a:pt x="1830" y="3010"/>
                          <a:pt x="1808" y="2973"/>
                        </a:cubicBezTo>
                        <a:cubicBezTo>
                          <a:pt x="1749" y="2872"/>
                          <a:pt x="1496" y="1879"/>
                          <a:pt x="1585" y="1568"/>
                        </a:cubicBezTo>
                        <a:cubicBezTo>
                          <a:pt x="1676" y="1258"/>
                          <a:pt x="1726" y="1200"/>
                          <a:pt x="1754" y="1179"/>
                        </a:cubicBezTo>
                        <a:cubicBezTo>
                          <a:pt x="1782" y="1159"/>
                          <a:pt x="2866" y="560"/>
                          <a:pt x="2634" y="560"/>
                        </a:cubicBezTo>
                        <a:cubicBezTo>
                          <a:pt x="2633" y="560"/>
                          <a:pt x="2632" y="560"/>
                          <a:pt x="2632" y="560"/>
                        </a:cubicBezTo>
                        <a:cubicBezTo>
                          <a:pt x="2413" y="563"/>
                          <a:pt x="1884" y="849"/>
                          <a:pt x="1649" y="849"/>
                        </a:cubicBezTo>
                        <a:cubicBezTo>
                          <a:pt x="1623" y="849"/>
                          <a:pt x="1601" y="845"/>
                          <a:pt x="1583" y="837"/>
                        </a:cubicBezTo>
                        <a:cubicBezTo>
                          <a:pt x="1416" y="764"/>
                          <a:pt x="719" y="1"/>
                          <a:pt x="619"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1" name="Google Shape;13381;p337"/>
                  <p:cNvSpPr/>
                  <p:nvPr/>
                </p:nvSpPr>
                <p:spPr>
                  <a:xfrm>
                    <a:off x="4968975" y="492350"/>
                    <a:ext cx="54225" cy="112625"/>
                  </a:xfrm>
                  <a:custGeom>
                    <a:rect b="b" l="l" r="r" t="t"/>
                    <a:pathLst>
                      <a:path extrusionOk="0" h="4505" w="2169">
                        <a:moveTo>
                          <a:pt x="1749" y="0"/>
                        </a:moveTo>
                        <a:cubicBezTo>
                          <a:pt x="1745" y="0"/>
                          <a:pt x="1738" y="2"/>
                          <a:pt x="1730" y="5"/>
                        </a:cubicBezTo>
                        <a:cubicBezTo>
                          <a:pt x="1544" y="73"/>
                          <a:pt x="1159" y="508"/>
                          <a:pt x="995" y="508"/>
                        </a:cubicBezTo>
                        <a:cubicBezTo>
                          <a:pt x="993" y="508"/>
                          <a:pt x="990" y="508"/>
                          <a:pt x="988" y="507"/>
                        </a:cubicBezTo>
                        <a:cubicBezTo>
                          <a:pt x="844" y="497"/>
                          <a:pt x="136" y="118"/>
                          <a:pt x="19" y="118"/>
                        </a:cubicBezTo>
                        <a:cubicBezTo>
                          <a:pt x="6" y="118"/>
                          <a:pt x="0" y="123"/>
                          <a:pt x="3" y="132"/>
                        </a:cubicBezTo>
                        <a:cubicBezTo>
                          <a:pt x="29" y="231"/>
                          <a:pt x="829" y="868"/>
                          <a:pt x="867" y="1081"/>
                        </a:cubicBezTo>
                        <a:cubicBezTo>
                          <a:pt x="907" y="1294"/>
                          <a:pt x="575" y="2251"/>
                          <a:pt x="575" y="2251"/>
                        </a:cubicBezTo>
                        <a:cubicBezTo>
                          <a:pt x="575" y="2251"/>
                          <a:pt x="266" y="2017"/>
                          <a:pt x="197" y="2017"/>
                        </a:cubicBezTo>
                        <a:cubicBezTo>
                          <a:pt x="186" y="2017"/>
                          <a:pt x="181" y="2022"/>
                          <a:pt x="184" y="2034"/>
                        </a:cubicBezTo>
                        <a:cubicBezTo>
                          <a:pt x="201" y="2127"/>
                          <a:pt x="556" y="2674"/>
                          <a:pt x="546" y="2766"/>
                        </a:cubicBezTo>
                        <a:cubicBezTo>
                          <a:pt x="535" y="2858"/>
                          <a:pt x="657" y="3510"/>
                          <a:pt x="918" y="3916"/>
                        </a:cubicBezTo>
                        <a:cubicBezTo>
                          <a:pt x="1152" y="4281"/>
                          <a:pt x="1283" y="4505"/>
                          <a:pt x="1369" y="4505"/>
                        </a:cubicBezTo>
                        <a:cubicBezTo>
                          <a:pt x="1379" y="4505"/>
                          <a:pt x="1388" y="4502"/>
                          <a:pt x="1397" y="4496"/>
                        </a:cubicBezTo>
                        <a:cubicBezTo>
                          <a:pt x="1397" y="4496"/>
                          <a:pt x="2105" y="4117"/>
                          <a:pt x="1957" y="2946"/>
                        </a:cubicBezTo>
                        <a:cubicBezTo>
                          <a:pt x="1957" y="2946"/>
                          <a:pt x="1959" y="2587"/>
                          <a:pt x="1995" y="2443"/>
                        </a:cubicBezTo>
                        <a:cubicBezTo>
                          <a:pt x="2028" y="2306"/>
                          <a:pt x="2169" y="2014"/>
                          <a:pt x="2078" y="2014"/>
                        </a:cubicBezTo>
                        <a:cubicBezTo>
                          <a:pt x="2073" y="2014"/>
                          <a:pt x="2067" y="2015"/>
                          <a:pt x="2061" y="2017"/>
                        </a:cubicBezTo>
                        <a:cubicBezTo>
                          <a:pt x="1962" y="2047"/>
                          <a:pt x="1868" y="2128"/>
                          <a:pt x="1797" y="2128"/>
                        </a:cubicBezTo>
                        <a:cubicBezTo>
                          <a:pt x="1779" y="2128"/>
                          <a:pt x="1762" y="2122"/>
                          <a:pt x="1748" y="2110"/>
                        </a:cubicBezTo>
                        <a:cubicBezTo>
                          <a:pt x="1673" y="2048"/>
                          <a:pt x="1205" y="1342"/>
                          <a:pt x="1190" y="1076"/>
                        </a:cubicBezTo>
                        <a:cubicBezTo>
                          <a:pt x="1175" y="811"/>
                          <a:pt x="1199" y="751"/>
                          <a:pt x="1215" y="728"/>
                        </a:cubicBezTo>
                        <a:cubicBezTo>
                          <a:pt x="1231" y="704"/>
                          <a:pt x="1860" y="0"/>
                          <a:pt x="1749"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2" name="Google Shape;13382;p337"/>
                  <p:cNvSpPr/>
                  <p:nvPr/>
                </p:nvSpPr>
                <p:spPr>
                  <a:xfrm rot="-3267979">
                    <a:off x="5046350" y="1113636"/>
                    <a:ext cx="55327" cy="114929"/>
                  </a:xfrm>
                  <a:custGeom>
                    <a:rect b="b" l="l" r="r" t="t"/>
                    <a:pathLst>
                      <a:path extrusionOk="0" h="4597" w="2213">
                        <a:moveTo>
                          <a:pt x="1785" y="0"/>
                        </a:moveTo>
                        <a:cubicBezTo>
                          <a:pt x="1780" y="0"/>
                          <a:pt x="1773" y="2"/>
                          <a:pt x="1765" y="5"/>
                        </a:cubicBezTo>
                        <a:cubicBezTo>
                          <a:pt x="1576" y="74"/>
                          <a:pt x="1184" y="517"/>
                          <a:pt x="1015" y="517"/>
                        </a:cubicBezTo>
                        <a:cubicBezTo>
                          <a:pt x="1013" y="517"/>
                          <a:pt x="1011" y="517"/>
                          <a:pt x="1008" y="517"/>
                        </a:cubicBezTo>
                        <a:cubicBezTo>
                          <a:pt x="861" y="507"/>
                          <a:pt x="137" y="121"/>
                          <a:pt x="19" y="121"/>
                        </a:cubicBezTo>
                        <a:cubicBezTo>
                          <a:pt x="6" y="121"/>
                          <a:pt x="1" y="125"/>
                          <a:pt x="3" y="135"/>
                        </a:cubicBezTo>
                        <a:cubicBezTo>
                          <a:pt x="28" y="235"/>
                          <a:pt x="845" y="885"/>
                          <a:pt x="885" y="1103"/>
                        </a:cubicBezTo>
                        <a:cubicBezTo>
                          <a:pt x="926" y="1320"/>
                          <a:pt x="586" y="2297"/>
                          <a:pt x="586" y="2297"/>
                        </a:cubicBezTo>
                        <a:cubicBezTo>
                          <a:pt x="586" y="2297"/>
                          <a:pt x="271" y="2058"/>
                          <a:pt x="200" y="2058"/>
                        </a:cubicBezTo>
                        <a:cubicBezTo>
                          <a:pt x="189" y="2058"/>
                          <a:pt x="184" y="2064"/>
                          <a:pt x="186" y="2076"/>
                        </a:cubicBezTo>
                        <a:cubicBezTo>
                          <a:pt x="204" y="2170"/>
                          <a:pt x="568" y="2729"/>
                          <a:pt x="557" y="2823"/>
                        </a:cubicBezTo>
                        <a:cubicBezTo>
                          <a:pt x="547" y="2916"/>
                          <a:pt x="669" y="3582"/>
                          <a:pt x="935" y="3997"/>
                        </a:cubicBezTo>
                        <a:cubicBezTo>
                          <a:pt x="1175" y="4369"/>
                          <a:pt x="1309" y="4597"/>
                          <a:pt x="1396" y="4597"/>
                        </a:cubicBezTo>
                        <a:cubicBezTo>
                          <a:pt x="1406" y="4597"/>
                          <a:pt x="1416" y="4594"/>
                          <a:pt x="1425" y="4587"/>
                        </a:cubicBezTo>
                        <a:lnTo>
                          <a:pt x="1426" y="4587"/>
                        </a:lnTo>
                        <a:cubicBezTo>
                          <a:pt x="1426" y="4587"/>
                          <a:pt x="2148" y="4201"/>
                          <a:pt x="1997" y="3006"/>
                        </a:cubicBezTo>
                        <a:cubicBezTo>
                          <a:pt x="1997" y="3006"/>
                          <a:pt x="1999" y="2640"/>
                          <a:pt x="2035" y="2492"/>
                        </a:cubicBezTo>
                        <a:cubicBezTo>
                          <a:pt x="2069" y="2353"/>
                          <a:pt x="2213" y="2055"/>
                          <a:pt x="2121" y="2055"/>
                        </a:cubicBezTo>
                        <a:cubicBezTo>
                          <a:pt x="2116" y="2055"/>
                          <a:pt x="2110" y="2056"/>
                          <a:pt x="2103" y="2058"/>
                        </a:cubicBezTo>
                        <a:cubicBezTo>
                          <a:pt x="2001" y="2088"/>
                          <a:pt x="1906" y="2171"/>
                          <a:pt x="1833" y="2171"/>
                        </a:cubicBezTo>
                        <a:cubicBezTo>
                          <a:pt x="1815" y="2171"/>
                          <a:pt x="1798" y="2166"/>
                          <a:pt x="1782" y="2153"/>
                        </a:cubicBezTo>
                        <a:cubicBezTo>
                          <a:pt x="1708" y="2089"/>
                          <a:pt x="1230" y="1369"/>
                          <a:pt x="1214" y="1098"/>
                        </a:cubicBezTo>
                        <a:cubicBezTo>
                          <a:pt x="1199" y="827"/>
                          <a:pt x="1224" y="766"/>
                          <a:pt x="1240" y="741"/>
                        </a:cubicBezTo>
                        <a:cubicBezTo>
                          <a:pt x="1257" y="719"/>
                          <a:pt x="1897" y="0"/>
                          <a:pt x="1785"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3" name="Google Shape;13383;p337"/>
                  <p:cNvSpPr/>
                  <p:nvPr/>
                </p:nvSpPr>
                <p:spPr>
                  <a:xfrm>
                    <a:off x="4781300" y="573750"/>
                    <a:ext cx="234600" cy="194800"/>
                  </a:xfrm>
                  <a:custGeom>
                    <a:rect b="b" l="l" r="r" t="t"/>
                    <a:pathLst>
                      <a:path extrusionOk="0" h="7792" w="9384">
                        <a:moveTo>
                          <a:pt x="2057" y="0"/>
                        </a:moveTo>
                        <a:cubicBezTo>
                          <a:pt x="2047" y="0"/>
                          <a:pt x="2036" y="5"/>
                          <a:pt x="2025" y="15"/>
                        </a:cubicBezTo>
                        <a:cubicBezTo>
                          <a:pt x="1799" y="228"/>
                          <a:pt x="1819" y="1506"/>
                          <a:pt x="1680" y="1506"/>
                        </a:cubicBezTo>
                        <a:cubicBezTo>
                          <a:pt x="1679" y="1506"/>
                          <a:pt x="1677" y="1505"/>
                          <a:pt x="1675" y="1505"/>
                        </a:cubicBezTo>
                        <a:cubicBezTo>
                          <a:pt x="1574" y="1483"/>
                          <a:pt x="747" y="1313"/>
                          <a:pt x="310" y="1313"/>
                        </a:cubicBezTo>
                        <a:cubicBezTo>
                          <a:pt x="118" y="1313"/>
                          <a:pt x="1" y="1346"/>
                          <a:pt x="54" y="1438"/>
                        </a:cubicBezTo>
                        <a:cubicBezTo>
                          <a:pt x="228" y="1739"/>
                          <a:pt x="1751" y="1894"/>
                          <a:pt x="2111" y="2207"/>
                        </a:cubicBezTo>
                        <a:cubicBezTo>
                          <a:pt x="2471" y="2519"/>
                          <a:pt x="3541" y="4769"/>
                          <a:pt x="3613" y="4863"/>
                        </a:cubicBezTo>
                        <a:lnTo>
                          <a:pt x="3541" y="4769"/>
                        </a:lnTo>
                        <a:cubicBezTo>
                          <a:pt x="3541" y="4769"/>
                          <a:pt x="3095" y="4705"/>
                          <a:pt x="2921" y="4559"/>
                        </a:cubicBezTo>
                        <a:cubicBezTo>
                          <a:pt x="2903" y="4544"/>
                          <a:pt x="2890" y="4537"/>
                          <a:pt x="2883" y="4537"/>
                        </a:cubicBezTo>
                        <a:lnTo>
                          <a:pt x="2883" y="4537"/>
                        </a:lnTo>
                        <a:cubicBezTo>
                          <a:pt x="2817" y="4537"/>
                          <a:pt x="3149" y="5073"/>
                          <a:pt x="3739" y="5304"/>
                        </a:cubicBezTo>
                        <a:cubicBezTo>
                          <a:pt x="4396" y="5562"/>
                          <a:pt x="4633" y="5729"/>
                          <a:pt x="4819" y="5844"/>
                        </a:cubicBezTo>
                        <a:cubicBezTo>
                          <a:pt x="4981" y="5944"/>
                          <a:pt x="6877" y="7792"/>
                          <a:pt x="8197" y="7792"/>
                        </a:cubicBezTo>
                        <a:cubicBezTo>
                          <a:pt x="8391" y="7792"/>
                          <a:pt x="8573" y="7752"/>
                          <a:pt x="8734" y="7661"/>
                        </a:cubicBezTo>
                        <a:cubicBezTo>
                          <a:pt x="8734" y="7661"/>
                          <a:pt x="9383" y="6514"/>
                          <a:pt x="7362" y="4926"/>
                        </a:cubicBezTo>
                        <a:cubicBezTo>
                          <a:pt x="7362" y="4926"/>
                          <a:pt x="6517" y="4363"/>
                          <a:pt x="6399" y="4098"/>
                        </a:cubicBezTo>
                        <a:cubicBezTo>
                          <a:pt x="6291" y="3854"/>
                          <a:pt x="5464" y="2839"/>
                          <a:pt x="5331" y="2839"/>
                        </a:cubicBezTo>
                        <a:cubicBezTo>
                          <a:pt x="5320" y="2839"/>
                          <a:pt x="5313" y="2847"/>
                          <a:pt x="5313" y="2863"/>
                        </a:cubicBezTo>
                        <a:cubicBezTo>
                          <a:pt x="5312" y="3070"/>
                          <a:pt x="5304" y="3552"/>
                          <a:pt x="5304" y="3552"/>
                        </a:cubicBezTo>
                        <a:cubicBezTo>
                          <a:pt x="5304" y="3552"/>
                          <a:pt x="2750" y="2771"/>
                          <a:pt x="2366" y="1964"/>
                        </a:cubicBezTo>
                        <a:cubicBezTo>
                          <a:pt x="2366" y="1964"/>
                          <a:pt x="2265" y="0"/>
                          <a:pt x="2057"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4" name="Google Shape;13384;p337"/>
                  <p:cNvSpPr/>
                  <p:nvPr/>
                </p:nvSpPr>
                <p:spPr>
                  <a:xfrm>
                    <a:off x="4777650" y="1059350"/>
                    <a:ext cx="209975" cy="66450"/>
                  </a:xfrm>
                  <a:custGeom>
                    <a:rect b="b" l="l" r="r" t="t"/>
                    <a:pathLst>
                      <a:path extrusionOk="0" h="2658" w="8399">
                        <a:moveTo>
                          <a:pt x="902" y="0"/>
                        </a:moveTo>
                        <a:cubicBezTo>
                          <a:pt x="886" y="0"/>
                          <a:pt x="875" y="9"/>
                          <a:pt x="871" y="29"/>
                        </a:cubicBezTo>
                        <a:cubicBezTo>
                          <a:pt x="819" y="263"/>
                          <a:pt x="1398" y="1076"/>
                          <a:pt x="1292" y="1120"/>
                        </a:cubicBezTo>
                        <a:cubicBezTo>
                          <a:pt x="1187" y="1162"/>
                          <a:pt x="1" y="1661"/>
                          <a:pt x="241" y="1776"/>
                        </a:cubicBezTo>
                        <a:cubicBezTo>
                          <a:pt x="263" y="1787"/>
                          <a:pt x="293" y="1792"/>
                          <a:pt x="328" y="1792"/>
                        </a:cubicBezTo>
                        <a:cubicBezTo>
                          <a:pt x="654" y="1792"/>
                          <a:pt x="1472" y="1371"/>
                          <a:pt x="1828" y="1371"/>
                        </a:cubicBezTo>
                        <a:cubicBezTo>
                          <a:pt x="1843" y="1371"/>
                          <a:pt x="1857" y="1372"/>
                          <a:pt x="1871" y="1373"/>
                        </a:cubicBezTo>
                        <a:cubicBezTo>
                          <a:pt x="2224" y="1415"/>
                          <a:pt x="3802" y="2329"/>
                          <a:pt x="3954" y="2398"/>
                        </a:cubicBezTo>
                        <a:lnTo>
                          <a:pt x="3954" y="2398"/>
                        </a:lnTo>
                        <a:cubicBezTo>
                          <a:pt x="3921" y="2387"/>
                          <a:pt x="3877" y="2373"/>
                          <a:pt x="3877" y="2373"/>
                        </a:cubicBezTo>
                        <a:cubicBezTo>
                          <a:pt x="3877" y="2373"/>
                          <a:pt x="3599" y="2509"/>
                          <a:pt x="3422" y="2509"/>
                        </a:cubicBezTo>
                        <a:cubicBezTo>
                          <a:pt x="3413" y="2509"/>
                          <a:pt x="3404" y="2509"/>
                          <a:pt x="3395" y="2508"/>
                        </a:cubicBezTo>
                        <a:cubicBezTo>
                          <a:pt x="3389" y="2507"/>
                          <a:pt x="3384" y="2507"/>
                          <a:pt x="3380" y="2507"/>
                        </a:cubicBezTo>
                        <a:cubicBezTo>
                          <a:pt x="3279" y="2507"/>
                          <a:pt x="3561" y="2657"/>
                          <a:pt x="3937" y="2657"/>
                        </a:cubicBezTo>
                        <a:cubicBezTo>
                          <a:pt x="4032" y="2657"/>
                          <a:pt x="4132" y="2648"/>
                          <a:pt x="4233" y="2624"/>
                        </a:cubicBezTo>
                        <a:cubicBezTo>
                          <a:pt x="4758" y="2504"/>
                          <a:pt x="4980" y="2507"/>
                          <a:pt x="5147" y="2499"/>
                        </a:cubicBezTo>
                        <a:cubicBezTo>
                          <a:pt x="5148" y="2499"/>
                          <a:pt x="5150" y="2499"/>
                          <a:pt x="5152" y="2499"/>
                        </a:cubicBezTo>
                        <a:cubicBezTo>
                          <a:pt x="5248" y="2499"/>
                          <a:pt x="5871" y="2598"/>
                          <a:pt x="6553" y="2598"/>
                        </a:cubicBezTo>
                        <a:cubicBezTo>
                          <a:pt x="7312" y="2598"/>
                          <a:pt x="8143" y="2475"/>
                          <a:pt x="8399" y="1955"/>
                        </a:cubicBezTo>
                        <a:cubicBezTo>
                          <a:pt x="8399" y="1955"/>
                          <a:pt x="8315" y="952"/>
                          <a:pt x="6356" y="824"/>
                        </a:cubicBezTo>
                        <a:cubicBezTo>
                          <a:pt x="6356" y="824"/>
                          <a:pt x="6343" y="824"/>
                          <a:pt x="6319" y="824"/>
                        </a:cubicBezTo>
                        <a:cubicBezTo>
                          <a:pt x="6164" y="824"/>
                          <a:pt x="5554" y="817"/>
                          <a:pt x="5390" y="716"/>
                        </a:cubicBezTo>
                        <a:cubicBezTo>
                          <a:pt x="5232" y="619"/>
                          <a:pt x="4425" y="376"/>
                          <a:pt x="4217" y="376"/>
                        </a:cubicBezTo>
                        <a:cubicBezTo>
                          <a:pt x="4176" y="376"/>
                          <a:pt x="4158" y="385"/>
                          <a:pt x="4173" y="406"/>
                        </a:cubicBezTo>
                        <a:cubicBezTo>
                          <a:pt x="4262" y="538"/>
                          <a:pt x="4464" y="845"/>
                          <a:pt x="4464" y="845"/>
                        </a:cubicBezTo>
                        <a:cubicBezTo>
                          <a:pt x="4464" y="845"/>
                          <a:pt x="3277" y="1215"/>
                          <a:pt x="2475" y="1215"/>
                        </a:cubicBezTo>
                        <a:cubicBezTo>
                          <a:pt x="2250" y="1215"/>
                          <a:pt x="2056" y="1186"/>
                          <a:pt x="1926" y="1111"/>
                        </a:cubicBezTo>
                        <a:cubicBezTo>
                          <a:pt x="1926" y="1111"/>
                          <a:pt x="1081" y="0"/>
                          <a:pt x="902"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5" name="Google Shape;13385;p337"/>
                  <p:cNvSpPr/>
                  <p:nvPr/>
                </p:nvSpPr>
                <p:spPr>
                  <a:xfrm>
                    <a:off x="5090550" y="463825"/>
                    <a:ext cx="101025" cy="160000"/>
                  </a:xfrm>
                  <a:custGeom>
                    <a:rect b="b" l="l" r="r" t="t"/>
                    <a:pathLst>
                      <a:path extrusionOk="0" h="6400" w="4041">
                        <a:moveTo>
                          <a:pt x="1577" y="1"/>
                        </a:moveTo>
                        <a:cubicBezTo>
                          <a:pt x="1573" y="1"/>
                          <a:pt x="1569" y="1"/>
                          <a:pt x="1564" y="3"/>
                        </a:cubicBezTo>
                        <a:cubicBezTo>
                          <a:pt x="1376" y="62"/>
                          <a:pt x="1038" y="781"/>
                          <a:pt x="945" y="781"/>
                        </a:cubicBezTo>
                        <a:cubicBezTo>
                          <a:pt x="941" y="781"/>
                          <a:pt x="938" y="780"/>
                          <a:pt x="935" y="778"/>
                        </a:cubicBezTo>
                        <a:cubicBezTo>
                          <a:pt x="870" y="727"/>
                          <a:pt x="221" y="231"/>
                          <a:pt x="46" y="231"/>
                        </a:cubicBezTo>
                        <a:cubicBezTo>
                          <a:pt x="16" y="231"/>
                          <a:pt x="0" y="245"/>
                          <a:pt x="3" y="278"/>
                        </a:cubicBezTo>
                        <a:cubicBezTo>
                          <a:pt x="19" y="504"/>
                          <a:pt x="869" y="1028"/>
                          <a:pt x="992" y="1314"/>
                        </a:cubicBezTo>
                        <a:cubicBezTo>
                          <a:pt x="1115" y="1600"/>
                          <a:pt x="1105" y="3225"/>
                          <a:pt x="1119" y="3300"/>
                        </a:cubicBezTo>
                        <a:lnTo>
                          <a:pt x="1105" y="3225"/>
                        </a:lnTo>
                        <a:cubicBezTo>
                          <a:pt x="1105" y="3225"/>
                          <a:pt x="861" y="3061"/>
                          <a:pt x="800" y="2925"/>
                        </a:cubicBezTo>
                        <a:cubicBezTo>
                          <a:pt x="793" y="2909"/>
                          <a:pt x="786" y="2901"/>
                          <a:pt x="781" y="2901"/>
                        </a:cubicBezTo>
                        <a:lnTo>
                          <a:pt x="781" y="2901"/>
                        </a:lnTo>
                        <a:cubicBezTo>
                          <a:pt x="747" y="2901"/>
                          <a:pt x="794" y="3299"/>
                          <a:pt x="1069" y="3596"/>
                        </a:cubicBezTo>
                        <a:cubicBezTo>
                          <a:pt x="1382" y="3934"/>
                          <a:pt x="1474" y="4099"/>
                          <a:pt x="1550" y="4219"/>
                        </a:cubicBezTo>
                        <a:cubicBezTo>
                          <a:pt x="1625" y="4339"/>
                          <a:pt x="2369" y="6400"/>
                          <a:pt x="3296" y="6400"/>
                        </a:cubicBezTo>
                        <a:cubicBezTo>
                          <a:pt x="3309" y="6400"/>
                          <a:pt x="3322" y="6399"/>
                          <a:pt x="3335" y="6399"/>
                        </a:cubicBezTo>
                        <a:cubicBezTo>
                          <a:pt x="3335" y="6399"/>
                          <a:pt x="4041" y="5909"/>
                          <a:pt x="3305" y="4404"/>
                        </a:cubicBezTo>
                        <a:cubicBezTo>
                          <a:pt x="3305" y="4404"/>
                          <a:pt x="2968" y="3832"/>
                          <a:pt x="2974" y="3642"/>
                        </a:cubicBezTo>
                        <a:cubicBezTo>
                          <a:pt x="2980" y="3465"/>
                          <a:pt x="2773" y="2599"/>
                          <a:pt x="2699" y="2599"/>
                        </a:cubicBezTo>
                        <a:cubicBezTo>
                          <a:pt x="2695" y="2599"/>
                          <a:pt x="2691" y="2602"/>
                          <a:pt x="2687" y="2609"/>
                        </a:cubicBezTo>
                        <a:cubicBezTo>
                          <a:pt x="2628" y="2731"/>
                          <a:pt x="2485" y="3012"/>
                          <a:pt x="2485" y="3012"/>
                        </a:cubicBezTo>
                        <a:cubicBezTo>
                          <a:pt x="2485" y="3012"/>
                          <a:pt x="1207" y="1827"/>
                          <a:pt x="1211" y="1245"/>
                        </a:cubicBezTo>
                        <a:cubicBezTo>
                          <a:pt x="1211" y="1245"/>
                          <a:pt x="1736" y="1"/>
                          <a:pt x="1577"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6" name="Google Shape;13386;p337"/>
                  <p:cNvSpPr/>
                  <p:nvPr/>
                </p:nvSpPr>
                <p:spPr>
                  <a:xfrm>
                    <a:off x="5134825" y="768600"/>
                    <a:ext cx="78325" cy="122900"/>
                  </a:xfrm>
                  <a:custGeom>
                    <a:rect b="b" l="l" r="r" t="t"/>
                    <a:pathLst>
                      <a:path extrusionOk="0" h="4916" w="3133">
                        <a:moveTo>
                          <a:pt x="1277" y="1"/>
                        </a:moveTo>
                        <a:cubicBezTo>
                          <a:pt x="1274" y="1"/>
                          <a:pt x="1270" y="2"/>
                          <a:pt x="1267" y="3"/>
                        </a:cubicBezTo>
                        <a:cubicBezTo>
                          <a:pt x="1114" y="52"/>
                          <a:pt x="842" y="634"/>
                          <a:pt x="767" y="634"/>
                        </a:cubicBezTo>
                        <a:cubicBezTo>
                          <a:pt x="764" y="634"/>
                          <a:pt x="761" y="634"/>
                          <a:pt x="759" y="632"/>
                        </a:cubicBezTo>
                        <a:cubicBezTo>
                          <a:pt x="706" y="590"/>
                          <a:pt x="180" y="193"/>
                          <a:pt x="37" y="193"/>
                        </a:cubicBezTo>
                        <a:cubicBezTo>
                          <a:pt x="13" y="193"/>
                          <a:pt x="0" y="204"/>
                          <a:pt x="2" y="231"/>
                        </a:cubicBezTo>
                        <a:cubicBezTo>
                          <a:pt x="16" y="414"/>
                          <a:pt x="706" y="835"/>
                          <a:pt x="807" y="1066"/>
                        </a:cubicBezTo>
                        <a:cubicBezTo>
                          <a:pt x="906" y="1298"/>
                          <a:pt x="899" y="2810"/>
                          <a:pt x="911" y="2871"/>
                        </a:cubicBezTo>
                        <a:lnTo>
                          <a:pt x="899" y="2810"/>
                        </a:lnTo>
                        <a:cubicBezTo>
                          <a:pt x="899" y="2810"/>
                          <a:pt x="702" y="2677"/>
                          <a:pt x="651" y="2567"/>
                        </a:cubicBezTo>
                        <a:cubicBezTo>
                          <a:pt x="645" y="2554"/>
                          <a:pt x="640" y="2548"/>
                          <a:pt x="636" y="2548"/>
                        </a:cubicBezTo>
                        <a:lnTo>
                          <a:pt x="636" y="2548"/>
                        </a:lnTo>
                        <a:cubicBezTo>
                          <a:pt x="609" y="2548"/>
                          <a:pt x="648" y="2870"/>
                          <a:pt x="872" y="3110"/>
                        </a:cubicBezTo>
                        <a:cubicBezTo>
                          <a:pt x="1125" y="3382"/>
                          <a:pt x="1200" y="3516"/>
                          <a:pt x="1262" y="3614"/>
                        </a:cubicBezTo>
                        <a:cubicBezTo>
                          <a:pt x="1324" y="3709"/>
                          <a:pt x="1839" y="4915"/>
                          <a:pt x="2579" y="4915"/>
                        </a:cubicBezTo>
                        <a:cubicBezTo>
                          <a:pt x="2594" y="4915"/>
                          <a:pt x="2609" y="4915"/>
                          <a:pt x="2624" y="4914"/>
                        </a:cubicBezTo>
                        <a:lnTo>
                          <a:pt x="2625" y="4914"/>
                        </a:lnTo>
                        <a:cubicBezTo>
                          <a:pt x="2625" y="4914"/>
                          <a:pt x="3133" y="4428"/>
                          <a:pt x="2688" y="3560"/>
                        </a:cubicBezTo>
                        <a:cubicBezTo>
                          <a:pt x="2688" y="3560"/>
                          <a:pt x="2413" y="3098"/>
                          <a:pt x="2418" y="2945"/>
                        </a:cubicBezTo>
                        <a:cubicBezTo>
                          <a:pt x="2422" y="2802"/>
                          <a:pt x="2252" y="2102"/>
                          <a:pt x="2193" y="2102"/>
                        </a:cubicBezTo>
                        <a:cubicBezTo>
                          <a:pt x="2189" y="2102"/>
                          <a:pt x="2186" y="2104"/>
                          <a:pt x="2183" y="2110"/>
                        </a:cubicBezTo>
                        <a:cubicBezTo>
                          <a:pt x="2135" y="2208"/>
                          <a:pt x="2021" y="2436"/>
                          <a:pt x="2021" y="2436"/>
                        </a:cubicBezTo>
                        <a:cubicBezTo>
                          <a:pt x="2021" y="2436"/>
                          <a:pt x="983" y="1480"/>
                          <a:pt x="983" y="1009"/>
                        </a:cubicBezTo>
                        <a:cubicBezTo>
                          <a:pt x="983" y="1009"/>
                          <a:pt x="1405" y="1"/>
                          <a:pt x="1277"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7" name="Google Shape;13387;p337"/>
                  <p:cNvSpPr/>
                  <p:nvPr/>
                </p:nvSpPr>
                <p:spPr>
                  <a:xfrm>
                    <a:off x="4831700" y="465975"/>
                    <a:ext cx="112550" cy="102925"/>
                  </a:xfrm>
                  <a:custGeom>
                    <a:rect b="b" l="l" r="r" t="t"/>
                    <a:pathLst>
                      <a:path extrusionOk="0" h="4117" w="4502">
                        <a:moveTo>
                          <a:pt x="1123" y="0"/>
                        </a:moveTo>
                        <a:cubicBezTo>
                          <a:pt x="1118" y="0"/>
                          <a:pt x="1112" y="2"/>
                          <a:pt x="1107" y="7"/>
                        </a:cubicBezTo>
                        <a:cubicBezTo>
                          <a:pt x="981" y="112"/>
                          <a:pt x="950" y="782"/>
                          <a:pt x="877" y="782"/>
                        </a:cubicBezTo>
                        <a:cubicBezTo>
                          <a:pt x="876" y="782"/>
                          <a:pt x="875" y="781"/>
                          <a:pt x="874" y="781"/>
                        </a:cubicBezTo>
                        <a:cubicBezTo>
                          <a:pt x="818" y="765"/>
                          <a:pt x="334" y="634"/>
                          <a:pt x="119" y="634"/>
                        </a:cubicBezTo>
                        <a:cubicBezTo>
                          <a:pt x="43" y="634"/>
                          <a:pt x="1" y="650"/>
                          <a:pt x="22" y="693"/>
                        </a:cubicBezTo>
                        <a:cubicBezTo>
                          <a:pt x="104" y="858"/>
                          <a:pt x="901" y="988"/>
                          <a:pt x="1082" y="1165"/>
                        </a:cubicBezTo>
                        <a:cubicBezTo>
                          <a:pt x="1261" y="1342"/>
                          <a:pt x="1822" y="2746"/>
                          <a:pt x="1857" y="2798"/>
                        </a:cubicBezTo>
                        <a:lnTo>
                          <a:pt x="1822" y="2746"/>
                        </a:lnTo>
                        <a:cubicBezTo>
                          <a:pt x="1822" y="2746"/>
                          <a:pt x="1590" y="2698"/>
                          <a:pt x="1502" y="2615"/>
                        </a:cubicBezTo>
                        <a:cubicBezTo>
                          <a:pt x="1493" y="2606"/>
                          <a:pt x="1486" y="2602"/>
                          <a:pt x="1482" y="2602"/>
                        </a:cubicBezTo>
                        <a:lnTo>
                          <a:pt x="1482" y="2602"/>
                        </a:lnTo>
                        <a:cubicBezTo>
                          <a:pt x="1450" y="2602"/>
                          <a:pt x="1608" y="2894"/>
                          <a:pt x="1910" y="3035"/>
                        </a:cubicBezTo>
                        <a:cubicBezTo>
                          <a:pt x="2247" y="3192"/>
                          <a:pt x="2367" y="3287"/>
                          <a:pt x="2461" y="3354"/>
                        </a:cubicBezTo>
                        <a:cubicBezTo>
                          <a:pt x="2541" y="3411"/>
                          <a:pt x="3257" y="4117"/>
                          <a:pt x="3893" y="4117"/>
                        </a:cubicBezTo>
                        <a:cubicBezTo>
                          <a:pt x="4003" y="4117"/>
                          <a:pt x="4111" y="4096"/>
                          <a:pt x="4212" y="4046"/>
                        </a:cubicBezTo>
                        <a:lnTo>
                          <a:pt x="4212" y="4045"/>
                        </a:lnTo>
                        <a:cubicBezTo>
                          <a:pt x="4212" y="4045"/>
                          <a:pt x="4502" y="3405"/>
                          <a:pt x="3763" y="2769"/>
                        </a:cubicBezTo>
                        <a:cubicBezTo>
                          <a:pt x="3763" y="2769"/>
                          <a:pt x="3334" y="2443"/>
                          <a:pt x="3281" y="2301"/>
                        </a:cubicBezTo>
                        <a:cubicBezTo>
                          <a:pt x="3232" y="2168"/>
                          <a:pt x="2826" y="1602"/>
                          <a:pt x="2758" y="1602"/>
                        </a:cubicBezTo>
                        <a:cubicBezTo>
                          <a:pt x="2752" y="1602"/>
                          <a:pt x="2749" y="1606"/>
                          <a:pt x="2749" y="1615"/>
                        </a:cubicBezTo>
                        <a:cubicBezTo>
                          <a:pt x="2741" y="1723"/>
                          <a:pt x="2721" y="1977"/>
                          <a:pt x="2721" y="1977"/>
                        </a:cubicBezTo>
                        <a:cubicBezTo>
                          <a:pt x="2721" y="1977"/>
                          <a:pt x="1400" y="1482"/>
                          <a:pt x="1224" y="1046"/>
                        </a:cubicBezTo>
                        <a:cubicBezTo>
                          <a:pt x="1224" y="1046"/>
                          <a:pt x="1234" y="0"/>
                          <a:pt x="1123"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8" name="Google Shape;13388;p337"/>
                  <p:cNvSpPr/>
                  <p:nvPr/>
                </p:nvSpPr>
                <p:spPr>
                  <a:xfrm>
                    <a:off x="5209500" y="912925"/>
                    <a:ext cx="123075" cy="200300"/>
                  </a:xfrm>
                  <a:custGeom>
                    <a:rect b="b" l="l" r="r" t="t"/>
                    <a:pathLst>
                      <a:path extrusionOk="0" h="8012" w="4923">
                        <a:moveTo>
                          <a:pt x="2084" y="1"/>
                        </a:moveTo>
                        <a:cubicBezTo>
                          <a:pt x="2078" y="1"/>
                          <a:pt x="2072" y="2"/>
                          <a:pt x="2065" y="5"/>
                        </a:cubicBezTo>
                        <a:cubicBezTo>
                          <a:pt x="1831" y="105"/>
                          <a:pt x="1497" y="882"/>
                          <a:pt x="1378" y="882"/>
                        </a:cubicBezTo>
                        <a:cubicBezTo>
                          <a:pt x="1373" y="882"/>
                          <a:pt x="1368" y="881"/>
                          <a:pt x="1364" y="878"/>
                        </a:cubicBezTo>
                        <a:cubicBezTo>
                          <a:pt x="1268" y="817"/>
                          <a:pt x="308" y="549"/>
                          <a:pt x="123" y="549"/>
                        </a:cubicBezTo>
                        <a:cubicBezTo>
                          <a:pt x="105" y="549"/>
                          <a:pt x="94" y="552"/>
                          <a:pt x="92" y="557"/>
                        </a:cubicBezTo>
                        <a:cubicBezTo>
                          <a:pt x="1" y="837"/>
                          <a:pt x="1302" y="1411"/>
                          <a:pt x="1495" y="1763"/>
                        </a:cubicBezTo>
                        <a:cubicBezTo>
                          <a:pt x="1690" y="2115"/>
                          <a:pt x="1659" y="4085"/>
                          <a:pt x="1659" y="4085"/>
                        </a:cubicBezTo>
                        <a:cubicBezTo>
                          <a:pt x="1659" y="4085"/>
                          <a:pt x="1326" y="3904"/>
                          <a:pt x="1229" y="3739"/>
                        </a:cubicBezTo>
                        <a:cubicBezTo>
                          <a:pt x="1218" y="3719"/>
                          <a:pt x="1209" y="3710"/>
                          <a:pt x="1203" y="3710"/>
                        </a:cubicBezTo>
                        <a:lnTo>
                          <a:pt x="1203" y="3710"/>
                        </a:lnTo>
                        <a:cubicBezTo>
                          <a:pt x="1158" y="3710"/>
                          <a:pt x="1269" y="4217"/>
                          <a:pt x="1661" y="4566"/>
                        </a:cubicBezTo>
                        <a:cubicBezTo>
                          <a:pt x="2105" y="4961"/>
                          <a:pt x="2004" y="5166"/>
                          <a:pt x="2241" y="5658"/>
                        </a:cubicBezTo>
                        <a:cubicBezTo>
                          <a:pt x="2318" y="5817"/>
                          <a:pt x="3382" y="8011"/>
                          <a:pt x="4534" y="8011"/>
                        </a:cubicBezTo>
                        <a:cubicBezTo>
                          <a:pt x="4582" y="8011"/>
                          <a:pt x="4630" y="8007"/>
                          <a:pt x="4678" y="7999"/>
                        </a:cubicBezTo>
                        <a:lnTo>
                          <a:pt x="4677" y="7999"/>
                        </a:lnTo>
                        <a:cubicBezTo>
                          <a:pt x="4677" y="7999"/>
                          <a:pt x="4923" y="6668"/>
                          <a:pt x="4386" y="5440"/>
                        </a:cubicBezTo>
                        <a:cubicBezTo>
                          <a:pt x="4386" y="5440"/>
                          <a:pt x="3882" y="4748"/>
                          <a:pt x="3865" y="4504"/>
                        </a:cubicBezTo>
                        <a:cubicBezTo>
                          <a:pt x="3850" y="4276"/>
                          <a:pt x="3477" y="3197"/>
                          <a:pt x="3381" y="3197"/>
                        </a:cubicBezTo>
                        <a:cubicBezTo>
                          <a:pt x="3374" y="3197"/>
                          <a:pt x="3369" y="3202"/>
                          <a:pt x="3365" y="3212"/>
                        </a:cubicBezTo>
                        <a:cubicBezTo>
                          <a:pt x="3303" y="3377"/>
                          <a:pt x="3157" y="3755"/>
                          <a:pt x="3157" y="3755"/>
                        </a:cubicBezTo>
                        <a:cubicBezTo>
                          <a:pt x="3157" y="3755"/>
                          <a:pt x="1837" y="2395"/>
                          <a:pt x="1768" y="1646"/>
                        </a:cubicBezTo>
                        <a:cubicBezTo>
                          <a:pt x="1768" y="1646"/>
                          <a:pt x="2278" y="1"/>
                          <a:pt x="2084"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9" name="Google Shape;13389;p337"/>
                  <p:cNvSpPr/>
                  <p:nvPr/>
                </p:nvSpPr>
                <p:spPr>
                  <a:xfrm>
                    <a:off x="5107200" y="995875"/>
                    <a:ext cx="143225" cy="118925"/>
                  </a:xfrm>
                  <a:custGeom>
                    <a:rect b="b" l="l" r="r" t="t"/>
                    <a:pathLst>
                      <a:path extrusionOk="0" h="4757" w="5729">
                        <a:moveTo>
                          <a:pt x="1256" y="0"/>
                        </a:moveTo>
                        <a:cubicBezTo>
                          <a:pt x="1249" y="0"/>
                          <a:pt x="1243" y="3"/>
                          <a:pt x="1236" y="9"/>
                        </a:cubicBezTo>
                        <a:cubicBezTo>
                          <a:pt x="1098" y="139"/>
                          <a:pt x="1111" y="919"/>
                          <a:pt x="1025" y="919"/>
                        </a:cubicBezTo>
                        <a:cubicBezTo>
                          <a:pt x="1024" y="919"/>
                          <a:pt x="1023" y="919"/>
                          <a:pt x="1022" y="918"/>
                        </a:cubicBezTo>
                        <a:cubicBezTo>
                          <a:pt x="961" y="905"/>
                          <a:pt x="454" y="802"/>
                          <a:pt x="187" y="802"/>
                        </a:cubicBezTo>
                        <a:cubicBezTo>
                          <a:pt x="71" y="802"/>
                          <a:pt x="0" y="822"/>
                          <a:pt x="32" y="877"/>
                        </a:cubicBezTo>
                        <a:cubicBezTo>
                          <a:pt x="139" y="1062"/>
                          <a:pt x="1068" y="1156"/>
                          <a:pt x="1288" y="1347"/>
                        </a:cubicBezTo>
                        <a:cubicBezTo>
                          <a:pt x="1508" y="1539"/>
                          <a:pt x="2161" y="2912"/>
                          <a:pt x="2206" y="2969"/>
                        </a:cubicBezTo>
                        <a:cubicBezTo>
                          <a:pt x="2214" y="2980"/>
                          <a:pt x="2218" y="2985"/>
                          <a:pt x="2218" y="2985"/>
                        </a:cubicBezTo>
                        <a:cubicBezTo>
                          <a:pt x="2217" y="2985"/>
                          <a:pt x="2161" y="2912"/>
                          <a:pt x="2161" y="2912"/>
                        </a:cubicBezTo>
                        <a:cubicBezTo>
                          <a:pt x="2161" y="2912"/>
                          <a:pt x="1890" y="2872"/>
                          <a:pt x="1782" y="2783"/>
                        </a:cubicBezTo>
                        <a:cubicBezTo>
                          <a:pt x="1771" y="2774"/>
                          <a:pt x="1764" y="2770"/>
                          <a:pt x="1759" y="2770"/>
                        </a:cubicBezTo>
                        <a:lnTo>
                          <a:pt x="1759" y="2770"/>
                        </a:lnTo>
                        <a:cubicBezTo>
                          <a:pt x="1720" y="2770"/>
                          <a:pt x="1923" y="3096"/>
                          <a:pt x="2282" y="3238"/>
                        </a:cubicBezTo>
                        <a:cubicBezTo>
                          <a:pt x="2684" y="3395"/>
                          <a:pt x="2828" y="3498"/>
                          <a:pt x="2941" y="3568"/>
                        </a:cubicBezTo>
                        <a:cubicBezTo>
                          <a:pt x="3041" y="3629"/>
                          <a:pt x="4198" y="4757"/>
                          <a:pt x="5004" y="4757"/>
                        </a:cubicBezTo>
                        <a:cubicBezTo>
                          <a:pt x="5123" y="4757"/>
                          <a:pt x="5233" y="4732"/>
                          <a:pt x="5332" y="4677"/>
                        </a:cubicBezTo>
                        <a:cubicBezTo>
                          <a:pt x="5332" y="4677"/>
                          <a:pt x="5729" y="3977"/>
                          <a:pt x="4495" y="3007"/>
                        </a:cubicBezTo>
                        <a:cubicBezTo>
                          <a:pt x="4495" y="3007"/>
                          <a:pt x="3978" y="2663"/>
                          <a:pt x="3906" y="2501"/>
                        </a:cubicBezTo>
                        <a:cubicBezTo>
                          <a:pt x="3840" y="2353"/>
                          <a:pt x="3336" y="1733"/>
                          <a:pt x="3254" y="1733"/>
                        </a:cubicBezTo>
                        <a:cubicBezTo>
                          <a:pt x="3247" y="1733"/>
                          <a:pt x="3243" y="1738"/>
                          <a:pt x="3243" y="1748"/>
                        </a:cubicBezTo>
                        <a:cubicBezTo>
                          <a:pt x="3243" y="1874"/>
                          <a:pt x="3238" y="2168"/>
                          <a:pt x="3238" y="2168"/>
                        </a:cubicBezTo>
                        <a:cubicBezTo>
                          <a:pt x="3238" y="2168"/>
                          <a:pt x="1678" y="1691"/>
                          <a:pt x="1444" y="1199"/>
                        </a:cubicBezTo>
                        <a:cubicBezTo>
                          <a:pt x="1444" y="1199"/>
                          <a:pt x="1382" y="0"/>
                          <a:pt x="1256"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0" name="Google Shape;13390;p337"/>
                  <p:cNvSpPr/>
                  <p:nvPr/>
                </p:nvSpPr>
                <p:spPr>
                  <a:xfrm>
                    <a:off x="4722000" y="721050"/>
                    <a:ext cx="143225" cy="118950"/>
                  </a:xfrm>
                  <a:custGeom>
                    <a:rect b="b" l="l" r="r" t="t"/>
                    <a:pathLst>
                      <a:path extrusionOk="0" h="4758" w="5729">
                        <a:moveTo>
                          <a:pt x="1256" y="1"/>
                        </a:moveTo>
                        <a:cubicBezTo>
                          <a:pt x="1249" y="1"/>
                          <a:pt x="1243" y="4"/>
                          <a:pt x="1236" y="10"/>
                        </a:cubicBezTo>
                        <a:cubicBezTo>
                          <a:pt x="1098" y="140"/>
                          <a:pt x="1111" y="919"/>
                          <a:pt x="1025" y="919"/>
                        </a:cubicBezTo>
                        <a:cubicBezTo>
                          <a:pt x="1024" y="919"/>
                          <a:pt x="1023" y="919"/>
                          <a:pt x="1022" y="919"/>
                        </a:cubicBezTo>
                        <a:cubicBezTo>
                          <a:pt x="961" y="906"/>
                          <a:pt x="456" y="803"/>
                          <a:pt x="189" y="803"/>
                        </a:cubicBezTo>
                        <a:cubicBezTo>
                          <a:pt x="72" y="803"/>
                          <a:pt x="0" y="823"/>
                          <a:pt x="33" y="879"/>
                        </a:cubicBezTo>
                        <a:cubicBezTo>
                          <a:pt x="139" y="1063"/>
                          <a:pt x="1069" y="1157"/>
                          <a:pt x="1288" y="1349"/>
                        </a:cubicBezTo>
                        <a:cubicBezTo>
                          <a:pt x="1509" y="1539"/>
                          <a:pt x="2161" y="2913"/>
                          <a:pt x="2206" y="2970"/>
                        </a:cubicBezTo>
                        <a:cubicBezTo>
                          <a:pt x="2214" y="2981"/>
                          <a:pt x="2218" y="2986"/>
                          <a:pt x="2218" y="2986"/>
                        </a:cubicBezTo>
                        <a:cubicBezTo>
                          <a:pt x="2217" y="2986"/>
                          <a:pt x="2161" y="2913"/>
                          <a:pt x="2161" y="2913"/>
                        </a:cubicBezTo>
                        <a:cubicBezTo>
                          <a:pt x="2161" y="2913"/>
                          <a:pt x="1890" y="2873"/>
                          <a:pt x="1782" y="2784"/>
                        </a:cubicBezTo>
                        <a:cubicBezTo>
                          <a:pt x="1771" y="2775"/>
                          <a:pt x="1764" y="2771"/>
                          <a:pt x="1759" y="2771"/>
                        </a:cubicBezTo>
                        <a:lnTo>
                          <a:pt x="1759" y="2771"/>
                        </a:lnTo>
                        <a:cubicBezTo>
                          <a:pt x="1720" y="2771"/>
                          <a:pt x="1923" y="3097"/>
                          <a:pt x="2283" y="3238"/>
                        </a:cubicBezTo>
                        <a:cubicBezTo>
                          <a:pt x="2684" y="3397"/>
                          <a:pt x="2829" y="3498"/>
                          <a:pt x="2941" y="3569"/>
                        </a:cubicBezTo>
                        <a:cubicBezTo>
                          <a:pt x="3041" y="3629"/>
                          <a:pt x="4198" y="4757"/>
                          <a:pt x="5004" y="4757"/>
                        </a:cubicBezTo>
                        <a:cubicBezTo>
                          <a:pt x="5123" y="4757"/>
                          <a:pt x="5234" y="4733"/>
                          <a:pt x="5332" y="4677"/>
                        </a:cubicBezTo>
                        <a:cubicBezTo>
                          <a:pt x="5332" y="4677"/>
                          <a:pt x="5729" y="3978"/>
                          <a:pt x="4495" y="3008"/>
                        </a:cubicBezTo>
                        <a:cubicBezTo>
                          <a:pt x="4495" y="3008"/>
                          <a:pt x="3978" y="2664"/>
                          <a:pt x="3907" y="2502"/>
                        </a:cubicBezTo>
                        <a:cubicBezTo>
                          <a:pt x="3841" y="2353"/>
                          <a:pt x="3336" y="1734"/>
                          <a:pt x="3254" y="1734"/>
                        </a:cubicBezTo>
                        <a:cubicBezTo>
                          <a:pt x="3247" y="1734"/>
                          <a:pt x="3244" y="1739"/>
                          <a:pt x="3243" y="1749"/>
                        </a:cubicBezTo>
                        <a:cubicBezTo>
                          <a:pt x="3243" y="1875"/>
                          <a:pt x="3238" y="2170"/>
                          <a:pt x="3238" y="2170"/>
                        </a:cubicBezTo>
                        <a:cubicBezTo>
                          <a:pt x="3238" y="2170"/>
                          <a:pt x="1678" y="1692"/>
                          <a:pt x="1444" y="1200"/>
                        </a:cubicBezTo>
                        <a:cubicBezTo>
                          <a:pt x="1444" y="1200"/>
                          <a:pt x="1382" y="1"/>
                          <a:pt x="1256"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1" name="Google Shape;13391;p337"/>
                  <p:cNvSpPr/>
                  <p:nvPr/>
                </p:nvSpPr>
                <p:spPr>
                  <a:xfrm>
                    <a:off x="4683325" y="853650"/>
                    <a:ext cx="143200" cy="118925"/>
                  </a:xfrm>
                  <a:custGeom>
                    <a:rect b="b" l="l" r="r" t="t"/>
                    <a:pathLst>
                      <a:path extrusionOk="0" h="4757" w="5728">
                        <a:moveTo>
                          <a:pt x="1256" y="0"/>
                        </a:moveTo>
                        <a:cubicBezTo>
                          <a:pt x="1250" y="0"/>
                          <a:pt x="1243" y="3"/>
                          <a:pt x="1237" y="10"/>
                        </a:cubicBezTo>
                        <a:cubicBezTo>
                          <a:pt x="1098" y="139"/>
                          <a:pt x="1110" y="919"/>
                          <a:pt x="1026" y="919"/>
                        </a:cubicBezTo>
                        <a:cubicBezTo>
                          <a:pt x="1024" y="919"/>
                          <a:pt x="1023" y="919"/>
                          <a:pt x="1022" y="919"/>
                        </a:cubicBezTo>
                        <a:cubicBezTo>
                          <a:pt x="961" y="905"/>
                          <a:pt x="456" y="802"/>
                          <a:pt x="189" y="802"/>
                        </a:cubicBezTo>
                        <a:cubicBezTo>
                          <a:pt x="72" y="802"/>
                          <a:pt x="0" y="822"/>
                          <a:pt x="33" y="878"/>
                        </a:cubicBezTo>
                        <a:cubicBezTo>
                          <a:pt x="139" y="1062"/>
                          <a:pt x="1068" y="1156"/>
                          <a:pt x="1289" y="1347"/>
                        </a:cubicBezTo>
                        <a:cubicBezTo>
                          <a:pt x="1507" y="1536"/>
                          <a:pt x="2148" y="2884"/>
                          <a:pt x="2203" y="2966"/>
                        </a:cubicBezTo>
                        <a:lnTo>
                          <a:pt x="2203" y="2966"/>
                        </a:lnTo>
                        <a:cubicBezTo>
                          <a:pt x="2187" y="2944"/>
                          <a:pt x="2162" y="2911"/>
                          <a:pt x="2162" y="2911"/>
                        </a:cubicBezTo>
                        <a:cubicBezTo>
                          <a:pt x="2162" y="2911"/>
                          <a:pt x="1889" y="2871"/>
                          <a:pt x="1783" y="2782"/>
                        </a:cubicBezTo>
                        <a:cubicBezTo>
                          <a:pt x="1772" y="2773"/>
                          <a:pt x="1764" y="2769"/>
                          <a:pt x="1759" y="2769"/>
                        </a:cubicBezTo>
                        <a:cubicBezTo>
                          <a:pt x="1719" y="2769"/>
                          <a:pt x="1922" y="3097"/>
                          <a:pt x="2283" y="3238"/>
                        </a:cubicBezTo>
                        <a:cubicBezTo>
                          <a:pt x="2683" y="3395"/>
                          <a:pt x="2828" y="3498"/>
                          <a:pt x="2942" y="3567"/>
                        </a:cubicBezTo>
                        <a:cubicBezTo>
                          <a:pt x="3040" y="3629"/>
                          <a:pt x="4197" y="4756"/>
                          <a:pt x="5003" y="4756"/>
                        </a:cubicBezTo>
                        <a:cubicBezTo>
                          <a:pt x="5122" y="4756"/>
                          <a:pt x="5233" y="4732"/>
                          <a:pt x="5332" y="4676"/>
                        </a:cubicBezTo>
                        <a:cubicBezTo>
                          <a:pt x="5332" y="4676"/>
                          <a:pt x="5728" y="3976"/>
                          <a:pt x="4494" y="3008"/>
                        </a:cubicBezTo>
                        <a:cubicBezTo>
                          <a:pt x="4494" y="3008"/>
                          <a:pt x="3978" y="2663"/>
                          <a:pt x="3906" y="2501"/>
                        </a:cubicBezTo>
                        <a:cubicBezTo>
                          <a:pt x="3840" y="2352"/>
                          <a:pt x="3336" y="1733"/>
                          <a:pt x="3255" y="1733"/>
                        </a:cubicBezTo>
                        <a:cubicBezTo>
                          <a:pt x="3248" y="1733"/>
                          <a:pt x="3244" y="1738"/>
                          <a:pt x="3244" y="1748"/>
                        </a:cubicBezTo>
                        <a:cubicBezTo>
                          <a:pt x="3243" y="1875"/>
                          <a:pt x="3238" y="2168"/>
                          <a:pt x="3238" y="2168"/>
                        </a:cubicBezTo>
                        <a:cubicBezTo>
                          <a:pt x="3238" y="2168"/>
                          <a:pt x="1679" y="1691"/>
                          <a:pt x="1445" y="1200"/>
                        </a:cubicBezTo>
                        <a:cubicBezTo>
                          <a:pt x="1445" y="1200"/>
                          <a:pt x="1383" y="0"/>
                          <a:pt x="1256"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2" name="Google Shape;13392;p337"/>
                  <p:cNvSpPr/>
                  <p:nvPr/>
                </p:nvSpPr>
                <p:spPr>
                  <a:xfrm>
                    <a:off x="5047725" y="877325"/>
                    <a:ext cx="169200" cy="117050"/>
                  </a:xfrm>
                  <a:custGeom>
                    <a:rect b="b" l="l" r="r" t="t"/>
                    <a:pathLst>
                      <a:path extrusionOk="0" h="4682" w="6768">
                        <a:moveTo>
                          <a:pt x="931" y="1"/>
                        </a:moveTo>
                        <a:cubicBezTo>
                          <a:pt x="871" y="1"/>
                          <a:pt x="1075" y="1146"/>
                          <a:pt x="1075" y="1146"/>
                        </a:cubicBezTo>
                        <a:cubicBezTo>
                          <a:pt x="891" y="1586"/>
                          <a:pt x="246" y="1787"/>
                          <a:pt x="38" y="1993"/>
                        </a:cubicBezTo>
                        <a:cubicBezTo>
                          <a:pt x="1" y="2029"/>
                          <a:pt x="12" y="2044"/>
                          <a:pt x="59" y="2044"/>
                        </a:cubicBezTo>
                        <a:cubicBezTo>
                          <a:pt x="246" y="2044"/>
                          <a:pt x="996" y="1811"/>
                          <a:pt x="1467" y="1811"/>
                        </a:cubicBezTo>
                        <a:cubicBezTo>
                          <a:pt x="1540" y="1811"/>
                          <a:pt x="1606" y="1816"/>
                          <a:pt x="1662" y="1829"/>
                        </a:cubicBezTo>
                        <a:cubicBezTo>
                          <a:pt x="2176" y="1947"/>
                          <a:pt x="3111" y="3096"/>
                          <a:pt x="3250" y="3165"/>
                        </a:cubicBezTo>
                        <a:cubicBezTo>
                          <a:pt x="3387" y="3235"/>
                          <a:pt x="2985" y="3467"/>
                          <a:pt x="2753" y="3506"/>
                        </a:cubicBezTo>
                        <a:cubicBezTo>
                          <a:pt x="2520" y="3545"/>
                          <a:pt x="3532" y="3722"/>
                          <a:pt x="3774" y="3758"/>
                        </a:cubicBezTo>
                        <a:cubicBezTo>
                          <a:pt x="4016" y="3795"/>
                          <a:pt x="5641" y="4510"/>
                          <a:pt x="6124" y="4650"/>
                        </a:cubicBezTo>
                        <a:cubicBezTo>
                          <a:pt x="6199" y="4672"/>
                          <a:pt x="6265" y="4681"/>
                          <a:pt x="6323" y="4681"/>
                        </a:cubicBezTo>
                        <a:cubicBezTo>
                          <a:pt x="6643" y="4681"/>
                          <a:pt x="6735" y="4396"/>
                          <a:pt x="6749" y="4265"/>
                        </a:cubicBezTo>
                        <a:cubicBezTo>
                          <a:pt x="6768" y="4109"/>
                          <a:pt x="6716" y="3895"/>
                          <a:pt x="6580" y="3685"/>
                        </a:cubicBezTo>
                        <a:cubicBezTo>
                          <a:pt x="6442" y="3477"/>
                          <a:pt x="6041" y="2890"/>
                          <a:pt x="4876" y="2080"/>
                        </a:cubicBezTo>
                        <a:cubicBezTo>
                          <a:pt x="4633" y="1911"/>
                          <a:pt x="4102" y="1492"/>
                          <a:pt x="3860" y="1491"/>
                        </a:cubicBezTo>
                        <a:lnTo>
                          <a:pt x="3860" y="1491"/>
                        </a:lnTo>
                        <a:cubicBezTo>
                          <a:pt x="3860" y="1491"/>
                          <a:pt x="3932" y="1736"/>
                          <a:pt x="3814" y="1777"/>
                        </a:cubicBezTo>
                        <a:cubicBezTo>
                          <a:pt x="3805" y="1780"/>
                          <a:pt x="3786" y="1782"/>
                          <a:pt x="3758" y="1782"/>
                        </a:cubicBezTo>
                        <a:cubicBezTo>
                          <a:pt x="3417" y="1782"/>
                          <a:pt x="1784" y="1567"/>
                          <a:pt x="1647" y="1466"/>
                        </a:cubicBezTo>
                        <a:cubicBezTo>
                          <a:pt x="1499" y="1359"/>
                          <a:pt x="1002" y="36"/>
                          <a:pt x="934" y="1"/>
                        </a:cubicBezTo>
                        <a:cubicBezTo>
                          <a:pt x="933" y="1"/>
                          <a:pt x="932" y="1"/>
                          <a:pt x="931"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3" name="Google Shape;13393;p337"/>
                  <p:cNvSpPr/>
                  <p:nvPr/>
                </p:nvSpPr>
                <p:spPr>
                  <a:xfrm>
                    <a:off x="5406287" y="1567713"/>
                    <a:ext cx="166200" cy="66625"/>
                  </a:xfrm>
                  <a:custGeom>
                    <a:rect b="b" l="l" r="r" t="t"/>
                    <a:pathLst>
                      <a:path extrusionOk="0" h="2665" w="6648">
                        <a:moveTo>
                          <a:pt x="4534" y="0"/>
                        </a:moveTo>
                        <a:cubicBezTo>
                          <a:pt x="4357" y="0"/>
                          <a:pt x="4163" y="6"/>
                          <a:pt x="3950" y="20"/>
                        </a:cubicBezTo>
                        <a:cubicBezTo>
                          <a:pt x="3689" y="36"/>
                          <a:pt x="3090" y="38"/>
                          <a:pt x="2921" y="169"/>
                        </a:cubicBezTo>
                        <a:cubicBezTo>
                          <a:pt x="2921" y="169"/>
                          <a:pt x="3105" y="301"/>
                          <a:pt x="3046" y="394"/>
                        </a:cubicBezTo>
                        <a:cubicBezTo>
                          <a:pt x="2987" y="486"/>
                          <a:pt x="1532" y="1366"/>
                          <a:pt x="1370" y="1372"/>
                        </a:cubicBezTo>
                        <a:cubicBezTo>
                          <a:pt x="1369" y="1372"/>
                          <a:pt x="1368" y="1372"/>
                          <a:pt x="1367" y="1372"/>
                        </a:cubicBezTo>
                        <a:cubicBezTo>
                          <a:pt x="1197" y="1372"/>
                          <a:pt x="158" y="748"/>
                          <a:pt x="70" y="748"/>
                        </a:cubicBezTo>
                        <a:cubicBezTo>
                          <a:pt x="69" y="748"/>
                          <a:pt x="68" y="748"/>
                          <a:pt x="67" y="748"/>
                        </a:cubicBezTo>
                        <a:cubicBezTo>
                          <a:pt x="0" y="761"/>
                          <a:pt x="795" y="1463"/>
                          <a:pt x="795" y="1463"/>
                        </a:cubicBezTo>
                        <a:cubicBezTo>
                          <a:pt x="910" y="1872"/>
                          <a:pt x="572" y="2366"/>
                          <a:pt x="541" y="2624"/>
                        </a:cubicBezTo>
                        <a:cubicBezTo>
                          <a:pt x="538" y="2652"/>
                          <a:pt x="543" y="2664"/>
                          <a:pt x="554" y="2664"/>
                        </a:cubicBezTo>
                        <a:cubicBezTo>
                          <a:pt x="647" y="2664"/>
                          <a:pt x="1203" y="1796"/>
                          <a:pt x="1580" y="1616"/>
                        </a:cubicBezTo>
                        <a:cubicBezTo>
                          <a:pt x="1693" y="1562"/>
                          <a:pt x="1866" y="1543"/>
                          <a:pt x="2063" y="1543"/>
                        </a:cubicBezTo>
                        <a:cubicBezTo>
                          <a:pt x="2570" y="1543"/>
                          <a:pt x="3229" y="1671"/>
                          <a:pt x="3393" y="1671"/>
                        </a:cubicBezTo>
                        <a:cubicBezTo>
                          <a:pt x="3404" y="1671"/>
                          <a:pt x="3413" y="1670"/>
                          <a:pt x="3419" y="1669"/>
                        </a:cubicBezTo>
                        <a:cubicBezTo>
                          <a:pt x="3424" y="1668"/>
                          <a:pt x="3428" y="1668"/>
                          <a:pt x="3432" y="1668"/>
                        </a:cubicBezTo>
                        <a:cubicBezTo>
                          <a:pt x="3543" y="1668"/>
                          <a:pt x="3397" y="2030"/>
                          <a:pt x="3262" y="2180"/>
                        </a:cubicBezTo>
                        <a:cubicBezTo>
                          <a:pt x="3241" y="2203"/>
                          <a:pt x="3241" y="2213"/>
                          <a:pt x="3257" y="2213"/>
                        </a:cubicBezTo>
                        <a:cubicBezTo>
                          <a:pt x="3346" y="2213"/>
                          <a:pt x="3951" y="1885"/>
                          <a:pt x="4110" y="1793"/>
                        </a:cubicBezTo>
                        <a:cubicBezTo>
                          <a:pt x="4298" y="1685"/>
                          <a:pt x="5821" y="1285"/>
                          <a:pt x="6234" y="1117"/>
                        </a:cubicBezTo>
                        <a:cubicBezTo>
                          <a:pt x="6647" y="950"/>
                          <a:pt x="6530" y="623"/>
                          <a:pt x="6457" y="505"/>
                        </a:cubicBezTo>
                        <a:cubicBezTo>
                          <a:pt x="6384" y="387"/>
                          <a:pt x="6229" y="266"/>
                          <a:pt x="6020" y="197"/>
                        </a:cubicBezTo>
                        <a:cubicBezTo>
                          <a:pt x="5845" y="139"/>
                          <a:pt x="5399" y="0"/>
                          <a:pt x="4534"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4" name="Google Shape;13394;p337"/>
                  <p:cNvSpPr/>
                  <p:nvPr/>
                </p:nvSpPr>
                <p:spPr>
                  <a:xfrm>
                    <a:off x="4921975" y="573750"/>
                    <a:ext cx="76775" cy="94925"/>
                  </a:xfrm>
                  <a:custGeom>
                    <a:rect b="b" l="l" r="r" t="t"/>
                    <a:pathLst>
                      <a:path extrusionOk="0" h="3797" w="3071">
                        <a:moveTo>
                          <a:pt x="901" y="0"/>
                        </a:moveTo>
                        <a:cubicBezTo>
                          <a:pt x="823" y="0"/>
                          <a:pt x="611" y="594"/>
                          <a:pt x="611" y="594"/>
                        </a:cubicBezTo>
                        <a:cubicBezTo>
                          <a:pt x="589" y="611"/>
                          <a:pt x="547" y="616"/>
                          <a:pt x="496" y="616"/>
                        </a:cubicBezTo>
                        <a:cubicBezTo>
                          <a:pt x="419" y="616"/>
                          <a:pt x="321" y="604"/>
                          <a:pt x="238" y="604"/>
                        </a:cubicBezTo>
                        <a:cubicBezTo>
                          <a:pt x="165" y="604"/>
                          <a:pt x="104" y="613"/>
                          <a:pt x="77" y="647"/>
                        </a:cubicBezTo>
                        <a:cubicBezTo>
                          <a:pt x="1" y="743"/>
                          <a:pt x="361" y="742"/>
                          <a:pt x="729" y="906"/>
                        </a:cubicBezTo>
                        <a:cubicBezTo>
                          <a:pt x="1098" y="1069"/>
                          <a:pt x="1223" y="2055"/>
                          <a:pt x="1184" y="2122"/>
                        </a:cubicBezTo>
                        <a:cubicBezTo>
                          <a:pt x="1169" y="2150"/>
                          <a:pt x="1105" y="2157"/>
                          <a:pt x="1034" y="2157"/>
                        </a:cubicBezTo>
                        <a:cubicBezTo>
                          <a:pt x="949" y="2157"/>
                          <a:pt x="855" y="2147"/>
                          <a:pt x="820" y="2147"/>
                        </a:cubicBezTo>
                        <a:cubicBezTo>
                          <a:pt x="814" y="2147"/>
                          <a:pt x="810" y="2147"/>
                          <a:pt x="808" y="2148"/>
                        </a:cubicBezTo>
                        <a:cubicBezTo>
                          <a:pt x="784" y="2155"/>
                          <a:pt x="1046" y="2398"/>
                          <a:pt x="1302" y="2441"/>
                        </a:cubicBezTo>
                        <a:cubicBezTo>
                          <a:pt x="1558" y="2484"/>
                          <a:pt x="1598" y="2628"/>
                          <a:pt x="1598" y="2628"/>
                        </a:cubicBezTo>
                        <a:cubicBezTo>
                          <a:pt x="1816" y="3210"/>
                          <a:pt x="2768" y="3796"/>
                          <a:pt x="2928" y="3796"/>
                        </a:cubicBezTo>
                        <a:cubicBezTo>
                          <a:pt x="2931" y="3796"/>
                          <a:pt x="2933" y="3796"/>
                          <a:pt x="2935" y="3796"/>
                        </a:cubicBezTo>
                        <a:cubicBezTo>
                          <a:pt x="3070" y="3774"/>
                          <a:pt x="3018" y="3168"/>
                          <a:pt x="2928" y="2800"/>
                        </a:cubicBezTo>
                        <a:lnTo>
                          <a:pt x="2928" y="2801"/>
                        </a:lnTo>
                        <a:cubicBezTo>
                          <a:pt x="2881" y="2611"/>
                          <a:pt x="2659" y="2306"/>
                          <a:pt x="2407" y="2026"/>
                        </a:cubicBezTo>
                        <a:cubicBezTo>
                          <a:pt x="2397" y="1894"/>
                          <a:pt x="2373" y="1728"/>
                          <a:pt x="2346" y="1683"/>
                        </a:cubicBezTo>
                        <a:cubicBezTo>
                          <a:pt x="2341" y="1675"/>
                          <a:pt x="2334" y="1671"/>
                          <a:pt x="2326" y="1671"/>
                        </a:cubicBezTo>
                        <a:cubicBezTo>
                          <a:pt x="2293" y="1671"/>
                          <a:pt x="2238" y="1731"/>
                          <a:pt x="2187" y="1795"/>
                        </a:cubicBezTo>
                        <a:cubicBezTo>
                          <a:pt x="2024" y="1630"/>
                          <a:pt x="1864" y="1491"/>
                          <a:pt x="1748" y="1415"/>
                        </a:cubicBezTo>
                        <a:cubicBezTo>
                          <a:pt x="1400" y="1184"/>
                          <a:pt x="1181" y="1137"/>
                          <a:pt x="1005" y="847"/>
                        </a:cubicBezTo>
                        <a:cubicBezTo>
                          <a:pt x="829" y="556"/>
                          <a:pt x="979" y="52"/>
                          <a:pt x="910" y="3"/>
                        </a:cubicBezTo>
                        <a:cubicBezTo>
                          <a:pt x="907" y="1"/>
                          <a:pt x="904" y="0"/>
                          <a:pt x="901"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5" name="Google Shape;13395;p337"/>
                  <p:cNvSpPr/>
                  <p:nvPr/>
                </p:nvSpPr>
                <p:spPr>
                  <a:xfrm>
                    <a:off x="5250250" y="582425"/>
                    <a:ext cx="49975" cy="105000"/>
                  </a:xfrm>
                  <a:custGeom>
                    <a:rect b="b" l="l" r="r" t="t"/>
                    <a:pathLst>
                      <a:path extrusionOk="0" h="4200" w="1999">
                        <a:moveTo>
                          <a:pt x="979" y="0"/>
                        </a:moveTo>
                        <a:cubicBezTo>
                          <a:pt x="857" y="0"/>
                          <a:pt x="1075" y="285"/>
                          <a:pt x="1171" y="675"/>
                        </a:cubicBezTo>
                        <a:cubicBezTo>
                          <a:pt x="1266" y="1066"/>
                          <a:pt x="560" y="1766"/>
                          <a:pt x="485" y="1777"/>
                        </a:cubicBezTo>
                        <a:cubicBezTo>
                          <a:pt x="483" y="1777"/>
                          <a:pt x="482" y="1777"/>
                          <a:pt x="480" y="1777"/>
                        </a:cubicBezTo>
                        <a:cubicBezTo>
                          <a:pt x="403" y="1777"/>
                          <a:pt x="256" y="1508"/>
                          <a:pt x="236" y="1495"/>
                        </a:cubicBezTo>
                        <a:cubicBezTo>
                          <a:pt x="235" y="1495"/>
                          <a:pt x="235" y="1494"/>
                          <a:pt x="234" y="1494"/>
                        </a:cubicBezTo>
                        <a:lnTo>
                          <a:pt x="234" y="1494"/>
                        </a:lnTo>
                        <a:cubicBezTo>
                          <a:pt x="212" y="1494"/>
                          <a:pt x="184" y="1840"/>
                          <a:pt x="304" y="2066"/>
                        </a:cubicBezTo>
                        <a:cubicBezTo>
                          <a:pt x="425" y="2295"/>
                          <a:pt x="335" y="2415"/>
                          <a:pt x="335" y="2415"/>
                        </a:cubicBezTo>
                        <a:cubicBezTo>
                          <a:pt x="0" y="2950"/>
                          <a:pt x="127" y="4093"/>
                          <a:pt x="226" y="4186"/>
                        </a:cubicBezTo>
                        <a:cubicBezTo>
                          <a:pt x="235" y="4195"/>
                          <a:pt x="249" y="4199"/>
                          <a:pt x="265" y="4199"/>
                        </a:cubicBezTo>
                        <a:cubicBezTo>
                          <a:pt x="411" y="4199"/>
                          <a:pt x="797" y="3840"/>
                          <a:pt x="1010" y="3574"/>
                        </a:cubicBezTo>
                        <a:cubicBezTo>
                          <a:pt x="1132" y="3420"/>
                          <a:pt x="1237" y="3059"/>
                          <a:pt x="1306" y="2687"/>
                        </a:cubicBezTo>
                        <a:cubicBezTo>
                          <a:pt x="1405" y="2599"/>
                          <a:pt x="1521" y="2479"/>
                          <a:pt x="1540" y="2431"/>
                        </a:cubicBezTo>
                        <a:cubicBezTo>
                          <a:pt x="1558" y="2385"/>
                          <a:pt x="1458" y="2374"/>
                          <a:pt x="1356" y="2373"/>
                        </a:cubicBezTo>
                        <a:cubicBezTo>
                          <a:pt x="1386" y="2142"/>
                          <a:pt x="1398" y="1931"/>
                          <a:pt x="1388" y="1792"/>
                        </a:cubicBezTo>
                        <a:cubicBezTo>
                          <a:pt x="1359" y="1376"/>
                          <a:pt x="1262" y="1174"/>
                          <a:pt x="1386" y="858"/>
                        </a:cubicBezTo>
                        <a:cubicBezTo>
                          <a:pt x="1509" y="541"/>
                          <a:pt x="1999" y="353"/>
                          <a:pt x="1996" y="268"/>
                        </a:cubicBezTo>
                        <a:cubicBezTo>
                          <a:pt x="1996" y="253"/>
                          <a:pt x="1977" y="247"/>
                          <a:pt x="1945" y="247"/>
                        </a:cubicBezTo>
                        <a:cubicBezTo>
                          <a:pt x="1792" y="247"/>
                          <a:pt x="1346" y="392"/>
                          <a:pt x="1346" y="392"/>
                        </a:cubicBezTo>
                        <a:cubicBezTo>
                          <a:pt x="1242" y="363"/>
                          <a:pt x="1104" y="3"/>
                          <a:pt x="980" y="0"/>
                        </a:cubicBezTo>
                        <a:cubicBezTo>
                          <a:pt x="980" y="0"/>
                          <a:pt x="979" y="0"/>
                          <a:pt x="979"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6" name="Google Shape;13396;p337"/>
                  <p:cNvSpPr/>
                  <p:nvPr/>
                </p:nvSpPr>
                <p:spPr>
                  <a:xfrm>
                    <a:off x="5043975" y="1067525"/>
                    <a:ext cx="106850" cy="47550"/>
                  </a:xfrm>
                  <a:custGeom>
                    <a:rect b="b" l="l" r="r" t="t"/>
                    <a:pathLst>
                      <a:path extrusionOk="0" h="1902" w="4274">
                        <a:moveTo>
                          <a:pt x="275" y="0"/>
                        </a:moveTo>
                        <a:cubicBezTo>
                          <a:pt x="275" y="0"/>
                          <a:pt x="275" y="0"/>
                          <a:pt x="274" y="0"/>
                        </a:cubicBezTo>
                        <a:cubicBezTo>
                          <a:pt x="189" y="1"/>
                          <a:pt x="393" y="651"/>
                          <a:pt x="393" y="651"/>
                        </a:cubicBezTo>
                        <a:cubicBezTo>
                          <a:pt x="365" y="754"/>
                          <a:pt x="3" y="892"/>
                          <a:pt x="1" y="1016"/>
                        </a:cubicBezTo>
                        <a:cubicBezTo>
                          <a:pt x="0" y="1042"/>
                          <a:pt x="13" y="1053"/>
                          <a:pt x="36" y="1053"/>
                        </a:cubicBezTo>
                        <a:cubicBezTo>
                          <a:pt x="124" y="1053"/>
                          <a:pt x="367" y="902"/>
                          <a:pt x="676" y="829"/>
                        </a:cubicBezTo>
                        <a:cubicBezTo>
                          <a:pt x="700" y="823"/>
                          <a:pt x="725" y="820"/>
                          <a:pt x="751" y="820"/>
                        </a:cubicBezTo>
                        <a:cubicBezTo>
                          <a:pt x="1150" y="820"/>
                          <a:pt x="1763" y="1452"/>
                          <a:pt x="1774" y="1523"/>
                        </a:cubicBezTo>
                        <a:cubicBezTo>
                          <a:pt x="1784" y="1599"/>
                          <a:pt x="1503" y="1750"/>
                          <a:pt x="1489" y="1771"/>
                        </a:cubicBezTo>
                        <a:cubicBezTo>
                          <a:pt x="1483" y="1780"/>
                          <a:pt x="1549" y="1792"/>
                          <a:pt x="1645" y="1792"/>
                        </a:cubicBezTo>
                        <a:cubicBezTo>
                          <a:pt x="1765" y="1792"/>
                          <a:pt x="1932" y="1773"/>
                          <a:pt x="2060" y="1706"/>
                        </a:cubicBezTo>
                        <a:cubicBezTo>
                          <a:pt x="2152" y="1659"/>
                          <a:pt x="2226" y="1644"/>
                          <a:pt x="2282" y="1644"/>
                        </a:cubicBezTo>
                        <a:cubicBezTo>
                          <a:pt x="2366" y="1644"/>
                          <a:pt x="2409" y="1677"/>
                          <a:pt x="2409" y="1677"/>
                        </a:cubicBezTo>
                        <a:cubicBezTo>
                          <a:pt x="2678" y="1847"/>
                          <a:pt x="3100" y="1902"/>
                          <a:pt x="3466" y="1902"/>
                        </a:cubicBezTo>
                        <a:cubicBezTo>
                          <a:pt x="3827" y="1902"/>
                          <a:pt x="4133" y="1848"/>
                          <a:pt x="4180" y="1799"/>
                        </a:cubicBezTo>
                        <a:cubicBezTo>
                          <a:pt x="4274" y="1700"/>
                          <a:pt x="3867" y="1248"/>
                          <a:pt x="3573" y="1011"/>
                        </a:cubicBezTo>
                        <a:cubicBezTo>
                          <a:pt x="3421" y="888"/>
                          <a:pt x="3060" y="779"/>
                          <a:pt x="2690" y="708"/>
                        </a:cubicBezTo>
                        <a:cubicBezTo>
                          <a:pt x="2601" y="608"/>
                          <a:pt x="2482" y="490"/>
                          <a:pt x="2435" y="472"/>
                        </a:cubicBezTo>
                        <a:cubicBezTo>
                          <a:pt x="2431" y="470"/>
                          <a:pt x="2428" y="470"/>
                          <a:pt x="2424" y="470"/>
                        </a:cubicBezTo>
                        <a:cubicBezTo>
                          <a:pt x="2387" y="470"/>
                          <a:pt x="2378" y="563"/>
                          <a:pt x="2376" y="656"/>
                        </a:cubicBezTo>
                        <a:cubicBezTo>
                          <a:pt x="2193" y="631"/>
                          <a:pt x="2022" y="616"/>
                          <a:pt x="1890" y="616"/>
                        </a:cubicBezTo>
                        <a:cubicBezTo>
                          <a:pt x="1855" y="616"/>
                          <a:pt x="1824" y="617"/>
                          <a:pt x="1795" y="619"/>
                        </a:cubicBezTo>
                        <a:cubicBezTo>
                          <a:pt x="1536" y="635"/>
                          <a:pt x="1359" y="679"/>
                          <a:pt x="1187" y="679"/>
                        </a:cubicBezTo>
                        <a:cubicBezTo>
                          <a:pt x="1082" y="679"/>
                          <a:pt x="979" y="663"/>
                          <a:pt x="860" y="616"/>
                        </a:cubicBezTo>
                        <a:cubicBezTo>
                          <a:pt x="545" y="490"/>
                          <a:pt x="361" y="0"/>
                          <a:pt x="275"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7" name="Google Shape;13397;p337"/>
                  <p:cNvSpPr/>
                  <p:nvPr/>
                </p:nvSpPr>
                <p:spPr>
                  <a:xfrm>
                    <a:off x="4698350" y="1109175"/>
                    <a:ext cx="108675" cy="38850"/>
                  </a:xfrm>
                  <a:custGeom>
                    <a:rect b="b" l="l" r="r" t="t"/>
                    <a:pathLst>
                      <a:path extrusionOk="0" h="1554" w="4347">
                        <a:moveTo>
                          <a:pt x="127" y="0"/>
                        </a:moveTo>
                        <a:cubicBezTo>
                          <a:pt x="125" y="0"/>
                          <a:pt x="123" y="1"/>
                          <a:pt x="122" y="1"/>
                        </a:cubicBezTo>
                        <a:cubicBezTo>
                          <a:pt x="37" y="17"/>
                          <a:pt x="347" y="622"/>
                          <a:pt x="347" y="622"/>
                        </a:cubicBezTo>
                        <a:cubicBezTo>
                          <a:pt x="335" y="730"/>
                          <a:pt x="0" y="925"/>
                          <a:pt x="19" y="1047"/>
                        </a:cubicBezTo>
                        <a:cubicBezTo>
                          <a:pt x="22" y="1069"/>
                          <a:pt x="33" y="1079"/>
                          <a:pt x="50" y="1079"/>
                        </a:cubicBezTo>
                        <a:cubicBezTo>
                          <a:pt x="129" y="1079"/>
                          <a:pt x="349" y="879"/>
                          <a:pt x="654" y="751"/>
                        </a:cubicBezTo>
                        <a:cubicBezTo>
                          <a:pt x="697" y="733"/>
                          <a:pt x="747" y="725"/>
                          <a:pt x="800" y="725"/>
                        </a:cubicBezTo>
                        <a:cubicBezTo>
                          <a:pt x="1202" y="725"/>
                          <a:pt x="1831" y="1191"/>
                          <a:pt x="1852" y="1255"/>
                        </a:cubicBezTo>
                        <a:cubicBezTo>
                          <a:pt x="1875" y="1328"/>
                          <a:pt x="1621" y="1523"/>
                          <a:pt x="1611" y="1546"/>
                        </a:cubicBezTo>
                        <a:cubicBezTo>
                          <a:pt x="1609" y="1551"/>
                          <a:pt x="1622" y="1554"/>
                          <a:pt x="1647" y="1554"/>
                        </a:cubicBezTo>
                        <a:cubicBezTo>
                          <a:pt x="1741" y="1554"/>
                          <a:pt x="2000" y="1513"/>
                          <a:pt x="2165" y="1389"/>
                        </a:cubicBezTo>
                        <a:cubicBezTo>
                          <a:pt x="2274" y="1306"/>
                          <a:pt x="2362" y="1287"/>
                          <a:pt x="2421" y="1287"/>
                        </a:cubicBezTo>
                        <a:cubicBezTo>
                          <a:pt x="2474" y="1287"/>
                          <a:pt x="2504" y="1302"/>
                          <a:pt x="2504" y="1302"/>
                        </a:cubicBezTo>
                        <a:cubicBezTo>
                          <a:pt x="2664" y="1370"/>
                          <a:pt x="2863" y="1395"/>
                          <a:pt x="3069" y="1395"/>
                        </a:cubicBezTo>
                        <a:cubicBezTo>
                          <a:pt x="3616" y="1395"/>
                          <a:pt x="4214" y="1213"/>
                          <a:pt x="4270" y="1131"/>
                        </a:cubicBezTo>
                        <a:cubicBezTo>
                          <a:pt x="4347" y="1017"/>
                          <a:pt x="3871" y="640"/>
                          <a:pt x="3542" y="454"/>
                        </a:cubicBezTo>
                        <a:cubicBezTo>
                          <a:pt x="3371" y="357"/>
                          <a:pt x="2997" y="310"/>
                          <a:pt x="2621" y="301"/>
                        </a:cubicBezTo>
                        <a:cubicBezTo>
                          <a:pt x="2518" y="218"/>
                          <a:pt x="2380" y="121"/>
                          <a:pt x="2331" y="110"/>
                        </a:cubicBezTo>
                        <a:cubicBezTo>
                          <a:pt x="2328" y="109"/>
                          <a:pt x="2326" y="109"/>
                          <a:pt x="2324" y="109"/>
                        </a:cubicBezTo>
                        <a:cubicBezTo>
                          <a:pt x="2282" y="109"/>
                          <a:pt x="2288" y="205"/>
                          <a:pt x="2302" y="301"/>
                        </a:cubicBezTo>
                        <a:cubicBezTo>
                          <a:pt x="2069" y="308"/>
                          <a:pt x="1859" y="328"/>
                          <a:pt x="1724" y="360"/>
                        </a:cubicBezTo>
                        <a:cubicBezTo>
                          <a:pt x="1400" y="436"/>
                          <a:pt x="1218" y="531"/>
                          <a:pt x="990" y="531"/>
                        </a:cubicBezTo>
                        <a:cubicBezTo>
                          <a:pt x="931" y="531"/>
                          <a:pt x="869" y="525"/>
                          <a:pt x="800" y="510"/>
                        </a:cubicBezTo>
                        <a:cubicBezTo>
                          <a:pt x="475" y="441"/>
                          <a:pt x="216" y="0"/>
                          <a:pt x="127"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8" name="Google Shape;13398;p337"/>
                  <p:cNvSpPr/>
                  <p:nvPr/>
                </p:nvSpPr>
                <p:spPr>
                  <a:xfrm>
                    <a:off x="4927850" y="1026925"/>
                    <a:ext cx="81850" cy="36450"/>
                  </a:xfrm>
                  <a:custGeom>
                    <a:rect b="b" l="l" r="r" t="t"/>
                    <a:pathLst>
                      <a:path extrusionOk="0" h="1458" w="3274">
                        <a:moveTo>
                          <a:pt x="212" y="1"/>
                        </a:moveTo>
                        <a:cubicBezTo>
                          <a:pt x="212" y="1"/>
                          <a:pt x="212" y="1"/>
                          <a:pt x="211" y="1"/>
                        </a:cubicBezTo>
                        <a:cubicBezTo>
                          <a:pt x="146" y="2"/>
                          <a:pt x="303" y="500"/>
                          <a:pt x="303" y="500"/>
                        </a:cubicBezTo>
                        <a:cubicBezTo>
                          <a:pt x="281" y="579"/>
                          <a:pt x="3" y="684"/>
                          <a:pt x="1" y="778"/>
                        </a:cubicBezTo>
                        <a:cubicBezTo>
                          <a:pt x="1" y="799"/>
                          <a:pt x="10" y="807"/>
                          <a:pt x="29" y="807"/>
                        </a:cubicBezTo>
                        <a:cubicBezTo>
                          <a:pt x="96" y="807"/>
                          <a:pt x="283" y="692"/>
                          <a:pt x="519" y="636"/>
                        </a:cubicBezTo>
                        <a:cubicBezTo>
                          <a:pt x="537" y="632"/>
                          <a:pt x="556" y="629"/>
                          <a:pt x="577" y="629"/>
                        </a:cubicBezTo>
                        <a:cubicBezTo>
                          <a:pt x="883" y="629"/>
                          <a:pt x="1351" y="1113"/>
                          <a:pt x="1359" y="1167"/>
                        </a:cubicBezTo>
                        <a:cubicBezTo>
                          <a:pt x="1368" y="1225"/>
                          <a:pt x="1153" y="1341"/>
                          <a:pt x="1141" y="1357"/>
                        </a:cubicBezTo>
                        <a:cubicBezTo>
                          <a:pt x="1136" y="1364"/>
                          <a:pt x="1188" y="1373"/>
                          <a:pt x="1262" y="1373"/>
                        </a:cubicBezTo>
                        <a:cubicBezTo>
                          <a:pt x="1354" y="1373"/>
                          <a:pt x="1481" y="1359"/>
                          <a:pt x="1578" y="1307"/>
                        </a:cubicBezTo>
                        <a:cubicBezTo>
                          <a:pt x="1649" y="1271"/>
                          <a:pt x="1706" y="1260"/>
                          <a:pt x="1748" y="1260"/>
                        </a:cubicBezTo>
                        <a:cubicBezTo>
                          <a:pt x="1813" y="1260"/>
                          <a:pt x="1846" y="1285"/>
                          <a:pt x="1846" y="1285"/>
                        </a:cubicBezTo>
                        <a:cubicBezTo>
                          <a:pt x="2052" y="1415"/>
                          <a:pt x="2376" y="1457"/>
                          <a:pt x="2656" y="1457"/>
                        </a:cubicBezTo>
                        <a:cubicBezTo>
                          <a:pt x="2932" y="1457"/>
                          <a:pt x="3166" y="1416"/>
                          <a:pt x="3202" y="1379"/>
                        </a:cubicBezTo>
                        <a:cubicBezTo>
                          <a:pt x="3274" y="1303"/>
                          <a:pt x="2962" y="957"/>
                          <a:pt x="2738" y="775"/>
                        </a:cubicBezTo>
                        <a:cubicBezTo>
                          <a:pt x="2621" y="681"/>
                          <a:pt x="2344" y="598"/>
                          <a:pt x="2060" y="543"/>
                        </a:cubicBezTo>
                        <a:cubicBezTo>
                          <a:pt x="1993" y="468"/>
                          <a:pt x="1902" y="377"/>
                          <a:pt x="1866" y="362"/>
                        </a:cubicBezTo>
                        <a:cubicBezTo>
                          <a:pt x="1863" y="361"/>
                          <a:pt x="1860" y="361"/>
                          <a:pt x="1858" y="361"/>
                        </a:cubicBezTo>
                        <a:cubicBezTo>
                          <a:pt x="1829" y="361"/>
                          <a:pt x="1822" y="432"/>
                          <a:pt x="1820" y="503"/>
                        </a:cubicBezTo>
                        <a:cubicBezTo>
                          <a:pt x="1680" y="484"/>
                          <a:pt x="1549" y="473"/>
                          <a:pt x="1448" y="473"/>
                        </a:cubicBezTo>
                        <a:cubicBezTo>
                          <a:pt x="1422" y="473"/>
                          <a:pt x="1397" y="473"/>
                          <a:pt x="1375" y="475"/>
                        </a:cubicBezTo>
                        <a:cubicBezTo>
                          <a:pt x="1178" y="488"/>
                          <a:pt x="1043" y="521"/>
                          <a:pt x="911" y="521"/>
                        </a:cubicBezTo>
                        <a:cubicBezTo>
                          <a:pt x="831" y="521"/>
                          <a:pt x="752" y="509"/>
                          <a:pt x="660" y="473"/>
                        </a:cubicBezTo>
                        <a:cubicBezTo>
                          <a:pt x="419" y="376"/>
                          <a:pt x="278" y="1"/>
                          <a:pt x="212"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9" name="Google Shape;13399;p337"/>
                  <p:cNvSpPr/>
                  <p:nvPr/>
                </p:nvSpPr>
                <p:spPr>
                  <a:xfrm>
                    <a:off x="4699450" y="1005625"/>
                    <a:ext cx="81850" cy="36450"/>
                  </a:xfrm>
                  <a:custGeom>
                    <a:rect b="b" l="l" r="r" t="t"/>
                    <a:pathLst>
                      <a:path extrusionOk="0" h="1458" w="3274">
                        <a:moveTo>
                          <a:pt x="212" y="1"/>
                        </a:moveTo>
                        <a:cubicBezTo>
                          <a:pt x="212" y="1"/>
                          <a:pt x="211" y="1"/>
                          <a:pt x="211" y="1"/>
                        </a:cubicBezTo>
                        <a:cubicBezTo>
                          <a:pt x="145" y="2"/>
                          <a:pt x="302" y="500"/>
                          <a:pt x="302" y="500"/>
                        </a:cubicBezTo>
                        <a:cubicBezTo>
                          <a:pt x="279" y="579"/>
                          <a:pt x="3" y="683"/>
                          <a:pt x="1" y="778"/>
                        </a:cubicBezTo>
                        <a:cubicBezTo>
                          <a:pt x="1" y="798"/>
                          <a:pt x="10" y="807"/>
                          <a:pt x="28" y="807"/>
                        </a:cubicBezTo>
                        <a:cubicBezTo>
                          <a:pt x="95" y="807"/>
                          <a:pt x="281" y="691"/>
                          <a:pt x="518" y="635"/>
                        </a:cubicBezTo>
                        <a:cubicBezTo>
                          <a:pt x="537" y="631"/>
                          <a:pt x="556" y="629"/>
                          <a:pt x="575" y="629"/>
                        </a:cubicBezTo>
                        <a:cubicBezTo>
                          <a:pt x="881" y="629"/>
                          <a:pt x="1351" y="1113"/>
                          <a:pt x="1359" y="1167"/>
                        </a:cubicBezTo>
                        <a:cubicBezTo>
                          <a:pt x="1367" y="1225"/>
                          <a:pt x="1151" y="1341"/>
                          <a:pt x="1141" y="1357"/>
                        </a:cubicBezTo>
                        <a:cubicBezTo>
                          <a:pt x="1136" y="1364"/>
                          <a:pt x="1187" y="1373"/>
                          <a:pt x="1261" y="1373"/>
                        </a:cubicBezTo>
                        <a:cubicBezTo>
                          <a:pt x="1353" y="1373"/>
                          <a:pt x="1480" y="1359"/>
                          <a:pt x="1578" y="1307"/>
                        </a:cubicBezTo>
                        <a:cubicBezTo>
                          <a:pt x="1649" y="1271"/>
                          <a:pt x="1706" y="1260"/>
                          <a:pt x="1748" y="1260"/>
                        </a:cubicBezTo>
                        <a:cubicBezTo>
                          <a:pt x="1813" y="1260"/>
                          <a:pt x="1846" y="1285"/>
                          <a:pt x="1846" y="1285"/>
                        </a:cubicBezTo>
                        <a:cubicBezTo>
                          <a:pt x="2052" y="1415"/>
                          <a:pt x="2376" y="1457"/>
                          <a:pt x="2656" y="1457"/>
                        </a:cubicBezTo>
                        <a:cubicBezTo>
                          <a:pt x="2932" y="1457"/>
                          <a:pt x="3166" y="1416"/>
                          <a:pt x="3202" y="1379"/>
                        </a:cubicBezTo>
                        <a:cubicBezTo>
                          <a:pt x="3274" y="1303"/>
                          <a:pt x="2962" y="957"/>
                          <a:pt x="2737" y="775"/>
                        </a:cubicBezTo>
                        <a:lnTo>
                          <a:pt x="2736" y="775"/>
                        </a:lnTo>
                        <a:cubicBezTo>
                          <a:pt x="2620" y="681"/>
                          <a:pt x="2344" y="598"/>
                          <a:pt x="2060" y="543"/>
                        </a:cubicBezTo>
                        <a:cubicBezTo>
                          <a:pt x="1993" y="466"/>
                          <a:pt x="1902" y="377"/>
                          <a:pt x="1866" y="362"/>
                        </a:cubicBezTo>
                        <a:cubicBezTo>
                          <a:pt x="1863" y="361"/>
                          <a:pt x="1860" y="361"/>
                          <a:pt x="1857" y="361"/>
                        </a:cubicBezTo>
                        <a:cubicBezTo>
                          <a:pt x="1828" y="361"/>
                          <a:pt x="1821" y="432"/>
                          <a:pt x="1820" y="504"/>
                        </a:cubicBezTo>
                        <a:cubicBezTo>
                          <a:pt x="1679" y="484"/>
                          <a:pt x="1549" y="473"/>
                          <a:pt x="1448" y="473"/>
                        </a:cubicBezTo>
                        <a:cubicBezTo>
                          <a:pt x="1421" y="473"/>
                          <a:pt x="1397" y="474"/>
                          <a:pt x="1375" y="475"/>
                        </a:cubicBezTo>
                        <a:cubicBezTo>
                          <a:pt x="1177" y="487"/>
                          <a:pt x="1042" y="520"/>
                          <a:pt x="911" y="520"/>
                        </a:cubicBezTo>
                        <a:cubicBezTo>
                          <a:pt x="830" y="520"/>
                          <a:pt x="751" y="508"/>
                          <a:pt x="660" y="471"/>
                        </a:cubicBezTo>
                        <a:cubicBezTo>
                          <a:pt x="419" y="376"/>
                          <a:pt x="277" y="1"/>
                          <a:pt x="212"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0" name="Google Shape;13400;p337"/>
                  <p:cNvSpPr/>
                  <p:nvPr/>
                </p:nvSpPr>
                <p:spPr>
                  <a:xfrm>
                    <a:off x="5046975" y="532325"/>
                    <a:ext cx="54075" cy="106000"/>
                  </a:xfrm>
                  <a:custGeom>
                    <a:rect b="b" l="l" r="r" t="t"/>
                    <a:pathLst>
                      <a:path extrusionOk="0" h="4240" w="2163">
                        <a:moveTo>
                          <a:pt x="1081" y="1"/>
                        </a:moveTo>
                        <a:cubicBezTo>
                          <a:pt x="995" y="1"/>
                          <a:pt x="629" y="476"/>
                          <a:pt x="629" y="476"/>
                        </a:cubicBezTo>
                        <a:cubicBezTo>
                          <a:pt x="621" y="479"/>
                          <a:pt x="612" y="480"/>
                          <a:pt x="602" y="480"/>
                        </a:cubicBezTo>
                        <a:cubicBezTo>
                          <a:pt x="497" y="480"/>
                          <a:pt x="279" y="348"/>
                          <a:pt x="158" y="348"/>
                        </a:cubicBezTo>
                        <a:cubicBezTo>
                          <a:pt x="137" y="348"/>
                          <a:pt x="119" y="352"/>
                          <a:pt x="105" y="361"/>
                        </a:cubicBezTo>
                        <a:cubicBezTo>
                          <a:pt x="1" y="430"/>
                          <a:pt x="344" y="541"/>
                          <a:pt x="643" y="809"/>
                        </a:cubicBezTo>
                        <a:cubicBezTo>
                          <a:pt x="943" y="1078"/>
                          <a:pt x="756" y="2055"/>
                          <a:pt x="700" y="2107"/>
                        </a:cubicBezTo>
                        <a:cubicBezTo>
                          <a:pt x="692" y="2115"/>
                          <a:pt x="678" y="2118"/>
                          <a:pt x="661" y="2118"/>
                        </a:cubicBezTo>
                        <a:cubicBezTo>
                          <a:pt x="564" y="2118"/>
                          <a:pt x="356" y="2014"/>
                          <a:pt x="335" y="2014"/>
                        </a:cubicBezTo>
                        <a:lnTo>
                          <a:pt x="335" y="2014"/>
                        </a:lnTo>
                        <a:cubicBezTo>
                          <a:pt x="309" y="2014"/>
                          <a:pt x="484" y="2326"/>
                          <a:pt x="714" y="2446"/>
                        </a:cubicBezTo>
                        <a:cubicBezTo>
                          <a:pt x="944" y="2568"/>
                          <a:pt x="937" y="2716"/>
                          <a:pt x="937" y="2716"/>
                        </a:cubicBezTo>
                        <a:cubicBezTo>
                          <a:pt x="964" y="3348"/>
                          <a:pt x="1713" y="4218"/>
                          <a:pt x="1848" y="4239"/>
                        </a:cubicBezTo>
                        <a:cubicBezTo>
                          <a:pt x="1851" y="4240"/>
                          <a:pt x="1853" y="4240"/>
                          <a:pt x="1855" y="4240"/>
                        </a:cubicBezTo>
                        <a:cubicBezTo>
                          <a:pt x="1988" y="4240"/>
                          <a:pt x="2121" y="3662"/>
                          <a:pt x="2149" y="3292"/>
                        </a:cubicBezTo>
                        <a:cubicBezTo>
                          <a:pt x="2163" y="3096"/>
                          <a:pt x="2045" y="2739"/>
                          <a:pt x="1893" y="2393"/>
                        </a:cubicBezTo>
                        <a:cubicBezTo>
                          <a:pt x="1924" y="2264"/>
                          <a:pt x="1952" y="2100"/>
                          <a:pt x="1941" y="2049"/>
                        </a:cubicBezTo>
                        <a:cubicBezTo>
                          <a:pt x="1938" y="2035"/>
                          <a:pt x="1928" y="2029"/>
                          <a:pt x="1914" y="2029"/>
                        </a:cubicBezTo>
                        <a:cubicBezTo>
                          <a:pt x="1879" y="2029"/>
                          <a:pt x="1816" y="2065"/>
                          <a:pt x="1755" y="2106"/>
                        </a:cubicBezTo>
                        <a:cubicBezTo>
                          <a:pt x="1650" y="1899"/>
                          <a:pt x="1541" y="1717"/>
                          <a:pt x="1455" y="1608"/>
                        </a:cubicBezTo>
                        <a:cubicBezTo>
                          <a:pt x="1195" y="1281"/>
                          <a:pt x="1001" y="1170"/>
                          <a:pt x="925" y="839"/>
                        </a:cubicBezTo>
                        <a:cubicBezTo>
                          <a:pt x="847" y="508"/>
                          <a:pt x="1145" y="75"/>
                          <a:pt x="1094" y="7"/>
                        </a:cubicBezTo>
                        <a:cubicBezTo>
                          <a:pt x="1091" y="3"/>
                          <a:pt x="1087" y="1"/>
                          <a:pt x="1081"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1" name="Google Shape;13401;p337"/>
                  <p:cNvSpPr/>
                  <p:nvPr/>
                </p:nvSpPr>
                <p:spPr>
                  <a:xfrm>
                    <a:off x="5078800" y="753625"/>
                    <a:ext cx="57775" cy="71400"/>
                  </a:xfrm>
                  <a:custGeom>
                    <a:rect b="b" l="l" r="r" t="t"/>
                    <a:pathLst>
                      <a:path extrusionOk="0" h="2856" w="2311">
                        <a:moveTo>
                          <a:pt x="678" y="0"/>
                        </a:moveTo>
                        <a:cubicBezTo>
                          <a:pt x="619" y="0"/>
                          <a:pt x="460" y="447"/>
                          <a:pt x="460" y="447"/>
                        </a:cubicBezTo>
                        <a:cubicBezTo>
                          <a:pt x="443" y="459"/>
                          <a:pt x="412" y="463"/>
                          <a:pt x="374" y="463"/>
                        </a:cubicBezTo>
                        <a:cubicBezTo>
                          <a:pt x="317" y="463"/>
                          <a:pt x="243" y="455"/>
                          <a:pt x="181" y="455"/>
                        </a:cubicBezTo>
                        <a:cubicBezTo>
                          <a:pt x="126" y="455"/>
                          <a:pt x="79" y="461"/>
                          <a:pt x="59" y="487"/>
                        </a:cubicBezTo>
                        <a:cubicBezTo>
                          <a:pt x="1" y="560"/>
                          <a:pt x="272" y="558"/>
                          <a:pt x="549" y="681"/>
                        </a:cubicBezTo>
                        <a:cubicBezTo>
                          <a:pt x="825" y="805"/>
                          <a:pt x="920" y="1547"/>
                          <a:pt x="892" y="1597"/>
                        </a:cubicBezTo>
                        <a:cubicBezTo>
                          <a:pt x="881" y="1618"/>
                          <a:pt x="833" y="1623"/>
                          <a:pt x="780" y="1623"/>
                        </a:cubicBezTo>
                        <a:cubicBezTo>
                          <a:pt x="715" y="1623"/>
                          <a:pt x="643" y="1615"/>
                          <a:pt x="617" y="1615"/>
                        </a:cubicBezTo>
                        <a:cubicBezTo>
                          <a:pt x="613" y="1615"/>
                          <a:pt x="610" y="1615"/>
                          <a:pt x="609" y="1616"/>
                        </a:cubicBezTo>
                        <a:cubicBezTo>
                          <a:pt x="590" y="1622"/>
                          <a:pt x="787" y="1804"/>
                          <a:pt x="980" y="1838"/>
                        </a:cubicBezTo>
                        <a:cubicBezTo>
                          <a:pt x="1173" y="1870"/>
                          <a:pt x="1203" y="1977"/>
                          <a:pt x="1203" y="1977"/>
                        </a:cubicBezTo>
                        <a:cubicBezTo>
                          <a:pt x="1366" y="2415"/>
                          <a:pt x="2081" y="2856"/>
                          <a:pt x="2203" y="2856"/>
                        </a:cubicBezTo>
                        <a:cubicBezTo>
                          <a:pt x="2206" y="2856"/>
                          <a:pt x="2208" y="2856"/>
                          <a:pt x="2210" y="2855"/>
                        </a:cubicBezTo>
                        <a:cubicBezTo>
                          <a:pt x="2310" y="2839"/>
                          <a:pt x="2272" y="2384"/>
                          <a:pt x="2204" y="2107"/>
                        </a:cubicBezTo>
                        <a:cubicBezTo>
                          <a:pt x="2169" y="1965"/>
                          <a:pt x="2001" y="1736"/>
                          <a:pt x="1811" y="1524"/>
                        </a:cubicBezTo>
                        <a:cubicBezTo>
                          <a:pt x="1804" y="1425"/>
                          <a:pt x="1786" y="1300"/>
                          <a:pt x="1767" y="1267"/>
                        </a:cubicBezTo>
                        <a:cubicBezTo>
                          <a:pt x="1763" y="1260"/>
                          <a:pt x="1757" y="1257"/>
                          <a:pt x="1751" y="1257"/>
                        </a:cubicBezTo>
                        <a:cubicBezTo>
                          <a:pt x="1726" y="1257"/>
                          <a:pt x="1685" y="1302"/>
                          <a:pt x="1646" y="1351"/>
                        </a:cubicBezTo>
                        <a:cubicBezTo>
                          <a:pt x="1523" y="1227"/>
                          <a:pt x="1402" y="1122"/>
                          <a:pt x="1316" y="1065"/>
                        </a:cubicBezTo>
                        <a:cubicBezTo>
                          <a:pt x="1053" y="891"/>
                          <a:pt x="889" y="856"/>
                          <a:pt x="756" y="638"/>
                        </a:cubicBezTo>
                        <a:cubicBezTo>
                          <a:pt x="624" y="418"/>
                          <a:pt x="738" y="40"/>
                          <a:pt x="684" y="2"/>
                        </a:cubicBezTo>
                        <a:cubicBezTo>
                          <a:pt x="682" y="1"/>
                          <a:pt x="680" y="0"/>
                          <a:pt x="678"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2" name="Google Shape;13402;p337"/>
                  <p:cNvSpPr/>
                  <p:nvPr/>
                </p:nvSpPr>
                <p:spPr>
                  <a:xfrm>
                    <a:off x="5214848" y="1148023"/>
                    <a:ext cx="57775" cy="71450"/>
                  </a:xfrm>
                  <a:custGeom>
                    <a:rect b="b" l="l" r="r" t="t"/>
                    <a:pathLst>
                      <a:path extrusionOk="0" h="2858" w="2311">
                        <a:moveTo>
                          <a:pt x="678" y="1"/>
                        </a:moveTo>
                        <a:cubicBezTo>
                          <a:pt x="619" y="1"/>
                          <a:pt x="460" y="447"/>
                          <a:pt x="460" y="447"/>
                        </a:cubicBezTo>
                        <a:cubicBezTo>
                          <a:pt x="443" y="460"/>
                          <a:pt x="412" y="464"/>
                          <a:pt x="373" y="464"/>
                        </a:cubicBezTo>
                        <a:cubicBezTo>
                          <a:pt x="315" y="464"/>
                          <a:pt x="241" y="455"/>
                          <a:pt x="178" y="455"/>
                        </a:cubicBezTo>
                        <a:cubicBezTo>
                          <a:pt x="124" y="455"/>
                          <a:pt x="78" y="462"/>
                          <a:pt x="59" y="487"/>
                        </a:cubicBezTo>
                        <a:cubicBezTo>
                          <a:pt x="1" y="560"/>
                          <a:pt x="272" y="560"/>
                          <a:pt x="548" y="683"/>
                        </a:cubicBezTo>
                        <a:cubicBezTo>
                          <a:pt x="825" y="805"/>
                          <a:pt x="920" y="1547"/>
                          <a:pt x="891" y="1598"/>
                        </a:cubicBezTo>
                        <a:cubicBezTo>
                          <a:pt x="880" y="1619"/>
                          <a:pt x="833" y="1624"/>
                          <a:pt x="780" y="1624"/>
                        </a:cubicBezTo>
                        <a:cubicBezTo>
                          <a:pt x="715" y="1624"/>
                          <a:pt x="642" y="1616"/>
                          <a:pt x="617" y="1616"/>
                        </a:cubicBezTo>
                        <a:cubicBezTo>
                          <a:pt x="613" y="1616"/>
                          <a:pt x="610" y="1616"/>
                          <a:pt x="609" y="1616"/>
                        </a:cubicBezTo>
                        <a:cubicBezTo>
                          <a:pt x="590" y="1623"/>
                          <a:pt x="787" y="1806"/>
                          <a:pt x="980" y="1838"/>
                        </a:cubicBezTo>
                        <a:cubicBezTo>
                          <a:pt x="1173" y="1870"/>
                          <a:pt x="1203" y="1979"/>
                          <a:pt x="1203" y="1979"/>
                        </a:cubicBezTo>
                        <a:cubicBezTo>
                          <a:pt x="1366" y="2416"/>
                          <a:pt x="2083" y="2858"/>
                          <a:pt x="2203" y="2858"/>
                        </a:cubicBezTo>
                        <a:cubicBezTo>
                          <a:pt x="2205" y="2858"/>
                          <a:pt x="2207" y="2857"/>
                          <a:pt x="2209" y="2857"/>
                        </a:cubicBezTo>
                        <a:cubicBezTo>
                          <a:pt x="2310" y="2841"/>
                          <a:pt x="2272" y="2384"/>
                          <a:pt x="2204" y="2108"/>
                        </a:cubicBezTo>
                        <a:lnTo>
                          <a:pt x="2204" y="2109"/>
                        </a:lnTo>
                        <a:cubicBezTo>
                          <a:pt x="2168" y="1966"/>
                          <a:pt x="2001" y="1736"/>
                          <a:pt x="1811" y="1526"/>
                        </a:cubicBezTo>
                        <a:cubicBezTo>
                          <a:pt x="1804" y="1426"/>
                          <a:pt x="1785" y="1301"/>
                          <a:pt x="1765" y="1268"/>
                        </a:cubicBezTo>
                        <a:cubicBezTo>
                          <a:pt x="1762" y="1262"/>
                          <a:pt x="1756" y="1259"/>
                          <a:pt x="1750" y="1259"/>
                        </a:cubicBezTo>
                        <a:cubicBezTo>
                          <a:pt x="1725" y="1259"/>
                          <a:pt x="1684" y="1304"/>
                          <a:pt x="1646" y="1351"/>
                        </a:cubicBezTo>
                        <a:cubicBezTo>
                          <a:pt x="1523" y="1228"/>
                          <a:pt x="1402" y="1124"/>
                          <a:pt x="1315" y="1065"/>
                        </a:cubicBezTo>
                        <a:cubicBezTo>
                          <a:pt x="1053" y="892"/>
                          <a:pt x="889" y="857"/>
                          <a:pt x="756" y="638"/>
                        </a:cubicBezTo>
                        <a:cubicBezTo>
                          <a:pt x="624" y="419"/>
                          <a:pt x="738" y="41"/>
                          <a:pt x="684" y="3"/>
                        </a:cubicBezTo>
                        <a:cubicBezTo>
                          <a:pt x="682" y="1"/>
                          <a:pt x="680" y="1"/>
                          <a:pt x="678"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3" name="Google Shape;13403;p337"/>
                  <p:cNvSpPr/>
                  <p:nvPr/>
                </p:nvSpPr>
                <p:spPr>
                  <a:xfrm rot="-1680467">
                    <a:off x="5155801" y="1289850"/>
                    <a:ext cx="36376" cy="80751"/>
                  </a:xfrm>
                  <a:custGeom>
                    <a:rect b="b" l="l" r="r" t="t"/>
                    <a:pathLst>
                      <a:path extrusionOk="0" h="3230" w="1455">
                        <a:moveTo>
                          <a:pt x="837" y="1"/>
                        </a:moveTo>
                        <a:cubicBezTo>
                          <a:pt x="768" y="1"/>
                          <a:pt x="469" y="328"/>
                          <a:pt x="469" y="328"/>
                        </a:cubicBezTo>
                        <a:cubicBezTo>
                          <a:pt x="464" y="329"/>
                          <a:pt x="460" y="330"/>
                          <a:pt x="455" y="330"/>
                        </a:cubicBezTo>
                        <a:cubicBezTo>
                          <a:pt x="376" y="330"/>
                          <a:pt x="205" y="203"/>
                          <a:pt x="114" y="203"/>
                        </a:cubicBezTo>
                        <a:cubicBezTo>
                          <a:pt x="102" y="203"/>
                          <a:pt x="91" y="205"/>
                          <a:pt x="82" y="209"/>
                        </a:cubicBezTo>
                        <a:cubicBezTo>
                          <a:pt x="1" y="254"/>
                          <a:pt x="251" y="359"/>
                          <a:pt x="459" y="580"/>
                        </a:cubicBezTo>
                        <a:cubicBezTo>
                          <a:pt x="667" y="800"/>
                          <a:pt x="465" y="1521"/>
                          <a:pt x="419" y="1557"/>
                        </a:cubicBezTo>
                        <a:cubicBezTo>
                          <a:pt x="414" y="1561"/>
                          <a:pt x="406" y="1563"/>
                          <a:pt x="397" y="1563"/>
                        </a:cubicBezTo>
                        <a:cubicBezTo>
                          <a:pt x="328" y="1563"/>
                          <a:pt x="168" y="1465"/>
                          <a:pt x="152" y="1464"/>
                        </a:cubicBezTo>
                        <a:cubicBezTo>
                          <a:pt x="152" y="1464"/>
                          <a:pt x="152" y="1464"/>
                          <a:pt x="151" y="1464"/>
                        </a:cubicBezTo>
                        <a:lnTo>
                          <a:pt x="151" y="1464"/>
                        </a:lnTo>
                        <a:cubicBezTo>
                          <a:pt x="133" y="1464"/>
                          <a:pt x="244" y="1707"/>
                          <a:pt x="408" y="1812"/>
                        </a:cubicBezTo>
                        <a:cubicBezTo>
                          <a:pt x="573" y="1917"/>
                          <a:pt x="559" y="2029"/>
                          <a:pt x="559" y="2029"/>
                        </a:cubicBezTo>
                        <a:cubicBezTo>
                          <a:pt x="539" y="2503"/>
                          <a:pt x="1046" y="3204"/>
                          <a:pt x="1146" y="3228"/>
                        </a:cubicBezTo>
                        <a:cubicBezTo>
                          <a:pt x="1149" y="3229"/>
                          <a:pt x="1151" y="3229"/>
                          <a:pt x="1154" y="3229"/>
                        </a:cubicBezTo>
                        <a:cubicBezTo>
                          <a:pt x="1252" y="3229"/>
                          <a:pt x="1387" y="2810"/>
                          <a:pt x="1431" y="2536"/>
                        </a:cubicBezTo>
                        <a:cubicBezTo>
                          <a:pt x="1454" y="2390"/>
                          <a:pt x="1389" y="2115"/>
                          <a:pt x="1296" y="1846"/>
                        </a:cubicBezTo>
                        <a:cubicBezTo>
                          <a:pt x="1327" y="1751"/>
                          <a:pt x="1359" y="1630"/>
                          <a:pt x="1353" y="1591"/>
                        </a:cubicBezTo>
                        <a:cubicBezTo>
                          <a:pt x="1351" y="1580"/>
                          <a:pt x="1343" y="1575"/>
                          <a:pt x="1331" y="1575"/>
                        </a:cubicBezTo>
                        <a:cubicBezTo>
                          <a:pt x="1304" y="1575"/>
                          <a:pt x="1257" y="1597"/>
                          <a:pt x="1212" y="1622"/>
                        </a:cubicBezTo>
                        <a:cubicBezTo>
                          <a:pt x="1145" y="1460"/>
                          <a:pt x="1076" y="1317"/>
                          <a:pt x="1017" y="1230"/>
                        </a:cubicBezTo>
                        <a:cubicBezTo>
                          <a:pt x="843" y="969"/>
                          <a:pt x="705" y="872"/>
                          <a:pt x="668" y="619"/>
                        </a:cubicBezTo>
                        <a:cubicBezTo>
                          <a:pt x="630" y="367"/>
                          <a:pt x="881" y="61"/>
                          <a:pt x="848" y="6"/>
                        </a:cubicBezTo>
                        <a:cubicBezTo>
                          <a:pt x="845" y="3"/>
                          <a:pt x="842" y="1"/>
                          <a:pt x="837"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4" name="Google Shape;13404;p337"/>
                  <p:cNvSpPr/>
                  <p:nvPr/>
                </p:nvSpPr>
                <p:spPr>
                  <a:xfrm>
                    <a:off x="5145190" y="1162051"/>
                    <a:ext cx="73850" cy="53300"/>
                  </a:xfrm>
                  <a:custGeom>
                    <a:rect b="b" l="l" r="r" t="t"/>
                    <a:pathLst>
                      <a:path extrusionOk="0" h="2132" w="2954">
                        <a:moveTo>
                          <a:pt x="418" y="0"/>
                        </a:moveTo>
                        <a:cubicBezTo>
                          <a:pt x="359" y="0"/>
                          <a:pt x="370" y="496"/>
                          <a:pt x="370" y="496"/>
                        </a:cubicBezTo>
                        <a:cubicBezTo>
                          <a:pt x="328" y="565"/>
                          <a:pt x="37" y="588"/>
                          <a:pt x="10" y="677"/>
                        </a:cubicBezTo>
                        <a:cubicBezTo>
                          <a:pt x="1" y="706"/>
                          <a:pt x="21" y="715"/>
                          <a:pt x="63" y="715"/>
                        </a:cubicBezTo>
                        <a:cubicBezTo>
                          <a:pt x="141" y="715"/>
                          <a:pt x="294" y="683"/>
                          <a:pt x="471" y="683"/>
                        </a:cubicBezTo>
                        <a:cubicBezTo>
                          <a:pt x="493" y="683"/>
                          <a:pt x="515" y="683"/>
                          <a:pt x="537" y="684"/>
                        </a:cubicBezTo>
                        <a:cubicBezTo>
                          <a:pt x="839" y="700"/>
                          <a:pt x="1192" y="1360"/>
                          <a:pt x="1184" y="1417"/>
                        </a:cubicBezTo>
                        <a:cubicBezTo>
                          <a:pt x="1176" y="1474"/>
                          <a:pt x="941" y="1524"/>
                          <a:pt x="926" y="1536"/>
                        </a:cubicBezTo>
                        <a:cubicBezTo>
                          <a:pt x="914" y="1545"/>
                          <a:pt x="1088" y="1618"/>
                          <a:pt x="1257" y="1618"/>
                        </a:cubicBezTo>
                        <a:cubicBezTo>
                          <a:pt x="1290" y="1618"/>
                          <a:pt x="1322" y="1615"/>
                          <a:pt x="1352" y="1609"/>
                        </a:cubicBezTo>
                        <a:cubicBezTo>
                          <a:pt x="1386" y="1602"/>
                          <a:pt x="1415" y="1600"/>
                          <a:pt x="1442" y="1600"/>
                        </a:cubicBezTo>
                        <a:cubicBezTo>
                          <a:pt x="1565" y="1600"/>
                          <a:pt x="1611" y="1661"/>
                          <a:pt x="1611" y="1661"/>
                        </a:cubicBezTo>
                        <a:cubicBezTo>
                          <a:pt x="1886" y="1973"/>
                          <a:pt x="2571" y="2132"/>
                          <a:pt x="2798" y="2132"/>
                        </a:cubicBezTo>
                        <a:cubicBezTo>
                          <a:pt x="2830" y="2132"/>
                          <a:pt x="2853" y="2128"/>
                          <a:pt x="2864" y="2122"/>
                        </a:cubicBezTo>
                        <a:cubicBezTo>
                          <a:pt x="2953" y="2071"/>
                          <a:pt x="2754" y="1659"/>
                          <a:pt x="2592" y="1425"/>
                        </a:cubicBezTo>
                        <a:cubicBezTo>
                          <a:pt x="2507" y="1303"/>
                          <a:pt x="2270" y="1150"/>
                          <a:pt x="2017" y="1020"/>
                        </a:cubicBezTo>
                        <a:cubicBezTo>
                          <a:pt x="1975" y="931"/>
                          <a:pt x="1913" y="820"/>
                          <a:pt x="1883" y="796"/>
                        </a:cubicBezTo>
                        <a:cubicBezTo>
                          <a:pt x="1880" y="793"/>
                          <a:pt x="1876" y="791"/>
                          <a:pt x="1872" y="791"/>
                        </a:cubicBezTo>
                        <a:cubicBezTo>
                          <a:pt x="1846" y="791"/>
                          <a:pt x="1821" y="853"/>
                          <a:pt x="1802" y="917"/>
                        </a:cubicBezTo>
                        <a:cubicBezTo>
                          <a:pt x="1642" y="845"/>
                          <a:pt x="1492" y="791"/>
                          <a:pt x="1389" y="768"/>
                        </a:cubicBezTo>
                        <a:cubicBezTo>
                          <a:pt x="1083" y="699"/>
                          <a:pt x="917" y="725"/>
                          <a:pt x="716" y="569"/>
                        </a:cubicBezTo>
                        <a:cubicBezTo>
                          <a:pt x="514" y="412"/>
                          <a:pt x="484" y="17"/>
                          <a:pt x="421" y="1"/>
                        </a:cubicBezTo>
                        <a:cubicBezTo>
                          <a:pt x="420" y="0"/>
                          <a:pt x="419" y="0"/>
                          <a:pt x="418"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5" name="Google Shape;13405;p337"/>
                  <p:cNvSpPr/>
                  <p:nvPr/>
                </p:nvSpPr>
                <p:spPr>
                  <a:xfrm rot="-1782476">
                    <a:off x="5243449" y="1346661"/>
                    <a:ext cx="55177" cy="87379"/>
                  </a:xfrm>
                  <a:custGeom>
                    <a:rect b="b" l="l" r="r" t="t"/>
                    <a:pathLst>
                      <a:path extrusionOk="0" h="3495" w="2207">
                        <a:moveTo>
                          <a:pt x="773" y="0"/>
                        </a:moveTo>
                        <a:cubicBezTo>
                          <a:pt x="710" y="0"/>
                          <a:pt x="497" y="503"/>
                          <a:pt x="497" y="503"/>
                        </a:cubicBezTo>
                        <a:cubicBezTo>
                          <a:pt x="483" y="513"/>
                          <a:pt x="462" y="517"/>
                          <a:pt x="436" y="517"/>
                        </a:cubicBezTo>
                        <a:cubicBezTo>
                          <a:pt x="360" y="517"/>
                          <a:pt x="243" y="485"/>
                          <a:pt x="158" y="485"/>
                        </a:cubicBezTo>
                        <a:cubicBezTo>
                          <a:pt x="119" y="485"/>
                          <a:pt x="86" y="492"/>
                          <a:pt x="68" y="512"/>
                        </a:cubicBezTo>
                        <a:cubicBezTo>
                          <a:pt x="0" y="593"/>
                          <a:pt x="286" y="617"/>
                          <a:pt x="566" y="788"/>
                        </a:cubicBezTo>
                        <a:cubicBezTo>
                          <a:pt x="846" y="958"/>
                          <a:pt x="867" y="1837"/>
                          <a:pt x="832" y="1893"/>
                        </a:cubicBezTo>
                        <a:cubicBezTo>
                          <a:pt x="821" y="1910"/>
                          <a:pt x="791" y="1916"/>
                          <a:pt x="754" y="1916"/>
                        </a:cubicBezTo>
                        <a:cubicBezTo>
                          <a:pt x="673" y="1916"/>
                          <a:pt x="557" y="1888"/>
                          <a:pt x="533" y="1888"/>
                        </a:cubicBezTo>
                        <a:cubicBezTo>
                          <a:pt x="532" y="1888"/>
                          <a:pt x="531" y="1888"/>
                          <a:pt x="530" y="1888"/>
                        </a:cubicBezTo>
                        <a:cubicBezTo>
                          <a:pt x="510" y="1894"/>
                          <a:pt x="700" y="2127"/>
                          <a:pt x="900" y="2183"/>
                        </a:cubicBezTo>
                        <a:cubicBezTo>
                          <a:pt x="1101" y="2240"/>
                          <a:pt x="1121" y="2370"/>
                          <a:pt x="1121" y="2370"/>
                        </a:cubicBezTo>
                        <a:cubicBezTo>
                          <a:pt x="1249" y="2903"/>
                          <a:pt x="1971" y="3494"/>
                          <a:pt x="2088" y="3494"/>
                        </a:cubicBezTo>
                        <a:cubicBezTo>
                          <a:pt x="2089" y="3494"/>
                          <a:pt x="2090" y="3494"/>
                          <a:pt x="2090" y="3494"/>
                        </a:cubicBezTo>
                        <a:cubicBezTo>
                          <a:pt x="2199" y="3484"/>
                          <a:pt x="2207" y="2945"/>
                          <a:pt x="2163" y="2616"/>
                        </a:cubicBezTo>
                        <a:cubicBezTo>
                          <a:pt x="2141" y="2445"/>
                          <a:pt x="1989" y="2160"/>
                          <a:pt x="1811" y="1895"/>
                        </a:cubicBezTo>
                        <a:cubicBezTo>
                          <a:pt x="1813" y="1778"/>
                          <a:pt x="1807" y="1630"/>
                          <a:pt x="1789" y="1589"/>
                        </a:cubicBezTo>
                        <a:cubicBezTo>
                          <a:pt x="1786" y="1581"/>
                          <a:pt x="1780" y="1577"/>
                          <a:pt x="1772" y="1577"/>
                        </a:cubicBezTo>
                        <a:cubicBezTo>
                          <a:pt x="1746" y="1577"/>
                          <a:pt x="1699" y="1625"/>
                          <a:pt x="1655" y="1676"/>
                        </a:cubicBezTo>
                        <a:cubicBezTo>
                          <a:pt x="1537" y="1519"/>
                          <a:pt x="1422" y="1385"/>
                          <a:pt x="1335" y="1310"/>
                        </a:cubicBezTo>
                        <a:cubicBezTo>
                          <a:pt x="1076" y="1082"/>
                          <a:pt x="907" y="1024"/>
                          <a:pt x="790" y="755"/>
                        </a:cubicBezTo>
                        <a:cubicBezTo>
                          <a:pt x="673" y="486"/>
                          <a:pt x="832" y="53"/>
                          <a:pt x="780" y="3"/>
                        </a:cubicBezTo>
                        <a:cubicBezTo>
                          <a:pt x="778" y="1"/>
                          <a:pt x="776" y="0"/>
                          <a:pt x="773"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6" name="Google Shape;13406;p337"/>
                  <p:cNvSpPr/>
                  <p:nvPr/>
                </p:nvSpPr>
                <p:spPr>
                  <a:xfrm rot="-2459643">
                    <a:off x="5098825" y="1209787"/>
                    <a:ext cx="57777" cy="71452"/>
                  </a:xfrm>
                  <a:custGeom>
                    <a:rect b="b" l="l" r="r" t="t"/>
                    <a:pathLst>
                      <a:path extrusionOk="0" h="2858" w="2311">
                        <a:moveTo>
                          <a:pt x="678" y="1"/>
                        </a:moveTo>
                        <a:cubicBezTo>
                          <a:pt x="619" y="1"/>
                          <a:pt x="460" y="448"/>
                          <a:pt x="460" y="448"/>
                        </a:cubicBezTo>
                        <a:cubicBezTo>
                          <a:pt x="443" y="461"/>
                          <a:pt x="412" y="465"/>
                          <a:pt x="373" y="465"/>
                        </a:cubicBezTo>
                        <a:cubicBezTo>
                          <a:pt x="315" y="465"/>
                          <a:pt x="241" y="456"/>
                          <a:pt x="178" y="456"/>
                        </a:cubicBezTo>
                        <a:cubicBezTo>
                          <a:pt x="124" y="456"/>
                          <a:pt x="79" y="462"/>
                          <a:pt x="59" y="487"/>
                        </a:cubicBezTo>
                        <a:cubicBezTo>
                          <a:pt x="1" y="560"/>
                          <a:pt x="272" y="560"/>
                          <a:pt x="548" y="683"/>
                        </a:cubicBezTo>
                        <a:cubicBezTo>
                          <a:pt x="826" y="806"/>
                          <a:pt x="920" y="1547"/>
                          <a:pt x="891" y="1598"/>
                        </a:cubicBezTo>
                        <a:cubicBezTo>
                          <a:pt x="880" y="1619"/>
                          <a:pt x="832" y="1624"/>
                          <a:pt x="779" y="1624"/>
                        </a:cubicBezTo>
                        <a:cubicBezTo>
                          <a:pt x="715" y="1624"/>
                          <a:pt x="642" y="1616"/>
                          <a:pt x="616" y="1616"/>
                        </a:cubicBezTo>
                        <a:cubicBezTo>
                          <a:pt x="612" y="1616"/>
                          <a:pt x="609" y="1616"/>
                          <a:pt x="608" y="1617"/>
                        </a:cubicBezTo>
                        <a:cubicBezTo>
                          <a:pt x="590" y="1623"/>
                          <a:pt x="787" y="1806"/>
                          <a:pt x="980" y="1838"/>
                        </a:cubicBezTo>
                        <a:cubicBezTo>
                          <a:pt x="1173" y="1870"/>
                          <a:pt x="1203" y="1979"/>
                          <a:pt x="1203" y="1979"/>
                        </a:cubicBezTo>
                        <a:cubicBezTo>
                          <a:pt x="1366" y="2416"/>
                          <a:pt x="2083" y="2858"/>
                          <a:pt x="2203" y="2858"/>
                        </a:cubicBezTo>
                        <a:cubicBezTo>
                          <a:pt x="2205" y="2858"/>
                          <a:pt x="2207" y="2858"/>
                          <a:pt x="2209" y="2857"/>
                        </a:cubicBezTo>
                        <a:cubicBezTo>
                          <a:pt x="2310" y="2841"/>
                          <a:pt x="2272" y="2384"/>
                          <a:pt x="2204" y="2108"/>
                        </a:cubicBezTo>
                        <a:lnTo>
                          <a:pt x="2204" y="2109"/>
                        </a:lnTo>
                        <a:cubicBezTo>
                          <a:pt x="2169" y="1966"/>
                          <a:pt x="2001" y="1737"/>
                          <a:pt x="1811" y="1526"/>
                        </a:cubicBezTo>
                        <a:cubicBezTo>
                          <a:pt x="1804" y="1426"/>
                          <a:pt x="1786" y="1301"/>
                          <a:pt x="1767" y="1269"/>
                        </a:cubicBezTo>
                        <a:cubicBezTo>
                          <a:pt x="1763" y="1262"/>
                          <a:pt x="1757" y="1259"/>
                          <a:pt x="1751" y="1259"/>
                        </a:cubicBezTo>
                        <a:cubicBezTo>
                          <a:pt x="1726" y="1259"/>
                          <a:pt x="1685" y="1304"/>
                          <a:pt x="1646" y="1352"/>
                        </a:cubicBezTo>
                        <a:cubicBezTo>
                          <a:pt x="1523" y="1228"/>
                          <a:pt x="1403" y="1124"/>
                          <a:pt x="1316" y="1066"/>
                        </a:cubicBezTo>
                        <a:cubicBezTo>
                          <a:pt x="1053" y="892"/>
                          <a:pt x="889" y="858"/>
                          <a:pt x="756" y="638"/>
                        </a:cubicBezTo>
                        <a:cubicBezTo>
                          <a:pt x="624" y="419"/>
                          <a:pt x="738" y="40"/>
                          <a:pt x="684" y="3"/>
                        </a:cubicBezTo>
                        <a:cubicBezTo>
                          <a:pt x="682" y="2"/>
                          <a:pt x="680" y="1"/>
                          <a:pt x="678"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7" name="Google Shape;13407;p337"/>
                  <p:cNvSpPr/>
                  <p:nvPr/>
                </p:nvSpPr>
                <p:spPr>
                  <a:xfrm rot="-4098874">
                    <a:off x="5557894" y="1453356"/>
                    <a:ext cx="70948" cy="143371"/>
                  </a:xfrm>
                  <a:custGeom>
                    <a:rect b="b" l="l" r="r" t="t"/>
                    <a:pathLst>
                      <a:path extrusionOk="0" h="5735" w="2838">
                        <a:moveTo>
                          <a:pt x="1468" y="0"/>
                        </a:moveTo>
                        <a:cubicBezTo>
                          <a:pt x="1351" y="0"/>
                          <a:pt x="844" y="629"/>
                          <a:pt x="844" y="629"/>
                        </a:cubicBezTo>
                        <a:cubicBezTo>
                          <a:pt x="835" y="632"/>
                          <a:pt x="824" y="634"/>
                          <a:pt x="812" y="634"/>
                        </a:cubicBezTo>
                        <a:cubicBezTo>
                          <a:pt x="672" y="634"/>
                          <a:pt x="375" y="443"/>
                          <a:pt x="210" y="443"/>
                        </a:cubicBezTo>
                        <a:cubicBezTo>
                          <a:pt x="184" y="443"/>
                          <a:pt x="160" y="448"/>
                          <a:pt x="142" y="459"/>
                        </a:cubicBezTo>
                        <a:cubicBezTo>
                          <a:pt x="1" y="549"/>
                          <a:pt x="459" y="707"/>
                          <a:pt x="855" y="1079"/>
                        </a:cubicBezTo>
                        <a:cubicBezTo>
                          <a:pt x="1252" y="1449"/>
                          <a:pt x="973" y="2759"/>
                          <a:pt x="896" y="2828"/>
                        </a:cubicBezTo>
                        <a:cubicBezTo>
                          <a:pt x="885" y="2838"/>
                          <a:pt x="868" y="2842"/>
                          <a:pt x="846" y="2842"/>
                        </a:cubicBezTo>
                        <a:cubicBezTo>
                          <a:pt x="716" y="2842"/>
                          <a:pt x="434" y="2693"/>
                          <a:pt x="406" y="2692"/>
                        </a:cubicBezTo>
                        <a:lnTo>
                          <a:pt x="406" y="2692"/>
                        </a:lnTo>
                        <a:cubicBezTo>
                          <a:pt x="371" y="2692"/>
                          <a:pt x="596" y="3117"/>
                          <a:pt x="904" y="3286"/>
                        </a:cubicBezTo>
                        <a:cubicBezTo>
                          <a:pt x="1211" y="3455"/>
                          <a:pt x="1197" y="3655"/>
                          <a:pt x="1197" y="3655"/>
                        </a:cubicBezTo>
                        <a:cubicBezTo>
                          <a:pt x="1216" y="4506"/>
                          <a:pt x="2200" y="5701"/>
                          <a:pt x="2381" y="5733"/>
                        </a:cubicBezTo>
                        <a:cubicBezTo>
                          <a:pt x="2384" y="5734"/>
                          <a:pt x="2388" y="5734"/>
                          <a:pt x="2392" y="5734"/>
                        </a:cubicBezTo>
                        <a:cubicBezTo>
                          <a:pt x="2570" y="5734"/>
                          <a:pt x="2766" y="4962"/>
                          <a:pt x="2813" y="4465"/>
                        </a:cubicBezTo>
                        <a:cubicBezTo>
                          <a:pt x="2838" y="4203"/>
                          <a:pt x="2689" y="3716"/>
                          <a:pt x="2494" y="3248"/>
                        </a:cubicBezTo>
                        <a:cubicBezTo>
                          <a:pt x="2539" y="3075"/>
                          <a:pt x="2581" y="2853"/>
                          <a:pt x="2568" y="2785"/>
                        </a:cubicBezTo>
                        <a:cubicBezTo>
                          <a:pt x="2564" y="2766"/>
                          <a:pt x="2550" y="2757"/>
                          <a:pt x="2531" y="2757"/>
                        </a:cubicBezTo>
                        <a:cubicBezTo>
                          <a:pt x="2483" y="2757"/>
                          <a:pt x="2399" y="2804"/>
                          <a:pt x="2318" y="2855"/>
                        </a:cubicBezTo>
                        <a:cubicBezTo>
                          <a:pt x="2180" y="2574"/>
                          <a:pt x="2039" y="2327"/>
                          <a:pt x="1926" y="2177"/>
                        </a:cubicBezTo>
                        <a:cubicBezTo>
                          <a:pt x="1585" y="1730"/>
                          <a:pt x="1328" y="1574"/>
                          <a:pt x="1233" y="1126"/>
                        </a:cubicBezTo>
                        <a:cubicBezTo>
                          <a:pt x="1138" y="677"/>
                          <a:pt x="1552" y="104"/>
                          <a:pt x="1486" y="9"/>
                        </a:cubicBezTo>
                        <a:cubicBezTo>
                          <a:pt x="1482" y="3"/>
                          <a:pt x="1476" y="0"/>
                          <a:pt x="1468"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8" name="Google Shape;13408;p337"/>
                  <p:cNvSpPr/>
                  <p:nvPr/>
                </p:nvSpPr>
                <p:spPr>
                  <a:xfrm rot="-2700000">
                    <a:off x="5414479" y="1460953"/>
                    <a:ext cx="54349" cy="94624"/>
                  </a:xfrm>
                  <a:custGeom>
                    <a:rect b="b" l="l" r="r" t="t"/>
                    <a:pathLst>
                      <a:path extrusionOk="0" h="3785" w="2174">
                        <a:moveTo>
                          <a:pt x="1127" y="1"/>
                        </a:moveTo>
                        <a:cubicBezTo>
                          <a:pt x="1025" y="1"/>
                          <a:pt x="649" y="320"/>
                          <a:pt x="649" y="320"/>
                        </a:cubicBezTo>
                        <a:cubicBezTo>
                          <a:pt x="647" y="320"/>
                          <a:pt x="645" y="320"/>
                          <a:pt x="642" y="320"/>
                        </a:cubicBezTo>
                        <a:cubicBezTo>
                          <a:pt x="537" y="320"/>
                          <a:pt x="260" y="115"/>
                          <a:pt x="136" y="115"/>
                        </a:cubicBezTo>
                        <a:cubicBezTo>
                          <a:pt x="126" y="115"/>
                          <a:pt x="117" y="117"/>
                          <a:pt x="109" y="119"/>
                        </a:cubicBezTo>
                        <a:cubicBezTo>
                          <a:pt x="1" y="158"/>
                          <a:pt x="352" y="320"/>
                          <a:pt x="657" y="608"/>
                        </a:cubicBezTo>
                        <a:cubicBezTo>
                          <a:pt x="961" y="898"/>
                          <a:pt x="741" y="1698"/>
                          <a:pt x="682" y="1732"/>
                        </a:cubicBezTo>
                        <a:cubicBezTo>
                          <a:pt x="676" y="1734"/>
                          <a:pt x="670" y="1736"/>
                          <a:pt x="661" y="1736"/>
                        </a:cubicBezTo>
                        <a:cubicBezTo>
                          <a:pt x="573" y="1736"/>
                          <a:pt x="328" y="1585"/>
                          <a:pt x="304" y="1580"/>
                        </a:cubicBezTo>
                        <a:cubicBezTo>
                          <a:pt x="304" y="1580"/>
                          <a:pt x="303" y="1580"/>
                          <a:pt x="303" y="1580"/>
                        </a:cubicBezTo>
                        <a:lnTo>
                          <a:pt x="303" y="1580"/>
                        </a:lnTo>
                        <a:cubicBezTo>
                          <a:pt x="279" y="1580"/>
                          <a:pt x="451" y="1878"/>
                          <a:pt x="685" y="2025"/>
                        </a:cubicBezTo>
                        <a:cubicBezTo>
                          <a:pt x="922" y="2172"/>
                          <a:pt x="911" y="2299"/>
                          <a:pt x="911" y="2299"/>
                        </a:cubicBezTo>
                        <a:cubicBezTo>
                          <a:pt x="922" y="2845"/>
                          <a:pt x="1676" y="3738"/>
                          <a:pt x="1816" y="3782"/>
                        </a:cubicBezTo>
                        <a:cubicBezTo>
                          <a:pt x="1822" y="3784"/>
                          <a:pt x="1828" y="3785"/>
                          <a:pt x="1834" y="3785"/>
                        </a:cubicBezTo>
                        <a:cubicBezTo>
                          <a:pt x="1968" y="3785"/>
                          <a:pt x="2116" y="3333"/>
                          <a:pt x="2154" y="3028"/>
                        </a:cubicBezTo>
                        <a:cubicBezTo>
                          <a:pt x="2174" y="2863"/>
                          <a:pt x="2061" y="2534"/>
                          <a:pt x="1912" y="2210"/>
                        </a:cubicBezTo>
                        <a:cubicBezTo>
                          <a:pt x="1947" y="2104"/>
                          <a:pt x="1982" y="1969"/>
                          <a:pt x="1971" y="1923"/>
                        </a:cubicBezTo>
                        <a:cubicBezTo>
                          <a:pt x="1967" y="1907"/>
                          <a:pt x="1950" y="1900"/>
                          <a:pt x="1926" y="1900"/>
                        </a:cubicBezTo>
                        <a:cubicBezTo>
                          <a:pt x="1888" y="1900"/>
                          <a:pt x="1832" y="1916"/>
                          <a:pt x="1777" y="1936"/>
                        </a:cubicBezTo>
                        <a:cubicBezTo>
                          <a:pt x="1673" y="1738"/>
                          <a:pt x="1566" y="1561"/>
                          <a:pt x="1478" y="1450"/>
                        </a:cubicBezTo>
                        <a:cubicBezTo>
                          <a:pt x="1217" y="1121"/>
                          <a:pt x="1020" y="987"/>
                          <a:pt x="948" y="689"/>
                        </a:cubicBezTo>
                        <a:cubicBezTo>
                          <a:pt x="876" y="390"/>
                          <a:pt x="1198" y="78"/>
                          <a:pt x="1147" y="9"/>
                        </a:cubicBezTo>
                        <a:cubicBezTo>
                          <a:pt x="1143" y="3"/>
                          <a:pt x="1136" y="1"/>
                          <a:pt x="1127"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9" name="Google Shape;13409;p337"/>
                  <p:cNvSpPr/>
                  <p:nvPr/>
                </p:nvSpPr>
                <p:spPr>
                  <a:xfrm rot="-3562986">
                    <a:off x="5530579" y="1402471"/>
                    <a:ext cx="52375" cy="95076"/>
                  </a:xfrm>
                  <a:custGeom>
                    <a:rect b="b" l="l" r="r" t="t"/>
                    <a:pathLst>
                      <a:path extrusionOk="0" h="3803" w="2095">
                        <a:moveTo>
                          <a:pt x="1129" y="1"/>
                        </a:moveTo>
                        <a:cubicBezTo>
                          <a:pt x="1025" y="1"/>
                          <a:pt x="646" y="306"/>
                          <a:pt x="646" y="306"/>
                        </a:cubicBezTo>
                        <a:cubicBezTo>
                          <a:pt x="644" y="306"/>
                          <a:pt x="642" y="306"/>
                          <a:pt x="640" y="306"/>
                        </a:cubicBezTo>
                        <a:cubicBezTo>
                          <a:pt x="535" y="306"/>
                          <a:pt x="258" y="87"/>
                          <a:pt x="134" y="87"/>
                        </a:cubicBezTo>
                        <a:cubicBezTo>
                          <a:pt x="126" y="87"/>
                          <a:pt x="118" y="88"/>
                          <a:pt x="111" y="90"/>
                        </a:cubicBezTo>
                        <a:cubicBezTo>
                          <a:pt x="0" y="126"/>
                          <a:pt x="347" y="297"/>
                          <a:pt x="643" y="594"/>
                        </a:cubicBezTo>
                        <a:cubicBezTo>
                          <a:pt x="939" y="893"/>
                          <a:pt x="696" y="1685"/>
                          <a:pt x="636" y="1717"/>
                        </a:cubicBezTo>
                        <a:cubicBezTo>
                          <a:pt x="631" y="1720"/>
                          <a:pt x="625" y="1721"/>
                          <a:pt x="617" y="1721"/>
                        </a:cubicBezTo>
                        <a:cubicBezTo>
                          <a:pt x="532" y="1721"/>
                          <a:pt x="287" y="1561"/>
                          <a:pt x="263" y="1555"/>
                        </a:cubicBezTo>
                        <a:cubicBezTo>
                          <a:pt x="263" y="1555"/>
                          <a:pt x="262" y="1555"/>
                          <a:pt x="262" y="1555"/>
                        </a:cubicBezTo>
                        <a:lnTo>
                          <a:pt x="262" y="1555"/>
                        </a:lnTo>
                        <a:cubicBezTo>
                          <a:pt x="238" y="1555"/>
                          <a:pt x="401" y="1857"/>
                          <a:pt x="632" y="2011"/>
                        </a:cubicBezTo>
                        <a:cubicBezTo>
                          <a:pt x="863" y="2166"/>
                          <a:pt x="849" y="2292"/>
                          <a:pt x="849" y="2292"/>
                        </a:cubicBezTo>
                        <a:cubicBezTo>
                          <a:pt x="844" y="2838"/>
                          <a:pt x="1572" y="3752"/>
                          <a:pt x="1710" y="3799"/>
                        </a:cubicBezTo>
                        <a:cubicBezTo>
                          <a:pt x="1717" y="3801"/>
                          <a:pt x="1724" y="3802"/>
                          <a:pt x="1730" y="3802"/>
                        </a:cubicBezTo>
                        <a:cubicBezTo>
                          <a:pt x="1864" y="3802"/>
                          <a:pt x="2025" y="3358"/>
                          <a:pt x="2070" y="3056"/>
                        </a:cubicBezTo>
                        <a:cubicBezTo>
                          <a:pt x="2094" y="2892"/>
                          <a:pt x="1992" y="2561"/>
                          <a:pt x="1852" y="2231"/>
                        </a:cubicBezTo>
                        <a:cubicBezTo>
                          <a:pt x="1891" y="2127"/>
                          <a:pt x="1928" y="1992"/>
                          <a:pt x="1920" y="1948"/>
                        </a:cubicBezTo>
                        <a:cubicBezTo>
                          <a:pt x="1916" y="1929"/>
                          <a:pt x="1898" y="1922"/>
                          <a:pt x="1871" y="1922"/>
                        </a:cubicBezTo>
                        <a:cubicBezTo>
                          <a:pt x="1833" y="1922"/>
                          <a:pt x="1779" y="1937"/>
                          <a:pt x="1725" y="1954"/>
                        </a:cubicBezTo>
                        <a:cubicBezTo>
                          <a:pt x="1628" y="1753"/>
                          <a:pt x="1523" y="1572"/>
                          <a:pt x="1441" y="1461"/>
                        </a:cubicBezTo>
                        <a:cubicBezTo>
                          <a:pt x="1189" y="1123"/>
                          <a:pt x="995" y="983"/>
                          <a:pt x="932" y="683"/>
                        </a:cubicBezTo>
                        <a:cubicBezTo>
                          <a:pt x="868" y="382"/>
                          <a:pt x="1199" y="80"/>
                          <a:pt x="1151" y="10"/>
                        </a:cubicBezTo>
                        <a:cubicBezTo>
                          <a:pt x="1146" y="4"/>
                          <a:pt x="1139" y="1"/>
                          <a:pt x="1129"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0" name="Google Shape;13410;p337"/>
                  <p:cNvSpPr/>
                  <p:nvPr/>
                </p:nvSpPr>
                <p:spPr>
                  <a:xfrm rot="-1449198">
                    <a:off x="5294698" y="1143174"/>
                    <a:ext cx="31327" cy="81154"/>
                  </a:xfrm>
                  <a:custGeom>
                    <a:rect b="b" l="l" r="r" t="t"/>
                    <a:pathLst>
                      <a:path extrusionOk="0" h="3246" w="1253">
                        <a:moveTo>
                          <a:pt x="854" y="1"/>
                        </a:moveTo>
                        <a:cubicBezTo>
                          <a:pt x="781" y="1"/>
                          <a:pt x="460" y="295"/>
                          <a:pt x="460" y="295"/>
                        </a:cubicBezTo>
                        <a:cubicBezTo>
                          <a:pt x="458" y="295"/>
                          <a:pt x="455" y="295"/>
                          <a:pt x="453" y="295"/>
                        </a:cubicBezTo>
                        <a:cubicBezTo>
                          <a:pt x="375" y="295"/>
                          <a:pt x="203" y="136"/>
                          <a:pt x="110" y="136"/>
                        </a:cubicBezTo>
                        <a:cubicBezTo>
                          <a:pt x="101" y="136"/>
                          <a:pt x="93" y="138"/>
                          <a:pt x="86" y="141"/>
                        </a:cubicBezTo>
                        <a:cubicBezTo>
                          <a:pt x="1" y="178"/>
                          <a:pt x="240" y="304"/>
                          <a:pt x="427" y="543"/>
                        </a:cubicBezTo>
                        <a:cubicBezTo>
                          <a:pt x="614" y="782"/>
                          <a:pt x="347" y="1481"/>
                          <a:pt x="299" y="1513"/>
                        </a:cubicBezTo>
                        <a:cubicBezTo>
                          <a:pt x="295" y="1516"/>
                          <a:pt x="289" y="1517"/>
                          <a:pt x="281" y="1517"/>
                        </a:cubicBezTo>
                        <a:cubicBezTo>
                          <a:pt x="215" y="1517"/>
                          <a:pt x="57" y="1399"/>
                          <a:pt x="40" y="1395"/>
                        </a:cubicBezTo>
                        <a:cubicBezTo>
                          <a:pt x="40" y="1395"/>
                          <a:pt x="40" y="1395"/>
                          <a:pt x="40" y="1395"/>
                        </a:cubicBezTo>
                        <a:lnTo>
                          <a:pt x="40" y="1395"/>
                        </a:lnTo>
                        <a:cubicBezTo>
                          <a:pt x="21" y="1395"/>
                          <a:pt x="109" y="1647"/>
                          <a:pt x="265" y="1766"/>
                        </a:cubicBezTo>
                        <a:cubicBezTo>
                          <a:pt x="419" y="1886"/>
                          <a:pt x="395" y="1995"/>
                          <a:pt x="395" y="1995"/>
                        </a:cubicBezTo>
                        <a:cubicBezTo>
                          <a:pt x="331" y="2466"/>
                          <a:pt x="772" y="3211"/>
                          <a:pt x="869" y="3244"/>
                        </a:cubicBezTo>
                        <a:cubicBezTo>
                          <a:pt x="872" y="3245"/>
                          <a:pt x="876" y="3246"/>
                          <a:pt x="880" y="3246"/>
                        </a:cubicBezTo>
                        <a:cubicBezTo>
                          <a:pt x="980" y="3246"/>
                          <a:pt x="1149" y="2846"/>
                          <a:pt x="1217" y="2580"/>
                        </a:cubicBezTo>
                        <a:cubicBezTo>
                          <a:pt x="1253" y="2438"/>
                          <a:pt x="1213" y="2157"/>
                          <a:pt x="1145" y="1881"/>
                        </a:cubicBezTo>
                        <a:cubicBezTo>
                          <a:pt x="1185" y="1790"/>
                          <a:pt x="1228" y="1672"/>
                          <a:pt x="1225" y="1633"/>
                        </a:cubicBezTo>
                        <a:cubicBezTo>
                          <a:pt x="1225" y="1619"/>
                          <a:pt x="1215" y="1614"/>
                          <a:pt x="1199" y="1614"/>
                        </a:cubicBezTo>
                        <a:cubicBezTo>
                          <a:pt x="1172" y="1614"/>
                          <a:pt x="1126" y="1631"/>
                          <a:pt x="1082" y="1650"/>
                        </a:cubicBezTo>
                        <a:cubicBezTo>
                          <a:pt x="1030" y="1483"/>
                          <a:pt x="973" y="1333"/>
                          <a:pt x="923" y="1242"/>
                        </a:cubicBezTo>
                        <a:cubicBezTo>
                          <a:pt x="773" y="966"/>
                          <a:pt x="646" y="858"/>
                          <a:pt x="631" y="602"/>
                        </a:cubicBezTo>
                        <a:cubicBezTo>
                          <a:pt x="617" y="347"/>
                          <a:pt x="895" y="65"/>
                          <a:pt x="866" y="7"/>
                        </a:cubicBezTo>
                        <a:cubicBezTo>
                          <a:pt x="864" y="3"/>
                          <a:pt x="860" y="1"/>
                          <a:pt x="854"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1" name="Google Shape;13411;p337"/>
                  <p:cNvSpPr/>
                  <p:nvPr/>
                </p:nvSpPr>
                <p:spPr>
                  <a:xfrm>
                    <a:off x="5105301" y="1347831"/>
                    <a:ext cx="44825" cy="67475"/>
                  </a:xfrm>
                  <a:custGeom>
                    <a:rect b="b" l="l" r="r" t="t"/>
                    <a:pathLst>
                      <a:path extrusionOk="0" h="2699" w="1793">
                        <a:moveTo>
                          <a:pt x="663" y="0"/>
                        </a:moveTo>
                        <a:cubicBezTo>
                          <a:pt x="609" y="0"/>
                          <a:pt x="419" y="370"/>
                          <a:pt x="419" y="370"/>
                        </a:cubicBezTo>
                        <a:cubicBezTo>
                          <a:pt x="410" y="375"/>
                          <a:pt x="397" y="377"/>
                          <a:pt x="380" y="377"/>
                        </a:cubicBezTo>
                        <a:cubicBezTo>
                          <a:pt x="313" y="377"/>
                          <a:pt x="198" y="340"/>
                          <a:pt x="122" y="340"/>
                        </a:cubicBezTo>
                        <a:cubicBezTo>
                          <a:pt x="95" y="340"/>
                          <a:pt x="73" y="345"/>
                          <a:pt x="60" y="357"/>
                        </a:cubicBezTo>
                        <a:cubicBezTo>
                          <a:pt x="1" y="416"/>
                          <a:pt x="240" y="446"/>
                          <a:pt x="470" y="588"/>
                        </a:cubicBezTo>
                        <a:cubicBezTo>
                          <a:pt x="701" y="728"/>
                          <a:pt x="697" y="1394"/>
                          <a:pt x="667" y="1435"/>
                        </a:cubicBezTo>
                        <a:cubicBezTo>
                          <a:pt x="659" y="1445"/>
                          <a:pt x="640" y="1449"/>
                          <a:pt x="616" y="1449"/>
                        </a:cubicBezTo>
                        <a:cubicBezTo>
                          <a:pt x="547" y="1449"/>
                          <a:pt x="436" y="1418"/>
                          <a:pt x="416" y="1418"/>
                        </a:cubicBezTo>
                        <a:cubicBezTo>
                          <a:pt x="416" y="1418"/>
                          <a:pt x="415" y="1418"/>
                          <a:pt x="414" y="1419"/>
                        </a:cubicBezTo>
                        <a:cubicBezTo>
                          <a:pt x="397" y="1421"/>
                          <a:pt x="551" y="1606"/>
                          <a:pt x="717" y="1658"/>
                        </a:cubicBezTo>
                        <a:cubicBezTo>
                          <a:pt x="883" y="1708"/>
                          <a:pt x="897" y="1807"/>
                          <a:pt x="897" y="1807"/>
                        </a:cubicBezTo>
                        <a:cubicBezTo>
                          <a:pt x="991" y="2219"/>
                          <a:pt x="1588" y="2699"/>
                          <a:pt x="1682" y="2699"/>
                        </a:cubicBezTo>
                        <a:cubicBezTo>
                          <a:pt x="1682" y="2699"/>
                          <a:pt x="1682" y="2699"/>
                          <a:pt x="1682" y="2699"/>
                        </a:cubicBezTo>
                        <a:cubicBezTo>
                          <a:pt x="1774" y="2696"/>
                          <a:pt x="1793" y="2289"/>
                          <a:pt x="1765" y="2038"/>
                        </a:cubicBezTo>
                        <a:lnTo>
                          <a:pt x="1765" y="2038"/>
                        </a:lnTo>
                        <a:lnTo>
                          <a:pt x="1764" y="2039"/>
                        </a:lnTo>
                        <a:cubicBezTo>
                          <a:pt x="1751" y="1909"/>
                          <a:pt x="1629" y="1687"/>
                          <a:pt x="1487" y="1478"/>
                        </a:cubicBezTo>
                        <a:cubicBezTo>
                          <a:pt x="1492" y="1390"/>
                          <a:pt x="1491" y="1277"/>
                          <a:pt x="1476" y="1246"/>
                        </a:cubicBezTo>
                        <a:cubicBezTo>
                          <a:pt x="1473" y="1239"/>
                          <a:pt x="1467" y="1236"/>
                          <a:pt x="1461" y="1236"/>
                        </a:cubicBezTo>
                        <a:cubicBezTo>
                          <a:pt x="1438" y="1236"/>
                          <a:pt x="1399" y="1269"/>
                          <a:pt x="1362" y="1306"/>
                        </a:cubicBezTo>
                        <a:cubicBezTo>
                          <a:pt x="1266" y="1182"/>
                          <a:pt x="1172" y="1076"/>
                          <a:pt x="1103" y="1015"/>
                        </a:cubicBezTo>
                        <a:cubicBezTo>
                          <a:pt x="891" y="832"/>
                          <a:pt x="750" y="781"/>
                          <a:pt x="658" y="573"/>
                        </a:cubicBezTo>
                        <a:cubicBezTo>
                          <a:pt x="568" y="364"/>
                          <a:pt x="712" y="43"/>
                          <a:pt x="670" y="3"/>
                        </a:cubicBezTo>
                        <a:cubicBezTo>
                          <a:pt x="668" y="1"/>
                          <a:pt x="665" y="0"/>
                          <a:pt x="663"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2" name="Google Shape;13412;p337"/>
                  <p:cNvSpPr/>
                  <p:nvPr/>
                </p:nvSpPr>
                <p:spPr>
                  <a:xfrm rot="-4118473">
                    <a:off x="5623237" y="1550710"/>
                    <a:ext cx="31324" cy="81123"/>
                  </a:xfrm>
                  <a:custGeom>
                    <a:rect b="b" l="l" r="r" t="t"/>
                    <a:pathLst>
                      <a:path extrusionOk="0" h="3245" w="1253">
                        <a:moveTo>
                          <a:pt x="854" y="1"/>
                        </a:moveTo>
                        <a:cubicBezTo>
                          <a:pt x="781" y="1"/>
                          <a:pt x="459" y="293"/>
                          <a:pt x="459" y="293"/>
                        </a:cubicBezTo>
                        <a:cubicBezTo>
                          <a:pt x="456" y="294"/>
                          <a:pt x="454" y="294"/>
                          <a:pt x="451" y="294"/>
                        </a:cubicBezTo>
                        <a:cubicBezTo>
                          <a:pt x="373" y="294"/>
                          <a:pt x="202" y="135"/>
                          <a:pt x="110" y="135"/>
                        </a:cubicBezTo>
                        <a:cubicBezTo>
                          <a:pt x="101" y="135"/>
                          <a:pt x="93" y="137"/>
                          <a:pt x="86" y="140"/>
                        </a:cubicBezTo>
                        <a:cubicBezTo>
                          <a:pt x="1" y="177"/>
                          <a:pt x="240" y="304"/>
                          <a:pt x="427" y="543"/>
                        </a:cubicBezTo>
                        <a:cubicBezTo>
                          <a:pt x="614" y="781"/>
                          <a:pt x="348" y="1481"/>
                          <a:pt x="298" y="1512"/>
                        </a:cubicBezTo>
                        <a:cubicBezTo>
                          <a:pt x="293" y="1515"/>
                          <a:pt x="287" y="1516"/>
                          <a:pt x="280" y="1516"/>
                        </a:cubicBezTo>
                        <a:cubicBezTo>
                          <a:pt x="214" y="1516"/>
                          <a:pt x="56" y="1399"/>
                          <a:pt x="39" y="1395"/>
                        </a:cubicBezTo>
                        <a:cubicBezTo>
                          <a:pt x="39" y="1395"/>
                          <a:pt x="39" y="1395"/>
                          <a:pt x="39" y="1395"/>
                        </a:cubicBezTo>
                        <a:lnTo>
                          <a:pt x="39" y="1395"/>
                        </a:lnTo>
                        <a:cubicBezTo>
                          <a:pt x="22" y="1395"/>
                          <a:pt x="110" y="1646"/>
                          <a:pt x="263" y="1766"/>
                        </a:cubicBezTo>
                        <a:cubicBezTo>
                          <a:pt x="418" y="1885"/>
                          <a:pt x="393" y="1995"/>
                          <a:pt x="393" y="1995"/>
                        </a:cubicBezTo>
                        <a:cubicBezTo>
                          <a:pt x="330" y="2467"/>
                          <a:pt x="771" y="3209"/>
                          <a:pt x="869" y="3243"/>
                        </a:cubicBezTo>
                        <a:cubicBezTo>
                          <a:pt x="872" y="3244"/>
                          <a:pt x="876" y="3245"/>
                          <a:pt x="880" y="3245"/>
                        </a:cubicBezTo>
                        <a:cubicBezTo>
                          <a:pt x="979" y="3245"/>
                          <a:pt x="1149" y="2845"/>
                          <a:pt x="1216" y="2580"/>
                        </a:cubicBezTo>
                        <a:cubicBezTo>
                          <a:pt x="1253" y="2437"/>
                          <a:pt x="1212" y="2156"/>
                          <a:pt x="1145" y="1881"/>
                        </a:cubicBezTo>
                        <a:cubicBezTo>
                          <a:pt x="1185" y="1789"/>
                          <a:pt x="1227" y="1670"/>
                          <a:pt x="1225" y="1632"/>
                        </a:cubicBezTo>
                        <a:cubicBezTo>
                          <a:pt x="1225" y="1619"/>
                          <a:pt x="1215" y="1613"/>
                          <a:pt x="1199" y="1613"/>
                        </a:cubicBezTo>
                        <a:cubicBezTo>
                          <a:pt x="1171" y="1613"/>
                          <a:pt x="1126" y="1630"/>
                          <a:pt x="1081" y="1649"/>
                        </a:cubicBezTo>
                        <a:cubicBezTo>
                          <a:pt x="1030" y="1482"/>
                          <a:pt x="973" y="1333"/>
                          <a:pt x="923" y="1242"/>
                        </a:cubicBezTo>
                        <a:cubicBezTo>
                          <a:pt x="773" y="966"/>
                          <a:pt x="645" y="857"/>
                          <a:pt x="631" y="602"/>
                        </a:cubicBezTo>
                        <a:cubicBezTo>
                          <a:pt x="617" y="347"/>
                          <a:pt x="895" y="65"/>
                          <a:pt x="866" y="7"/>
                        </a:cubicBezTo>
                        <a:cubicBezTo>
                          <a:pt x="864" y="3"/>
                          <a:pt x="860" y="1"/>
                          <a:pt x="854"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3" name="Google Shape;13413;p337"/>
                  <p:cNvSpPr/>
                  <p:nvPr/>
                </p:nvSpPr>
                <p:spPr>
                  <a:xfrm>
                    <a:off x="4773825" y="481700"/>
                    <a:ext cx="57750" cy="71450"/>
                  </a:xfrm>
                  <a:custGeom>
                    <a:rect b="b" l="l" r="r" t="t"/>
                    <a:pathLst>
                      <a:path extrusionOk="0" h="2858" w="2310">
                        <a:moveTo>
                          <a:pt x="677" y="0"/>
                        </a:moveTo>
                        <a:cubicBezTo>
                          <a:pt x="619" y="0"/>
                          <a:pt x="460" y="447"/>
                          <a:pt x="460" y="447"/>
                        </a:cubicBezTo>
                        <a:cubicBezTo>
                          <a:pt x="443" y="460"/>
                          <a:pt x="410" y="464"/>
                          <a:pt x="371" y="464"/>
                        </a:cubicBezTo>
                        <a:cubicBezTo>
                          <a:pt x="314" y="464"/>
                          <a:pt x="242" y="456"/>
                          <a:pt x="181" y="456"/>
                        </a:cubicBezTo>
                        <a:cubicBezTo>
                          <a:pt x="126" y="456"/>
                          <a:pt x="79" y="462"/>
                          <a:pt x="58" y="488"/>
                        </a:cubicBezTo>
                        <a:cubicBezTo>
                          <a:pt x="0" y="561"/>
                          <a:pt x="271" y="560"/>
                          <a:pt x="548" y="682"/>
                        </a:cubicBezTo>
                        <a:cubicBezTo>
                          <a:pt x="825" y="805"/>
                          <a:pt x="919" y="1548"/>
                          <a:pt x="891" y="1597"/>
                        </a:cubicBezTo>
                        <a:cubicBezTo>
                          <a:pt x="879" y="1619"/>
                          <a:pt x="830" y="1624"/>
                          <a:pt x="776" y="1624"/>
                        </a:cubicBezTo>
                        <a:cubicBezTo>
                          <a:pt x="713" y="1624"/>
                          <a:pt x="642" y="1616"/>
                          <a:pt x="617" y="1616"/>
                        </a:cubicBezTo>
                        <a:cubicBezTo>
                          <a:pt x="613" y="1616"/>
                          <a:pt x="610" y="1617"/>
                          <a:pt x="608" y="1617"/>
                        </a:cubicBezTo>
                        <a:cubicBezTo>
                          <a:pt x="590" y="1623"/>
                          <a:pt x="787" y="1805"/>
                          <a:pt x="980" y="1837"/>
                        </a:cubicBezTo>
                        <a:cubicBezTo>
                          <a:pt x="1173" y="1871"/>
                          <a:pt x="1203" y="1979"/>
                          <a:pt x="1203" y="1979"/>
                        </a:cubicBezTo>
                        <a:cubicBezTo>
                          <a:pt x="1365" y="2416"/>
                          <a:pt x="2080" y="2857"/>
                          <a:pt x="2202" y="2857"/>
                        </a:cubicBezTo>
                        <a:cubicBezTo>
                          <a:pt x="2204" y="2857"/>
                          <a:pt x="2206" y="2857"/>
                          <a:pt x="2208" y="2857"/>
                        </a:cubicBezTo>
                        <a:cubicBezTo>
                          <a:pt x="2310" y="2840"/>
                          <a:pt x="2271" y="2385"/>
                          <a:pt x="2203" y="2109"/>
                        </a:cubicBezTo>
                        <a:cubicBezTo>
                          <a:pt x="2168" y="1965"/>
                          <a:pt x="2000" y="1737"/>
                          <a:pt x="1811" y="1525"/>
                        </a:cubicBezTo>
                        <a:cubicBezTo>
                          <a:pt x="1803" y="1426"/>
                          <a:pt x="1785" y="1301"/>
                          <a:pt x="1765" y="1268"/>
                        </a:cubicBezTo>
                        <a:cubicBezTo>
                          <a:pt x="1761" y="1261"/>
                          <a:pt x="1756" y="1258"/>
                          <a:pt x="1750" y="1258"/>
                        </a:cubicBezTo>
                        <a:cubicBezTo>
                          <a:pt x="1725" y="1258"/>
                          <a:pt x="1684" y="1303"/>
                          <a:pt x="1646" y="1351"/>
                        </a:cubicBezTo>
                        <a:cubicBezTo>
                          <a:pt x="1522" y="1228"/>
                          <a:pt x="1402" y="1123"/>
                          <a:pt x="1315" y="1065"/>
                        </a:cubicBezTo>
                        <a:cubicBezTo>
                          <a:pt x="1053" y="893"/>
                          <a:pt x="888" y="857"/>
                          <a:pt x="756" y="638"/>
                        </a:cubicBezTo>
                        <a:cubicBezTo>
                          <a:pt x="623" y="420"/>
                          <a:pt x="737" y="41"/>
                          <a:pt x="684" y="2"/>
                        </a:cubicBezTo>
                        <a:cubicBezTo>
                          <a:pt x="682" y="1"/>
                          <a:pt x="680" y="0"/>
                          <a:pt x="677"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4" name="Google Shape;13414;p337"/>
                  <p:cNvSpPr/>
                  <p:nvPr/>
                </p:nvSpPr>
                <p:spPr>
                  <a:xfrm>
                    <a:off x="4847375" y="562025"/>
                    <a:ext cx="57750" cy="71450"/>
                  </a:xfrm>
                  <a:custGeom>
                    <a:rect b="b" l="l" r="r" t="t"/>
                    <a:pathLst>
                      <a:path extrusionOk="0" h="2858" w="2310">
                        <a:moveTo>
                          <a:pt x="677" y="0"/>
                        </a:moveTo>
                        <a:cubicBezTo>
                          <a:pt x="619" y="0"/>
                          <a:pt x="460" y="447"/>
                          <a:pt x="460" y="447"/>
                        </a:cubicBezTo>
                        <a:cubicBezTo>
                          <a:pt x="443" y="460"/>
                          <a:pt x="411" y="464"/>
                          <a:pt x="373" y="464"/>
                        </a:cubicBezTo>
                        <a:cubicBezTo>
                          <a:pt x="315" y="464"/>
                          <a:pt x="241" y="455"/>
                          <a:pt x="178" y="455"/>
                        </a:cubicBezTo>
                        <a:cubicBezTo>
                          <a:pt x="123" y="455"/>
                          <a:pt x="77" y="462"/>
                          <a:pt x="57" y="487"/>
                        </a:cubicBezTo>
                        <a:cubicBezTo>
                          <a:pt x="0" y="560"/>
                          <a:pt x="270" y="560"/>
                          <a:pt x="548" y="682"/>
                        </a:cubicBezTo>
                        <a:cubicBezTo>
                          <a:pt x="825" y="805"/>
                          <a:pt x="919" y="1547"/>
                          <a:pt x="891" y="1598"/>
                        </a:cubicBezTo>
                        <a:cubicBezTo>
                          <a:pt x="879" y="1618"/>
                          <a:pt x="832" y="1624"/>
                          <a:pt x="779" y="1624"/>
                        </a:cubicBezTo>
                        <a:cubicBezTo>
                          <a:pt x="714" y="1624"/>
                          <a:pt x="641" y="1615"/>
                          <a:pt x="615" y="1615"/>
                        </a:cubicBezTo>
                        <a:cubicBezTo>
                          <a:pt x="611" y="1615"/>
                          <a:pt x="609" y="1616"/>
                          <a:pt x="607" y="1616"/>
                        </a:cubicBezTo>
                        <a:cubicBezTo>
                          <a:pt x="590" y="1622"/>
                          <a:pt x="787" y="1806"/>
                          <a:pt x="980" y="1838"/>
                        </a:cubicBezTo>
                        <a:cubicBezTo>
                          <a:pt x="1172" y="1870"/>
                          <a:pt x="1203" y="1979"/>
                          <a:pt x="1203" y="1979"/>
                        </a:cubicBezTo>
                        <a:cubicBezTo>
                          <a:pt x="1366" y="2416"/>
                          <a:pt x="2081" y="2857"/>
                          <a:pt x="2202" y="2857"/>
                        </a:cubicBezTo>
                        <a:cubicBezTo>
                          <a:pt x="2205" y="2857"/>
                          <a:pt x="2206" y="2857"/>
                          <a:pt x="2208" y="2857"/>
                        </a:cubicBezTo>
                        <a:cubicBezTo>
                          <a:pt x="2310" y="2841"/>
                          <a:pt x="2271" y="2384"/>
                          <a:pt x="2203" y="2108"/>
                        </a:cubicBezTo>
                        <a:cubicBezTo>
                          <a:pt x="2167" y="1965"/>
                          <a:pt x="2000" y="1736"/>
                          <a:pt x="1811" y="1525"/>
                        </a:cubicBezTo>
                        <a:cubicBezTo>
                          <a:pt x="1803" y="1425"/>
                          <a:pt x="1785" y="1300"/>
                          <a:pt x="1765" y="1268"/>
                        </a:cubicBezTo>
                        <a:cubicBezTo>
                          <a:pt x="1761" y="1262"/>
                          <a:pt x="1756" y="1259"/>
                          <a:pt x="1749" y="1259"/>
                        </a:cubicBezTo>
                        <a:cubicBezTo>
                          <a:pt x="1725" y="1259"/>
                          <a:pt x="1683" y="1303"/>
                          <a:pt x="1646" y="1351"/>
                        </a:cubicBezTo>
                        <a:cubicBezTo>
                          <a:pt x="1522" y="1227"/>
                          <a:pt x="1402" y="1123"/>
                          <a:pt x="1314" y="1065"/>
                        </a:cubicBezTo>
                        <a:cubicBezTo>
                          <a:pt x="1053" y="892"/>
                          <a:pt x="888" y="857"/>
                          <a:pt x="756" y="638"/>
                        </a:cubicBezTo>
                        <a:cubicBezTo>
                          <a:pt x="623" y="419"/>
                          <a:pt x="736" y="40"/>
                          <a:pt x="684" y="3"/>
                        </a:cubicBezTo>
                        <a:cubicBezTo>
                          <a:pt x="682" y="1"/>
                          <a:pt x="680" y="0"/>
                          <a:pt x="677"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5" name="Google Shape;13415;p337"/>
                  <p:cNvSpPr/>
                  <p:nvPr/>
                </p:nvSpPr>
                <p:spPr>
                  <a:xfrm>
                    <a:off x="4800125" y="988075"/>
                    <a:ext cx="100850" cy="41375"/>
                  </a:xfrm>
                  <a:custGeom>
                    <a:rect b="b" l="l" r="r" t="t"/>
                    <a:pathLst>
                      <a:path extrusionOk="0" h="1655" w="4034">
                        <a:moveTo>
                          <a:pt x="166" y="0"/>
                        </a:moveTo>
                        <a:cubicBezTo>
                          <a:pt x="165" y="0"/>
                          <a:pt x="164" y="1"/>
                          <a:pt x="163" y="1"/>
                        </a:cubicBezTo>
                        <a:cubicBezTo>
                          <a:pt x="84" y="11"/>
                          <a:pt x="339" y="637"/>
                          <a:pt x="339" y="637"/>
                        </a:cubicBezTo>
                        <a:cubicBezTo>
                          <a:pt x="321" y="742"/>
                          <a:pt x="1" y="915"/>
                          <a:pt x="11" y="1037"/>
                        </a:cubicBezTo>
                        <a:cubicBezTo>
                          <a:pt x="13" y="1061"/>
                          <a:pt x="23" y="1071"/>
                          <a:pt x="41" y="1071"/>
                        </a:cubicBezTo>
                        <a:cubicBezTo>
                          <a:pt x="118" y="1071"/>
                          <a:pt x="331" y="891"/>
                          <a:pt x="617" y="786"/>
                        </a:cubicBezTo>
                        <a:cubicBezTo>
                          <a:pt x="650" y="774"/>
                          <a:pt x="685" y="768"/>
                          <a:pt x="723" y="768"/>
                        </a:cubicBezTo>
                        <a:cubicBezTo>
                          <a:pt x="1096" y="768"/>
                          <a:pt x="1686" y="1303"/>
                          <a:pt x="1702" y="1370"/>
                        </a:cubicBezTo>
                        <a:cubicBezTo>
                          <a:pt x="1720" y="1445"/>
                          <a:pt x="1474" y="1622"/>
                          <a:pt x="1463" y="1644"/>
                        </a:cubicBezTo>
                        <a:cubicBezTo>
                          <a:pt x="1460" y="1650"/>
                          <a:pt x="1484" y="1655"/>
                          <a:pt x="1525" y="1655"/>
                        </a:cubicBezTo>
                        <a:cubicBezTo>
                          <a:pt x="1630" y="1655"/>
                          <a:pt x="1841" y="1626"/>
                          <a:pt x="1986" y="1525"/>
                        </a:cubicBezTo>
                        <a:cubicBezTo>
                          <a:pt x="2081" y="1457"/>
                          <a:pt x="2159" y="1439"/>
                          <a:pt x="2213" y="1439"/>
                        </a:cubicBezTo>
                        <a:cubicBezTo>
                          <a:pt x="2273" y="1439"/>
                          <a:pt x="2305" y="1461"/>
                          <a:pt x="2305" y="1461"/>
                        </a:cubicBezTo>
                        <a:cubicBezTo>
                          <a:pt x="2493" y="1562"/>
                          <a:pt x="2747" y="1598"/>
                          <a:pt x="2999" y="1598"/>
                        </a:cubicBezTo>
                        <a:cubicBezTo>
                          <a:pt x="3455" y="1598"/>
                          <a:pt x="3906" y="1479"/>
                          <a:pt x="3956" y="1410"/>
                        </a:cubicBezTo>
                        <a:cubicBezTo>
                          <a:pt x="4034" y="1303"/>
                          <a:pt x="3612" y="893"/>
                          <a:pt x="3317" y="685"/>
                        </a:cubicBezTo>
                        <a:cubicBezTo>
                          <a:pt x="3212" y="611"/>
                          <a:pt x="3014" y="553"/>
                          <a:pt x="2786" y="513"/>
                        </a:cubicBezTo>
                        <a:cubicBezTo>
                          <a:pt x="2662" y="427"/>
                          <a:pt x="2502" y="310"/>
                          <a:pt x="2406" y="252"/>
                        </a:cubicBezTo>
                        <a:cubicBezTo>
                          <a:pt x="2389" y="242"/>
                          <a:pt x="2377" y="237"/>
                          <a:pt x="2370" y="237"/>
                        </a:cubicBezTo>
                        <a:cubicBezTo>
                          <a:pt x="2332" y="237"/>
                          <a:pt x="2400" y="358"/>
                          <a:pt x="2408" y="464"/>
                        </a:cubicBezTo>
                        <a:cubicBezTo>
                          <a:pt x="2264" y="451"/>
                          <a:pt x="2122" y="444"/>
                          <a:pt x="1993" y="444"/>
                        </a:cubicBezTo>
                        <a:cubicBezTo>
                          <a:pt x="1849" y="444"/>
                          <a:pt x="1723" y="452"/>
                          <a:pt x="1633" y="469"/>
                        </a:cubicBezTo>
                        <a:cubicBezTo>
                          <a:pt x="1353" y="517"/>
                          <a:pt x="1183" y="591"/>
                          <a:pt x="994" y="591"/>
                        </a:cubicBezTo>
                        <a:cubicBezTo>
                          <a:pt x="923" y="591"/>
                          <a:pt x="850" y="581"/>
                          <a:pt x="767" y="555"/>
                        </a:cubicBezTo>
                        <a:cubicBezTo>
                          <a:pt x="465" y="462"/>
                          <a:pt x="247" y="0"/>
                          <a:pt x="166"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6" name="Google Shape;13416;p337"/>
                <p:cNvSpPr/>
                <p:nvPr/>
              </p:nvSpPr>
              <p:spPr>
                <a:xfrm rot="-1680427">
                  <a:off x="1970736" y="4024936"/>
                  <a:ext cx="147961" cy="328464"/>
                </a:xfrm>
                <a:custGeom>
                  <a:rect b="b" l="l" r="r" t="t"/>
                  <a:pathLst>
                    <a:path extrusionOk="0" h="3230" w="1455">
                      <a:moveTo>
                        <a:pt x="837" y="1"/>
                      </a:moveTo>
                      <a:cubicBezTo>
                        <a:pt x="768" y="1"/>
                        <a:pt x="469" y="328"/>
                        <a:pt x="469" y="328"/>
                      </a:cubicBezTo>
                      <a:cubicBezTo>
                        <a:pt x="464" y="329"/>
                        <a:pt x="460" y="330"/>
                        <a:pt x="455" y="330"/>
                      </a:cubicBezTo>
                      <a:cubicBezTo>
                        <a:pt x="376" y="330"/>
                        <a:pt x="205" y="203"/>
                        <a:pt x="114" y="203"/>
                      </a:cubicBezTo>
                      <a:cubicBezTo>
                        <a:pt x="102" y="203"/>
                        <a:pt x="91" y="205"/>
                        <a:pt x="82" y="209"/>
                      </a:cubicBezTo>
                      <a:cubicBezTo>
                        <a:pt x="1" y="254"/>
                        <a:pt x="251" y="359"/>
                        <a:pt x="459" y="580"/>
                      </a:cubicBezTo>
                      <a:cubicBezTo>
                        <a:pt x="667" y="800"/>
                        <a:pt x="465" y="1521"/>
                        <a:pt x="419" y="1557"/>
                      </a:cubicBezTo>
                      <a:cubicBezTo>
                        <a:pt x="414" y="1561"/>
                        <a:pt x="406" y="1563"/>
                        <a:pt x="397" y="1563"/>
                      </a:cubicBezTo>
                      <a:cubicBezTo>
                        <a:pt x="328" y="1563"/>
                        <a:pt x="168" y="1465"/>
                        <a:pt x="152" y="1464"/>
                      </a:cubicBezTo>
                      <a:cubicBezTo>
                        <a:pt x="152" y="1464"/>
                        <a:pt x="152" y="1464"/>
                        <a:pt x="151" y="1464"/>
                      </a:cubicBezTo>
                      <a:lnTo>
                        <a:pt x="151" y="1464"/>
                      </a:lnTo>
                      <a:cubicBezTo>
                        <a:pt x="133" y="1464"/>
                        <a:pt x="244" y="1707"/>
                        <a:pt x="408" y="1812"/>
                      </a:cubicBezTo>
                      <a:cubicBezTo>
                        <a:pt x="573" y="1917"/>
                        <a:pt x="559" y="2029"/>
                        <a:pt x="559" y="2029"/>
                      </a:cubicBezTo>
                      <a:cubicBezTo>
                        <a:pt x="539" y="2503"/>
                        <a:pt x="1046" y="3204"/>
                        <a:pt x="1146" y="3228"/>
                      </a:cubicBezTo>
                      <a:cubicBezTo>
                        <a:pt x="1149" y="3229"/>
                        <a:pt x="1151" y="3229"/>
                        <a:pt x="1154" y="3229"/>
                      </a:cubicBezTo>
                      <a:cubicBezTo>
                        <a:pt x="1252" y="3229"/>
                        <a:pt x="1387" y="2810"/>
                        <a:pt x="1431" y="2536"/>
                      </a:cubicBezTo>
                      <a:cubicBezTo>
                        <a:pt x="1454" y="2390"/>
                        <a:pt x="1389" y="2115"/>
                        <a:pt x="1296" y="1846"/>
                      </a:cubicBezTo>
                      <a:cubicBezTo>
                        <a:pt x="1327" y="1751"/>
                        <a:pt x="1359" y="1630"/>
                        <a:pt x="1353" y="1591"/>
                      </a:cubicBezTo>
                      <a:cubicBezTo>
                        <a:pt x="1351" y="1580"/>
                        <a:pt x="1343" y="1575"/>
                        <a:pt x="1331" y="1575"/>
                      </a:cubicBezTo>
                      <a:cubicBezTo>
                        <a:pt x="1304" y="1575"/>
                        <a:pt x="1257" y="1597"/>
                        <a:pt x="1212" y="1622"/>
                      </a:cubicBezTo>
                      <a:cubicBezTo>
                        <a:pt x="1145" y="1460"/>
                        <a:pt x="1076" y="1317"/>
                        <a:pt x="1017" y="1230"/>
                      </a:cubicBezTo>
                      <a:cubicBezTo>
                        <a:pt x="843" y="969"/>
                        <a:pt x="705" y="872"/>
                        <a:pt x="668" y="619"/>
                      </a:cubicBezTo>
                      <a:cubicBezTo>
                        <a:pt x="630" y="367"/>
                        <a:pt x="881" y="61"/>
                        <a:pt x="848" y="6"/>
                      </a:cubicBezTo>
                      <a:cubicBezTo>
                        <a:pt x="845" y="3"/>
                        <a:pt x="842" y="1"/>
                        <a:pt x="837" y="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7" name="Google Shape;13417;p337"/>
              <p:cNvSpPr/>
              <p:nvPr/>
            </p:nvSpPr>
            <p:spPr>
              <a:xfrm rot="-4856089">
                <a:off x="912171" y="2670394"/>
                <a:ext cx="225046" cy="467481"/>
              </a:xfrm>
              <a:custGeom>
                <a:rect b="b" l="l" r="r" t="t"/>
                <a:pathLst>
                  <a:path extrusionOk="0" h="4597" w="2213">
                    <a:moveTo>
                      <a:pt x="1785" y="0"/>
                    </a:moveTo>
                    <a:cubicBezTo>
                      <a:pt x="1780" y="0"/>
                      <a:pt x="1773" y="2"/>
                      <a:pt x="1765" y="5"/>
                    </a:cubicBezTo>
                    <a:cubicBezTo>
                      <a:pt x="1576" y="74"/>
                      <a:pt x="1184" y="517"/>
                      <a:pt x="1015" y="517"/>
                    </a:cubicBezTo>
                    <a:cubicBezTo>
                      <a:pt x="1013" y="517"/>
                      <a:pt x="1011" y="517"/>
                      <a:pt x="1008" y="517"/>
                    </a:cubicBezTo>
                    <a:cubicBezTo>
                      <a:pt x="861" y="507"/>
                      <a:pt x="137" y="121"/>
                      <a:pt x="19" y="121"/>
                    </a:cubicBezTo>
                    <a:cubicBezTo>
                      <a:pt x="6" y="121"/>
                      <a:pt x="1" y="125"/>
                      <a:pt x="3" y="135"/>
                    </a:cubicBezTo>
                    <a:cubicBezTo>
                      <a:pt x="28" y="235"/>
                      <a:pt x="845" y="885"/>
                      <a:pt x="885" y="1103"/>
                    </a:cubicBezTo>
                    <a:cubicBezTo>
                      <a:pt x="926" y="1320"/>
                      <a:pt x="586" y="2297"/>
                      <a:pt x="586" y="2297"/>
                    </a:cubicBezTo>
                    <a:cubicBezTo>
                      <a:pt x="586" y="2297"/>
                      <a:pt x="271" y="2058"/>
                      <a:pt x="200" y="2058"/>
                    </a:cubicBezTo>
                    <a:cubicBezTo>
                      <a:pt x="189" y="2058"/>
                      <a:pt x="184" y="2064"/>
                      <a:pt x="186" y="2076"/>
                    </a:cubicBezTo>
                    <a:cubicBezTo>
                      <a:pt x="204" y="2170"/>
                      <a:pt x="568" y="2729"/>
                      <a:pt x="557" y="2823"/>
                    </a:cubicBezTo>
                    <a:cubicBezTo>
                      <a:pt x="547" y="2916"/>
                      <a:pt x="669" y="3582"/>
                      <a:pt x="935" y="3997"/>
                    </a:cubicBezTo>
                    <a:cubicBezTo>
                      <a:pt x="1175" y="4369"/>
                      <a:pt x="1309" y="4597"/>
                      <a:pt x="1396" y="4597"/>
                    </a:cubicBezTo>
                    <a:cubicBezTo>
                      <a:pt x="1406" y="4597"/>
                      <a:pt x="1416" y="4594"/>
                      <a:pt x="1425" y="4587"/>
                    </a:cubicBezTo>
                    <a:lnTo>
                      <a:pt x="1426" y="4587"/>
                    </a:lnTo>
                    <a:cubicBezTo>
                      <a:pt x="1426" y="4587"/>
                      <a:pt x="2148" y="4201"/>
                      <a:pt x="1997" y="3006"/>
                    </a:cubicBezTo>
                    <a:cubicBezTo>
                      <a:pt x="1997" y="3006"/>
                      <a:pt x="1999" y="2640"/>
                      <a:pt x="2035" y="2492"/>
                    </a:cubicBezTo>
                    <a:cubicBezTo>
                      <a:pt x="2069" y="2353"/>
                      <a:pt x="2213" y="2055"/>
                      <a:pt x="2121" y="2055"/>
                    </a:cubicBezTo>
                    <a:cubicBezTo>
                      <a:pt x="2116" y="2055"/>
                      <a:pt x="2110" y="2056"/>
                      <a:pt x="2103" y="2058"/>
                    </a:cubicBezTo>
                    <a:cubicBezTo>
                      <a:pt x="2001" y="2088"/>
                      <a:pt x="1906" y="2171"/>
                      <a:pt x="1833" y="2171"/>
                    </a:cubicBezTo>
                    <a:cubicBezTo>
                      <a:pt x="1815" y="2171"/>
                      <a:pt x="1798" y="2166"/>
                      <a:pt x="1782" y="2153"/>
                    </a:cubicBezTo>
                    <a:cubicBezTo>
                      <a:pt x="1708" y="2089"/>
                      <a:pt x="1230" y="1369"/>
                      <a:pt x="1214" y="1098"/>
                    </a:cubicBezTo>
                    <a:cubicBezTo>
                      <a:pt x="1199" y="827"/>
                      <a:pt x="1224" y="766"/>
                      <a:pt x="1240" y="741"/>
                    </a:cubicBezTo>
                    <a:cubicBezTo>
                      <a:pt x="1257" y="719"/>
                      <a:pt x="1897" y="0"/>
                      <a:pt x="1785" y="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8" name="Google Shape;13418;p337"/>
            <p:cNvGrpSpPr/>
            <p:nvPr/>
          </p:nvGrpSpPr>
          <p:grpSpPr>
            <a:xfrm rot="10800000">
              <a:off x="-1645" y="-5"/>
              <a:ext cx="4885843" cy="2266673"/>
              <a:chOff x="-1645" y="2876815"/>
              <a:chExt cx="4885843" cy="2266673"/>
            </a:xfrm>
          </p:grpSpPr>
          <p:sp>
            <p:nvSpPr>
              <p:cNvPr id="13419" name="Google Shape;13419;p337"/>
              <p:cNvSpPr/>
              <p:nvPr/>
            </p:nvSpPr>
            <p:spPr>
              <a:xfrm flipH="1">
                <a:off x="-1645" y="2876815"/>
                <a:ext cx="4885843" cy="2266673"/>
              </a:xfrm>
              <a:custGeom>
                <a:rect b="b" l="l" r="r" t="t"/>
                <a:pathLst>
                  <a:path extrusionOk="0" h="20995" w="45255">
                    <a:moveTo>
                      <a:pt x="43281" y="375"/>
                    </a:moveTo>
                    <a:cubicBezTo>
                      <a:pt x="40293" y="1083"/>
                      <a:pt x="37435" y="2418"/>
                      <a:pt x="35076" y="4120"/>
                    </a:cubicBezTo>
                    <a:cubicBezTo>
                      <a:pt x="33688" y="5120"/>
                      <a:pt x="32577" y="6368"/>
                      <a:pt x="31570" y="7708"/>
                    </a:cubicBezTo>
                    <a:cubicBezTo>
                      <a:pt x="31569" y="7708"/>
                      <a:pt x="31569" y="7709"/>
                      <a:pt x="31569" y="7709"/>
                    </a:cubicBezTo>
                    <a:cubicBezTo>
                      <a:pt x="31346" y="8005"/>
                      <a:pt x="31129" y="8304"/>
                      <a:pt x="30915" y="8607"/>
                    </a:cubicBezTo>
                    <a:cubicBezTo>
                      <a:pt x="29386" y="10772"/>
                      <a:pt x="28019" y="13083"/>
                      <a:pt x="26135" y="14946"/>
                    </a:cubicBezTo>
                    <a:cubicBezTo>
                      <a:pt x="22549" y="18494"/>
                      <a:pt x="17934" y="17907"/>
                      <a:pt x="13293" y="17936"/>
                    </a:cubicBezTo>
                    <a:cubicBezTo>
                      <a:pt x="12998" y="17938"/>
                      <a:pt x="12703" y="17944"/>
                      <a:pt x="12407" y="17954"/>
                    </a:cubicBezTo>
                    <a:cubicBezTo>
                      <a:pt x="12226" y="17960"/>
                      <a:pt x="12045" y="17966"/>
                      <a:pt x="11864" y="17976"/>
                    </a:cubicBezTo>
                    <a:lnTo>
                      <a:pt x="11863" y="17976"/>
                    </a:lnTo>
                    <a:cubicBezTo>
                      <a:pt x="11844" y="17976"/>
                      <a:pt x="11826" y="17977"/>
                      <a:pt x="11807" y="17978"/>
                    </a:cubicBezTo>
                    <a:cubicBezTo>
                      <a:pt x="11553" y="17992"/>
                      <a:pt x="11300" y="18007"/>
                      <a:pt x="11046" y="18027"/>
                    </a:cubicBezTo>
                    <a:cubicBezTo>
                      <a:pt x="11005" y="18029"/>
                      <a:pt x="10964" y="18032"/>
                      <a:pt x="10923" y="18035"/>
                    </a:cubicBezTo>
                    <a:cubicBezTo>
                      <a:pt x="8361" y="18235"/>
                      <a:pt x="5799" y="18729"/>
                      <a:pt x="3376" y="19519"/>
                    </a:cubicBezTo>
                    <a:cubicBezTo>
                      <a:pt x="2167" y="19913"/>
                      <a:pt x="1024" y="20408"/>
                      <a:pt x="0" y="20995"/>
                    </a:cubicBezTo>
                    <a:lnTo>
                      <a:pt x="45254" y="20995"/>
                    </a:lnTo>
                    <a:lnTo>
                      <a:pt x="45254" y="1"/>
                    </a:lnTo>
                    <a:cubicBezTo>
                      <a:pt x="44592" y="94"/>
                      <a:pt x="43933" y="219"/>
                      <a:pt x="43281" y="375"/>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0" name="Google Shape;13420;p337"/>
              <p:cNvSpPr/>
              <p:nvPr/>
            </p:nvSpPr>
            <p:spPr>
              <a:xfrm flipH="1">
                <a:off x="2943" y="3391043"/>
                <a:ext cx="4434992" cy="1750612"/>
              </a:xfrm>
              <a:custGeom>
                <a:rect b="b" l="l" r="r" t="t"/>
                <a:pathLst>
                  <a:path extrusionOk="0" h="16215" w="41079">
                    <a:moveTo>
                      <a:pt x="37640" y="1325"/>
                    </a:moveTo>
                    <a:cubicBezTo>
                      <a:pt x="35721" y="2254"/>
                      <a:pt x="33918" y="3462"/>
                      <a:pt x="32286" y="4929"/>
                    </a:cubicBezTo>
                    <a:cubicBezTo>
                      <a:pt x="31403" y="5721"/>
                      <a:pt x="30546" y="6558"/>
                      <a:pt x="29689" y="7398"/>
                    </a:cubicBezTo>
                    <a:cubicBezTo>
                      <a:pt x="28829" y="8239"/>
                      <a:pt x="27968" y="9082"/>
                      <a:pt x="27078" y="9885"/>
                    </a:cubicBezTo>
                    <a:cubicBezTo>
                      <a:pt x="25178" y="11600"/>
                      <a:pt x="23146" y="13135"/>
                      <a:pt x="20708" y="14077"/>
                    </a:cubicBezTo>
                    <a:cubicBezTo>
                      <a:pt x="17455" y="15335"/>
                      <a:pt x="13849" y="15326"/>
                      <a:pt x="10420" y="15110"/>
                    </a:cubicBezTo>
                    <a:cubicBezTo>
                      <a:pt x="9811" y="15071"/>
                      <a:pt x="9193" y="15037"/>
                      <a:pt x="8573" y="15013"/>
                    </a:cubicBezTo>
                    <a:cubicBezTo>
                      <a:pt x="8052" y="14992"/>
                      <a:pt x="7529" y="14980"/>
                      <a:pt x="7006" y="14980"/>
                    </a:cubicBezTo>
                    <a:cubicBezTo>
                      <a:pt x="4540" y="14977"/>
                      <a:pt x="2093" y="15240"/>
                      <a:pt x="0" y="16214"/>
                    </a:cubicBezTo>
                    <a:lnTo>
                      <a:pt x="41079" y="16214"/>
                    </a:lnTo>
                    <a:lnTo>
                      <a:pt x="41079" y="11674"/>
                    </a:lnTo>
                    <a:cubicBezTo>
                      <a:pt x="41067" y="11683"/>
                      <a:pt x="41054" y="11693"/>
                      <a:pt x="41041" y="11703"/>
                    </a:cubicBezTo>
                    <a:cubicBezTo>
                      <a:pt x="40482" y="12124"/>
                      <a:pt x="39786" y="12319"/>
                      <a:pt x="39147" y="12577"/>
                    </a:cubicBezTo>
                    <a:cubicBezTo>
                      <a:pt x="38162" y="12975"/>
                      <a:pt x="37094" y="13215"/>
                      <a:pt x="36063" y="13453"/>
                    </a:cubicBezTo>
                    <a:cubicBezTo>
                      <a:pt x="35264" y="13639"/>
                      <a:pt x="34527" y="13998"/>
                      <a:pt x="33680" y="13932"/>
                    </a:cubicBezTo>
                    <a:cubicBezTo>
                      <a:pt x="34969" y="13334"/>
                      <a:pt x="36063" y="12846"/>
                      <a:pt x="37126" y="11904"/>
                    </a:cubicBezTo>
                    <a:cubicBezTo>
                      <a:pt x="37461" y="11608"/>
                      <a:pt x="37911" y="11277"/>
                      <a:pt x="38367" y="11151"/>
                    </a:cubicBezTo>
                    <a:cubicBezTo>
                      <a:pt x="38438" y="11131"/>
                      <a:pt x="38507" y="11116"/>
                      <a:pt x="38578" y="11106"/>
                    </a:cubicBezTo>
                    <a:cubicBezTo>
                      <a:pt x="39035" y="11048"/>
                      <a:pt x="39269" y="11444"/>
                      <a:pt x="39717" y="11400"/>
                    </a:cubicBezTo>
                    <a:cubicBezTo>
                      <a:pt x="40129" y="11359"/>
                      <a:pt x="40502" y="11078"/>
                      <a:pt x="40920" y="11083"/>
                    </a:cubicBezTo>
                    <a:cubicBezTo>
                      <a:pt x="40981" y="11084"/>
                      <a:pt x="41034" y="11090"/>
                      <a:pt x="41079" y="11100"/>
                    </a:cubicBezTo>
                    <a:lnTo>
                      <a:pt x="41079" y="6682"/>
                    </a:lnTo>
                    <a:cubicBezTo>
                      <a:pt x="40264" y="7534"/>
                      <a:pt x="39339" y="8232"/>
                      <a:pt x="38283" y="8855"/>
                    </a:cubicBezTo>
                    <a:cubicBezTo>
                      <a:pt x="37317" y="9424"/>
                      <a:pt x="36298" y="9915"/>
                      <a:pt x="35233" y="10267"/>
                    </a:cubicBezTo>
                    <a:cubicBezTo>
                      <a:pt x="34338" y="10564"/>
                      <a:pt x="33416" y="10767"/>
                      <a:pt x="32499" y="10985"/>
                    </a:cubicBezTo>
                    <a:cubicBezTo>
                      <a:pt x="31641" y="11187"/>
                      <a:pt x="30816" y="11474"/>
                      <a:pt x="29965" y="11707"/>
                    </a:cubicBezTo>
                    <a:cubicBezTo>
                      <a:pt x="29433" y="11852"/>
                      <a:pt x="28285" y="12091"/>
                      <a:pt x="28214" y="12106"/>
                    </a:cubicBezTo>
                    <a:cubicBezTo>
                      <a:pt x="28275" y="12075"/>
                      <a:pt x="29157" y="11639"/>
                      <a:pt x="29556" y="11355"/>
                    </a:cubicBezTo>
                    <a:cubicBezTo>
                      <a:pt x="30776" y="10487"/>
                      <a:pt x="32184" y="9873"/>
                      <a:pt x="33512" y="9185"/>
                    </a:cubicBezTo>
                    <a:cubicBezTo>
                      <a:pt x="34333" y="8757"/>
                      <a:pt x="35374" y="8344"/>
                      <a:pt x="35935" y="7570"/>
                    </a:cubicBezTo>
                    <a:cubicBezTo>
                      <a:pt x="36286" y="7087"/>
                      <a:pt x="36616" y="6670"/>
                      <a:pt x="37151" y="6374"/>
                    </a:cubicBezTo>
                    <a:cubicBezTo>
                      <a:pt x="37737" y="6050"/>
                      <a:pt x="38225" y="5859"/>
                      <a:pt x="38664" y="5327"/>
                    </a:cubicBezTo>
                    <a:cubicBezTo>
                      <a:pt x="39026" y="4888"/>
                      <a:pt x="39332" y="4430"/>
                      <a:pt x="39837" y="4145"/>
                    </a:cubicBezTo>
                    <a:cubicBezTo>
                      <a:pt x="39843" y="4141"/>
                      <a:pt x="39852" y="4137"/>
                      <a:pt x="39859" y="4134"/>
                    </a:cubicBezTo>
                    <a:cubicBezTo>
                      <a:pt x="40237" y="3926"/>
                      <a:pt x="40669" y="3804"/>
                      <a:pt x="41079" y="3687"/>
                    </a:cubicBezTo>
                    <a:lnTo>
                      <a:pt x="41079" y="0"/>
                    </a:lnTo>
                    <a:cubicBezTo>
                      <a:pt x="39900" y="344"/>
                      <a:pt x="38751" y="788"/>
                      <a:pt x="37640" y="132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421" name="Google Shape;13421;p337"/>
          <p:cNvSpPr txBox="1"/>
          <p:nvPr>
            <p:ph idx="1" type="subTitle"/>
          </p:nvPr>
        </p:nvSpPr>
        <p:spPr>
          <a:xfrm>
            <a:off x="713250" y="2681301"/>
            <a:ext cx="3642600" cy="124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Many thanks to UGA Libraries for </a:t>
            </a:r>
            <a:r>
              <a:rPr b="1" lang="en"/>
              <a:t>fulfilling</a:t>
            </a:r>
            <a:r>
              <a:rPr b="1" lang="en"/>
              <a:t> an </a:t>
            </a:r>
            <a:r>
              <a:rPr b="1" lang="en"/>
              <a:t>exorbitant</a:t>
            </a:r>
            <a:r>
              <a:rPr b="1" lang="en"/>
              <a:t> amount of inter-library loan requests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5" name="Shape 13425"/>
        <p:cNvGrpSpPr/>
        <p:nvPr/>
      </p:nvGrpSpPr>
      <p:grpSpPr>
        <a:xfrm>
          <a:off x="0" y="0"/>
          <a:ext cx="0" cy="0"/>
          <a:chOff x="0" y="0"/>
          <a:chExt cx="0" cy="0"/>
        </a:xfrm>
      </p:grpSpPr>
      <p:sp>
        <p:nvSpPr>
          <p:cNvPr id="13426" name="Google Shape;13426;p3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3427" name="Google Shape;13427;p338"/>
          <p:cNvSpPr txBox="1"/>
          <p:nvPr>
            <p:ph idx="2" type="subTitle"/>
          </p:nvPr>
        </p:nvSpPr>
        <p:spPr>
          <a:xfrm>
            <a:off x="1160700" y="1286625"/>
            <a:ext cx="7263300" cy="304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Dekkers, R., Carey, L. and Langhorne, P. (2022). Making Literature Reviews Work: A Multidisciplinary Guide to Systematic Approaches. Springer, London.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Page, M. J., McKenzie, J. E., Bossuyt, P. M., Boutron, I., Hoffmann, T. C., Mulrow, C. D., ... &amp; Moher, D. (2021). The PRISMA 2020 statement: an updated guideline for reporting systematic reviews. International journal of surgery, 88, 105906.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Oksanen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CDC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3" name="Shape 12463"/>
        <p:cNvGrpSpPr/>
        <p:nvPr/>
      </p:nvGrpSpPr>
      <p:grpSpPr>
        <a:xfrm>
          <a:off x="0" y="0"/>
          <a:ext cx="0" cy="0"/>
          <a:chOff x="0" y="0"/>
          <a:chExt cx="0" cy="0"/>
        </a:xfrm>
      </p:grpSpPr>
      <p:sp>
        <p:nvSpPr>
          <p:cNvPr id="12464" name="Google Shape;12464;p297"/>
          <p:cNvSpPr txBox="1"/>
          <p:nvPr>
            <p:ph type="title"/>
          </p:nvPr>
        </p:nvSpPr>
        <p:spPr>
          <a:xfrm>
            <a:off x="500525" y="4587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Systematic Reviews: a scholarly stepping stone </a:t>
            </a:r>
            <a:endParaRPr sz="2500"/>
          </a:p>
          <a:p>
            <a:pPr indent="0" lvl="0" marL="0" rtl="0" algn="l">
              <a:spcBef>
                <a:spcPts val="0"/>
              </a:spcBef>
              <a:spcAft>
                <a:spcPts val="0"/>
              </a:spcAft>
              <a:buNone/>
            </a:pPr>
            <a:r>
              <a:t/>
            </a:r>
            <a:endParaRPr sz="2200"/>
          </a:p>
        </p:txBody>
      </p:sp>
      <p:grpSp>
        <p:nvGrpSpPr>
          <p:cNvPr id="12465" name="Google Shape;12465;p297"/>
          <p:cNvGrpSpPr/>
          <p:nvPr/>
        </p:nvGrpSpPr>
        <p:grpSpPr>
          <a:xfrm flipH="1" rot="-3385135">
            <a:off x="7810821" y="3890203"/>
            <a:ext cx="1023918" cy="820537"/>
            <a:chOff x="4423100" y="2378550"/>
            <a:chExt cx="540200" cy="432900"/>
          </a:xfrm>
        </p:grpSpPr>
        <p:sp>
          <p:nvSpPr>
            <p:cNvPr id="12466" name="Google Shape;12466;p297"/>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7" name="Google Shape;12467;p297"/>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8" name="Google Shape;12468;p297"/>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9" name="Google Shape;12469;p297"/>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0" name="Google Shape;12470;p297"/>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1" name="Google Shape;12471;p297"/>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2" name="Google Shape;12472;p297"/>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73" name="Google Shape;12473;p297"/>
          <p:cNvPicPr preferRelativeResize="0"/>
          <p:nvPr/>
        </p:nvPicPr>
        <p:blipFill>
          <a:blip r:embed="rId3">
            <a:alphaModFix/>
          </a:blip>
          <a:stretch>
            <a:fillRect/>
          </a:stretch>
        </p:blipFill>
        <p:spPr>
          <a:xfrm>
            <a:off x="8847102" y="1341512"/>
            <a:ext cx="4241375" cy="2957301"/>
          </a:xfrm>
          <a:prstGeom prst="rect">
            <a:avLst/>
          </a:prstGeom>
          <a:noFill/>
          <a:ln>
            <a:noFill/>
          </a:ln>
        </p:spPr>
      </p:pic>
      <p:cxnSp>
        <p:nvCxnSpPr>
          <p:cNvPr id="12474" name="Google Shape;12474;p297"/>
          <p:cNvCxnSpPr>
            <a:stCxn id="12475" idx="0"/>
            <a:endCxn id="12476" idx="2"/>
          </p:cNvCxnSpPr>
          <p:nvPr/>
        </p:nvCxnSpPr>
        <p:spPr>
          <a:xfrm flipH="1" rot="10800000">
            <a:off x="2483098" y="1547450"/>
            <a:ext cx="1777200" cy="466800"/>
          </a:xfrm>
          <a:prstGeom prst="straightConnector1">
            <a:avLst/>
          </a:prstGeom>
          <a:noFill/>
          <a:ln cap="flat" cmpd="sng" w="9525">
            <a:solidFill>
              <a:schemeClr val="accent3"/>
            </a:solidFill>
            <a:prstDash val="solid"/>
            <a:round/>
            <a:headEnd len="med" w="med" type="none"/>
            <a:tailEnd len="med" w="med" type="none"/>
          </a:ln>
        </p:spPr>
      </p:cxnSp>
      <p:sp>
        <p:nvSpPr>
          <p:cNvPr id="12475" name="Google Shape;12475;p297"/>
          <p:cNvSpPr txBox="1"/>
          <p:nvPr/>
        </p:nvSpPr>
        <p:spPr>
          <a:xfrm flipH="1">
            <a:off x="1052548" y="2014250"/>
            <a:ext cx="2861100" cy="381300"/>
          </a:xfrm>
          <a:prstGeom prst="rect">
            <a:avLst/>
          </a:prstGeom>
          <a:solidFill>
            <a:srgbClr val="819EDB">
              <a:alpha val="50000"/>
            </a:srgbClr>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Narrative Literature Reviews</a:t>
            </a:r>
            <a:endParaRPr>
              <a:solidFill>
                <a:schemeClr val="lt1"/>
              </a:solidFill>
              <a:latin typeface="Open Sans"/>
              <a:ea typeface="Open Sans"/>
              <a:cs typeface="Open Sans"/>
              <a:sym typeface="Open Sans"/>
            </a:endParaRPr>
          </a:p>
        </p:txBody>
      </p:sp>
      <p:sp>
        <p:nvSpPr>
          <p:cNvPr id="12476" name="Google Shape;12476;p297"/>
          <p:cNvSpPr txBox="1"/>
          <p:nvPr/>
        </p:nvSpPr>
        <p:spPr>
          <a:xfrm flipH="1">
            <a:off x="3264363" y="1166225"/>
            <a:ext cx="1991700" cy="381300"/>
          </a:xfrm>
          <a:prstGeom prst="rect">
            <a:avLst/>
          </a:prstGeom>
          <a:solidFill>
            <a:srgbClr val="FFFFFF">
              <a:alpha val="20000"/>
            </a:srgbClr>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Literature Reviews </a:t>
            </a:r>
            <a:endParaRPr>
              <a:solidFill>
                <a:schemeClr val="lt1"/>
              </a:solidFill>
              <a:latin typeface="Open Sans"/>
              <a:ea typeface="Open Sans"/>
              <a:cs typeface="Open Sans"/>
              <a:sym typeface="Open Sans"/>
            </a:endParaRPr>
          </a:p>
        </p:txBody>
      </p:sp>
      <p:sp>
        <p:nvSpPr>
          <p:cNvPr id="12477" name="Google Shape;12477;p297"/>
          <p:cNvSpPr txBox="1"/>
          <p:nvPr/>
        </p:nvSpPr>
        <p:spPr>
          <a:xfrm flipH="1">
            <a:off x="4868300" y="2014250"/>
            <a:ext cx="3370800" cy="381300"/>
          </a:xfrm>
          <a:prstGeom prst="rect">
            <a:avLst/>
          </a:prstGeom>
          <a:solidFill>
            <a:srgbClr val="819EDB">
              <a:alpha val="50000"/>
            </a:srgbClr>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Protocol-driven Literature Reviews</a:t>
            </a:r>
            <a:endParaRPr>
              <a:solidFill>
                <a:schemeClr val="lt1"/>
              </a:solidFill>
              <a:latin typeface="Open Sans"/>
              <a:ea typeface="Open Sans"/>
              <a:cs typeface="Open Sans"/>
              <a:sym typeface="Open Sans"/>
            </a:endParaRPr>
          </a:p>
        </p:txBody>
      </p:sp>
      <p:cxnSp>
        <p:nvCxnSpPr>
          <p:cNvPr id="12478" name="Google Shape;12478;p297"/>
          <p:cNvCxnSpPr>
            <a:stCxn id="12477" idx="0"/>
            <a:endCxn id="12476" idx="2"/>
          </p:cNvCxnSpPr>
          <p:nvPr/>
        </p:nvCxnSpPr>
        <p:spPr>
          <a:xfrm rot="10800000">
            <a:off x="4260200" y="1547450"/>
            <a:ext cx="2293500" cy="466800"/>
          </a:xfrm>
          <a:prstGeom prst="straightConnector1">
            <a:avLst/>
          </a:prstGeom>
          <a:noFill/>
          <a:ln cap="flat" cmpd="sng" w="9525">
            <a:solidFill>
              <a:schemeClr val="accent3"/>
            </a:solidFill>
            <a:prstDash val="solid"/>
            <a:round/>
            <a:headEnd len="med" w="med" type="none"/>
            <a:tailEnd len="med" w="med" type="none"/>
          </a:ln>
        </p:spPr>
      </p:cxnSp>
      <p:sp>
        <p:nvSpPr>
          <p:cNvPr id="12479" name="Google Shape;12479;p297"/>
          <p:cNvSpPr txBox="1"/>
          <p:nvPr/>
        </p:nvSpPr>
        <p:spPr>
          <a:xfrm flipH="1">
            <a:off x="4868300" y="2830625"/>
            <a:ext cx="3370800" cy="381300"/>
          </a:xfrm>
          <a:prstGeom prst="rect">
            <a:avLst/>
          </a:prstGeom>
          <a:solidFill>
            <a:srgbClr val="819EDB">
              <a:alpha val="50000"/>
            </a:srgbClr>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Systematic Literature Reviews</a:t>
            </a:r>
            <a:endParaRPr>
              <a:solidFill>
                <a:schemeClr val="lt1"/>
              </a:solidFill>
              <a:latin typeface="Open Sans"/>
              <a:ea typeface="Open Sans"/>
              <a:cs typeface="Open Sans"/>
              <a:sym typeface="Open Sans"/>
            </a:endParaRPr>
          </a:p>
        </p:txBody>
      </p:sp>
      <p:sp>
        <p:nvSpPr>
          <p:cNvPr id="12480" name="Google Shape;12480;p297"/>
          <p:cNvSpPr txBox="1"/>
          <p:nvPr/>
        </p:nvSpPr>
        <p:spPr>
          <a:xfrm flipH="1">
            <a:off x="3913650" y="3649175"/>
            <a:ext cx="1991700" cy="572700"/>
          </a:xfrm>
          <a:prstGeom prst="rect">
            <a:avLst/>
          </a:prstGeom>
          <a:solidFill>
            <a:srgbClr val="819EDB">
              <a:alpha val="50000"/>
            </a:srgbClr>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Qualitative </a:t>
            </a:r>
            <a:r>
              <a:rPr lang="en">
                <a:solidFill>
                  <a:schemeClr val="lt1"/>
                </a:solidFill>
                <a:latin typeface="Open Sans"/>
                <a:ea typeface="Open Sans"/>
                <a:cs typeface="Open Sans"/>
                <a:sym typeface="Open Sans"/>
              </a:rPr>
              <a:t>Systematic </a:t>
            </a:r>
            <a:endParaRPr>
              <a:solidFill>
                <a:schemeClr val="lt1"/>
              </a:solidFill>
              <a:latin typeface="Open Sans"/>
              <a:ea typeface="Open Sans"/>
              <a:cs typeface="Open Sans"/>
              <a:sym typeface="Open Sans"/>
            </a:endParaRPr>
          </a:p>
          <a:p>
            <a:pPr indent="0" lvl="0" marL="0" rtl="0" algn="ctr">
              <a:spcBef>
                <a:spcPts val="0"/>
              </a:spcBef>
              <a:spcAft>
                <a:spcPts val="0"/>
              </a:spcAft>
              <a:buNone/>
            </a:pPr>
            <a:r>
              <a:rPr lang="en">
                <a:solidFill>
                  <a:schemeClr val="lt1"/>
                </a:solidFill>
                <a:latin typeface="Open Sans"/>
                <a:ea typeface="Open Sans"/>
                <a:cs typeface="Open Sans"/>
                <a:sym typeface="Open Sans"/>
              </a:rPr>
              <a:t>Literature Reviews</a:t>
            </a:r>
            <a:endParaRPr>
              <a:solidFill>
                <a:schemeClr val="lt1"/>
              </a:solidFill>
              <a:latin typeface="Open Sans"/>
              <a:ea typeface="Open Sans"/>
              <a:cs typeface="Open Sans"/>
              <a:sym typeface="Open Sans"/>
            </a:endParaRPr>
          </a:p>
        </p:txBody>
      </p:sp>
      <p:sp>
        <p:nvSpPr>
          <p:cNvPr id="12481" name="Google Shape;12481;p297"/>
          <p:cNvSpPr txBox="1"/>
          <p:nvPr/>
        </p:nvSpPr>
        <p:spPr>
          <a:xfrm flipH="1">
            <a:off x="6436500" y="3649188"/>
            <a:ext cx="1991700" cy="572700"/>
          </a:xfrm>
          <a:prstGeom prst="rect">
            <a:avLst/>
          </a:prstGeom>
          <a:solidFill>
            <a:srgbClr val="819EDB">
              <a:alpha val="50000"/>
            </a:srgbClr>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Quantified </a:t>
            </a:r>
            <a:r>
              <a:rPr lang="en">
                <a:solidFill>
                  <a:schemeClr val="lt1"/>
                </a:solidFill>
                <a:latin typeface="Open Sans"/>
                <a:ea typeface="Open Sans"/>
                <a:cs typeface="Open Sans"/>
                <a:sym typeface="Open Sans"/>
              </a:rPr>
              <a:t>Systematic </a:t>
            </a:r>
            <a:endParaRPr>
              <a:solidFill>
                <a:schemeClr val="lt1"/>
              </a:solidFill>
              <a:latin typeface="Open Sans"/>
              <a:ea typeface="Open Sans"/>
              <a:cs typeface="Open Sans"/>
              <a:sym typeface="Open Sans"/>
            </a:endParaRPr>
          </a:p>
          <a:p>
            <a:pPr indent="0" lvl="0" marL="0" rtl="0" algn="ctr">
              <a:spcBef>
                <a:spcPts val="0"/>
              </a:spcBef>
              <a:spcAft>
                <a:spcPts val="0"/>
              </a:spcAft>
              <a:buNone/>
            </a:pPr>
            <a:r>
              <a:rPr lang="en">
                <a:solidFill>
                  <a:schemeClr val="lt1"/>
                </a:solidFill>
                <a:latin typeface="Open Sans"/>
                <a:ea typeface="Open Sans"/>
                <a:cs typeface="Open Sans"/>
                <a:sym typeface="Open Sans"/>
              </a:rPr>
              <a:t>Literature Reviews</a:t>
            </a:r>
            <a:endParaRPr>
              <a:solidFill>
                <a:schemeClr val="lt1"/>
              </a:solidFill>
              <a:latin typeface="Open Sans"/>
              <a:ea typeface="Open Sans"/>
              <a:cs typeface="Open Sans"/>
              <a:sym typeface="Open Sans"/>
            </a:endParaRPr>
          </a:p>
        </p:txBody>
      </p:sp>
      <p:cxnSp>
        <p:nvCxnSpPr>
          <p:cNvPr id="12482" name="Google Shape;12482;p297"/>
          <p:cNvCxnSpPr>
            <a:stCxn id="12477" idx="2"/>
            <a:endCxn id="12479" idx="0"/>
          </p:cNvCxnSpPr>
          <p:nvPr/>
        </p:nvCxnSpPr>
        <p:spPr>
          <a:xfrm>
            <a:off x="6553700" y="2395550"/>
            <a:ext cx="0" cy="435000"/>
          </a:xfrm>
          <a:prstGeom prst="straightConnector1">
            <a:avLst/>
          </a:prstGeom>
          <a:noFill/>
          <a:ln cap="flat" cmpd="sng" w="9525">
            <a:solidFill>
              <a:schemeClr val="accent3"/>
            </a:solidFill>
            <a:prstDash val="solid"/>
            <a:round/>
            <a:headEnd len="med" w="med" type="none"/>
            <a:tailEnd len="med" w="med" type="none"/>
          </a:ln>
        </p:spPr>
      </p:cxnSp>
      <p:cxnSp>
        <p:nvCxnSpPr>
          <p:cNvPr id="12483" name="Google Shape;12483;p297"/>
          <p:cNvCxnSpPr>
            <a:stCxn id="12481" idx="0"/>
            <a:endCxn id="12479" idx="2"/>
          </p:cNvCxnSpPr>
          <p:nvPr/>
        </p:nvCxnSpPr>
        <p:spPr>
          <a:xfrm rot="10800000">
            <a:off x="6553650" y="3211788"/>
            <a:ext cx="878700" cy="437400"/>
          </a:xfrm>
          <a:prstGeom prst="straightConnector1">
            <a:avLst/>
          </a:prstGeom>
          <a:noFill/>
          <a:ln cap="flat" cmpd="sng" w="9525">
            <a:solidFill>
              <a:schemeClr val="accent3"/>
            </a:solidFill>
            <a:prstDash val="solid"/>
            <a:round/>
            <a:headEnd len="med" w="med" type="none"/>
            <a:tailEnd len="med" w="med" type="none"/>
          </a:ln>
        </p:spPr>
      </p:cxnSp>
      <p:cxnSp>
        <p:nvCxnSpPr>
          <p:cNvPr id="12484" name="Google Shape;12484;p297"/>
          <p:cNvCxnSpPr>
            <a:stCxn id="12479" idx="2"/>
            <a:endCxn id="12480" idx="0"/>
          </p:cNvCxnSpPr>
          <p:nvPr/>
        </p:nvCxnSpPr>
        <p:spPr>
          <a:xfrm flipH="1">
            <a:off x="4909400" y="3211925"/>
            <a:ext cx="1644300" cy="437400"/>
          </a:xfrm>
          <a:prstGeom prst="straightConnector1">
            <a:avLst/>
          </a:prstGeom>
          <a:noFill/>
          <a:ln cap="flat" cmpd="sng" w="9525">
            <a:solidFill>
              <a:schemeClr val="accent3"/>
            </a:solidFill>
            <a:prstDash val="solid"/>
            <a:round/>
            <a:headEnd len="med" w="med" type="none"/>
            <a:tailEnd len="med" w="med" type="none"/>
          </a:ln>
        </p:spPr>
      </p:cxnSp>
      <p:sp>
        <p:nvSpPr>
          <p:cNvPr id="12485" name="Google Shape;12485;p297"/>
          <p:cNvSpPr txBox="1"/>
          <p:nvPr>
            <p:ph type="title"/>
          </p:nvPr>
        </p:nvSpPr>
        <p:spPr>
          <a:xfrm>
            <a:off x="4071925" y="4659150"/>
            <a:ext cx="318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600"/>
              <a:t>Adapted from Dekkers et al. 2022</a:t>
            </a:r>
            <a:endParaRPr b="0" sz="1600"/>
          </a:p>
          <a:p>
            <a:pPr indent="0" lvl="0" marL="0" rtl="0" algn="l">
              <a:spcBef>
                <a:spcPts val="0"/>
              </a:spcBef>
              <a:spcAft>
                <a:spcPts val="0"/>
              </a:spcAft>
              <a:buNone/>
            </a:pPr>
            <a:r>
              <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9" name="Shape 12489"/>
        <p:cNvGrpSpPr/>
        <p:nvPr/>
      </p:nvGrpSpPr>
      <p:grpSpPr>
        <a:xfrm>
          <a:off x="0" y="0"/>
          <a:ext cx="0" cy="0"/>
          <a:chOff x="0" y="0"/>
          <a:chExt cx="0" cy="0"/>
        </a:xfrm>
      </p:grpSpPr>
      <p:sp>
        <p:nvSpPr>
          <p:cNvPr id="12490" name="Google Shape;12490;p298"/>
          <p:cNvSpPr txBox="1"/>
          <p:nvPr>
            <p:ph type="title"/>
          </p:nvPr>
        </p:nvSpPr>
        <p:spPr>
          <a:xfrm>
            <a:off x="500525" y="4587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Systematic Reviews: a scholarly stepping stone </a:t>
            </a:r>
            <a:endParaRPr sz="2500"/>
          </a:p>
          <a:p>
            <a:pPr indent="0" lvl="0" marL="0" rtl="0" algn="l">
              <a:spcBef>
                <a:spcPts val="0"/>
              </a:spcBef>
              <a:spcAft>
                <a:spcPts val="0"/>
              </a:spcAft>
              <a:buNone/>
            </a:pPr>
            <a:r>
              <a:t/>
            </a:r>
            <a:endParaRPr sz="2200"/>
          </a:p>
        </p:txBody>
      </p:sp>
      <p:grpSp>
        <p:nvGrpSpPr>
          <p:cNvPr id="12491" name="Google Shape;12491;p298"/>
          <p:cNvGrpSpPr/>
          <p:nvPr/>
        </p:nvGrpSpPr>
        <p:grpSpPr>
          <a:xfrm flipH="1" rot="-3385135">
            <a:off x="7810821" y="3890203"/>
            <a:ext cx="1023918" cy="820537"/>
            <a:chOff x="4423100" y="2378550"/>
            <a:chExt cx="540200" cy="432900"/>
          </a:xfrm>
        </p:grpSpPr>
        <p:sp>
          <p:nvSpPr>
            <p:cNvPr id="12492" name="Google Shape;12492;p298"/>
            <p:cNvSpPr/>
            <p:nvPr/>
          </p:nvSpPr>
          <p:spPr>
            <a:xfrm>
              <a:off x="4537050" y="2582000"/>
              <a:ext cx="206275" cy="123200"/>
            </a:xfrm>
            <a:custGeom>
              <a:rect b="b" l="l" r="r" t="t"/>
              <a:pathLst>
                <a:path extrusionOk="0" h="4928" w="8251">
                  <a:moveTo>
                    <a:pt x="13" y="4691"/>
                  </a:moveTo>
                  <a:cubicBezTo>
                    <a:pt x="68" y="4744"/>
                    <a:pt x="334" y="4751"/>
                    <a:pt x="398" y="4757"/>
                  </a:cubicBezTo>
                  <a:cubicBezTo>
                    <a:pt x="844" y="4800"/>
                    <a:pt x="1294" y="4791"/>
                    <a:pt x="1742" y="4801"/>
                  </a:cubicBezTo>
                  <a:cubicBezTo>
                    <a:pt x="2180" y="4812"/>
                    <a:pt x="2610" y="4871"/>
                    <a:pt x="3045" y="4928"/>
                  </a:cubicBezTo>
                  <a:cubicBezTo>
                    <a:pt x="2902" y="4851"/>
                    <a:pt x="2624" y="4663"/>
                    <a:pt x="2624" y="4663"/>
                  </a:cubicBezTo>
                  <a:cubicBezTo>
                    <a:pt x="2646" y="4630"/>
                    <a:pt x="2841" y="4611"/>
                    <a:pt x="2887" y="4599"/>
                  </a:cubicBezTo>
                  <a:cubicBezTo>
                    <a:pt x="2986" y="4573"/>
                    <a:pt x="3085" y="4547"/>
                    <a:pt x="3184" y="4519"/>
                  </a:cubicBezTo>
                  <a:cubicBezTo>
                    <a:pt x="3380" y="4462"/>
                    <a:pt x="3576" y="4398"/>
                    <a:pt x="3766" y="4325"/>
                  </a:cubicBezTo>
                  <a:cubicBezTo>
                    <a:pt x="4143" y="4178"/>
                    <a:pt x="4504" y="3995"/>
                    <a:pt x="4829" y="3754"/>
                  </a:cubicBezTo>
                  <a:cubicBezTo>
                    <a:pt x="5332" y="3380"/>
                    <a:pt x="5642" y="2779"/>
                    <a:pt x="6177" y="2459"/>
                  </a:cubicBezTo>
                  <a:cubicBezTo>
                    <a:pt x="6426" y="2309"/>
                    <a:pt x="6725" y="2269"/>
                    <a:pt x="6991" y="2156"/>
                  </a:cubicBezTo>
                  <a:cubicBezTo>
                    <a:pt x="7541" y="1924"/>
                    <a:pt x="7910" y="1410"/>
                    <a:pt x="8250" y="921"/>
                  </a:cubicBezTo>
                  <a:cubicBezTo>
                    <a:pt x="7733" y="1116"/>
                    <a:pt x="7216" y="1313"/>
                    <a:pt x="6699" y="1510"/>
                  </a:cubicBezTo>
                  <a:cubicBezTo>
                    <a:pt x="6826" y="1254"/>
                    <a:pt x="6897" y="970"/>
                    <a:pt x="6909" y="684"/>
                  </a:cubicBezTo>
                  <a:cubicBezTo>
                    <a:pt x="6915" y="539"/>
                    <a:pt x="6852" y="117"/>
                    <a:pt x="6971" y="1"/>
                  </a:cubicBezTo>
                  <a:cubicBezTo>
                    <a:pt x="6725" y="248"/>
                    <a:pt x="6475" y="502"/>
                    <a:pt x="6312" y="812"/>
                  </a:cubicBezTo>
                  <a:cubicBezTo>
                    <a:pt x="6216" y="994"/>
                    <a:pt x="6154" y="1192"/>
                    <a:pt x="6089" y="1387"/>
                  </a:cubicBezTo>
                  <a:cubicBezTo>
                    <a:pt x="5957" y="1789"/>
                    <a:pt x="5774" y="2168"/>
                    <a:pt x="5392" y="2385"/>
                  </a:cubicBezTo>
                  <a:cubicBezTo>
                    <a:pt x="4821" y="2711"/>
                    <a:pt x="4103" y="2681"/>
                    <a:pt x="3464" y="2752"/>
                  </a:cubicBezTo>
                  <a:cubicBezTo>
                    <a:pt x="3568" y="2685"/>
                    <a:pt x="3931" y="2342"/>
                    <a:pt x="4012" y="2237"/>
                  </a:cubicBezTo>
                  <a:cubicBezTo>
                    <a:pt x="3442" y="2434"/>
                    <a:pt x="2871" y="2631"/>
                    <a:pt x="2316" y="2868"/>
                  </a:cubicBezTo>
                  <a:cubicBezTo>
                    <a:pt x="1845" y="3070"/>
                    <a:pt x="1419" y="3367"/>
                    <a:pt x="1025" y="3693"/>
                  </a:cubicBezTo>
                  <a:cubicBezTo>
                    <a:pt x="812" y="3870"/>
                    <a:pt x="603" y="4055"/>
                    <a:pt x="400" y="4244"/>
                  </a:cubicBezTo>
                  <a:cubicBezTo>
                    <a:pt x="288" y="4348"/>
                    <a:pt x="172" y="4453"/>
                    <a:pt x="74" y="4571"/>
                  </a:cubicBezTo>
                  <a:cubicBezTo>
                    <a:pt x="58" y="4591"/>
                    <a:pt x="1" y="4643"/>
                    <a:pt x="3" y="4673"/>
                  </a:cubicBezTo>
                  <a:cubicBezTo>
                    <a:pt x="3" y="4679"/>
                    <a:pt x="7" y="4685"/>
                    <a:pt x="13" y="469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3" name="Google Shape;12493;p298"/>
            <p:cNvSpPr/>
            <p:nvPr/>
          </p:nvSpPr>
          <p:spPr>
            <a:xfrm>
              <a:off x="4579075" y="2691625"/>
              <a:ext cx="187425" cy="91125"/>
            </a:xfrm>
            <a:custGeom>
              <a:rect b="b" l="l" r="r" t="t"/>
              <a:pathLst>
                <a:path extrusionOk="0" h="3645" w="7497">
                  <a:moveTo>
                    <a:pt x="6" y="3033"/>
                  </a:moveTo>
                  <a:cubicBezTo>
                    <a:pt x="46" y="3086"/>
                    <a:pt x="270" y="3127"/>
                    <a:pt x="325" y="3141"/>
                  </a:cubicBezTo>
                  <a:cubicBezTo>
                    <a:pt x="696" y="3238"/>
                    <a:pt x="1079" y="3292"/>
                    <a:pt x="1456" y="3361"/>
                  </a:cubicBezTo>
                  <a:cubicBezTo>
                    <a:pt x="1827" y="3429"/>
                    <a:pt x="2183" y="3537"/>
                    <a:pt x="2544" y="3645"/>
                  </a:cubicBezTo>
                  <a:cubicBezTo>
                    <a:pt x="2432" y="3560"/>
                    <a:pt x="2223" y="3362"/>
                    <a:pt x="2223" y="3362"/>
                  </a:cubicBezTo>
                  <a:cubicBezTo>
                    <a:pt x="2245" y="3339"/>
                    <a:pt x="2414" y="3349"/>
                    <a:pt x="2454" y="3345"/>
                  </a:cubicBezTo>
                  <a:cubicBezTo>
                    <a:pt x="2542" y="3336"/>
                    <a:pt x="2629" y="3328"/>
                    <a:pt x="2717" y="3316"/>
                  </a:cubicBezTo>
                  <a:cubicBezTo>
                    <a:pt x="2892" y="3295"/>
                    <a:pt x="3065" y="3267"/>
                    <a:pt x="3237" y="3230"/>
                  </a:cubicBezTo>
                  <a:cubicBezTo>
                    <a:pt x="3575" y="3158"/>
                    <a:pt x="3907" y="3053"/>
                    <a:pt x="4214" y="2892"/>
                  </a:cubicBezTo>
                  <a:cubicBezTo>
                    <a:pt x="4691" y="2642"/>
                    <a:pt x="5035" y="2176"/>
                    <a:pt x="5533" y="1975"/>
                  </a:cubicBezTo>
                  <a:cubicBezTo>
                    <a:pt x="5763" y="1882"/>
                    <a:pt x="6021" y="1889"/>
                    <a:pt x="6262" y="1829"/>
                  </a:cubicBezTo>
                  <a:cubicBezTo>
                    <a:pt x="6760" y="1707"/>
                    <a:pt x="7143" y="1322"/>
                    <a:pt x="7497" y="953"/>
                  </a:cubicBezTo>
                  <a:cubicBezTo>
                    <a:pt x="7032" y="1049"/>
                    <a:pt x="6567" y="1146"/>
                    <a:pt x="6102" y="1242"/>
                  </a:cubicBezTo>
                  <a:cubicBezTo>
                    <a:pt x="6245" y="1043"/>
                    <a:pt x="6343" y="811"/>
                    <a:pt x="6392" y="571"/>
                  </a:cubicBezTo>
                  <a:cubicBezTo>
                    <a:pt x="6418" y="450"/>
                    <a:pt x="6422" y="83"/>
                    <a:pt x="6537" y="0"/>
                  </a:cubicBezTo>
                  <a:cubicBezTo>
                    <a:pt x="6294" y="177"/>
                    <a:pt x="6049" y="358"/>
                    <a:pt x="5870" y="598"/>
                  </a:cubicBezTo>
                  <a:cubicBezTo>
                    <a:pt x="5763" y="740"/>
                    <a:pt x="5684" y="899"/>
                    <a:pt x="5602" y="1055"/>
                  </a:cubicBezTo>
                  <a:cubicBezTo>
                    <a:pt x="5436" y="1378"/>
                    <a:pt x="5231" y="1674"/>
                    <a:pt x="4877" y="1807"/>
                  </a:cubicBezTo>
                  <a:cubicBezTo>
                    <a:pt x="4349" y="2005"/>
                    <a:pt x="3745" y="1884"/>
                    <a:pt x="3194" y="1856"/>
                  </a:cubicBezTo>
                  <a:cubicBezTo>
                    <a:pt x="3290" y="1816"/>
                    <a:pt x="3644" y="1573"/>
                    <a:pt x="3727" y="1495"/>
                  </a:cubicBezTo>
                  <a:cubicBezTo>
                    <a:pt x="3217" y="1584"/>
                    <a:pt x="2707" y="1674"/>
                    <a:pt x="2204" y="1801"/>
                  </a:cubicBezTo>
                  <a:cubicBezTo>
                    <a:pt x="1777" y="1907"/>
                    <a:pt x="1377" y="2102"/>
                    <a:pt x="1000" y="2325"/>
                  </a:cubicBezTo>
                  <a:cubicBezTo>
                    <a:pt x="794" y="2446"/>
                    <a:pt x="593" y="2573"/>
                    <a:pt x="395" y="2707"/>
                  </a:cubicBezTo>
                  <a:cubicBezTo>
                    <a:pt x="286" y="2780"/>
                    <a:pt x="174" y="2853"/>
                    <a:pt x="75" y="2940"/>
                  </a:cubicBezTo>
                  <a:cubicBezTo>
                    <a:pt x="58" y="2954"/>
                    <a:pt x="3" y="2991"/>
                    <a:pt x="1" y="3015"/>
                  </a:cubicBezTo>
                  <a:cubicBezTo>
                    <a:pt x="0" y="3022"/>
                    <a:pt x="3" y="3027"/>
                    <a:pt x="6" y="303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4" name="Google Shape;12494;p298"/>
            <p:cNvSpPr/>
            <p:nvPr/>
          </p:nvSpPr>
          <p:spPr>
            <a:xfrm>
              <a:off x="4691850" y="2537450"/>
              <a:ext cx="179600" cy="154850"/>
            </a:xfrm>
            <a:custGeom>
              <a:rect b="b" l="l" r="r" t="t"/>
              <a:pathLst>
                <a:path extrusionOk="0" h="6194" w="7184">
                  <a:moveTo>
                    <a:pt x="21" y="6154"/>
                  </a:moveTo>
                  <a:cubicBezTo>
                    <a:pt x="87" y="6193"/>
                    <a:pt x="348" y="6139"/>
                    <a:pt x="411" y="6130"/>
                  </a:cubicBezTo>
                  <a:cubicBezTo>
                    <a:pt x="856" y="6071"/>
                    <a:pt x="1292" y="5959"/>
                    <a:pt x="1730" y="5868"/>
                  </a:cubicBezTo>
                  <a:cubicBezTo>
                    <a:pt x="2160" y="5778"/>
                    <a:pt x="2592" y="5736"/>
                    <a:pt x="3028" y="5694"/>
                  </a:cubicBezTo>
                  <a:cubicBezTo>
                    <a:pt x="2872" y="5652"/>
                    <a:pt x="2557" y="5531"/>
                    <a:pt x="2557" y="5531"/>
                  </a:cubicBezTo>
                  <a:cubicBezTo>
                    <a:pt x="2572" y="5495"/>
                    <a:pt x="2758" y="5432"/>
                    <a:pt x="2800" y="5409"/>
                  </a:cubicBezTo>
                  <a:cubicBezTo>
                    <a:pt x="2890" y="5362"/>
                    <a:pt x="2981" y="5314"/>
                    <a:pt x="3070" y="5263"/>
                  </a:cubicBezTo>
                  <a:cubicBezTo>
                    <a:pt x="3250" y="5163"/>
                    <a:pt x="3424" y="5057"/>
                    <a:pt x="3593" y="4941"/>
                  </a:cubicBezTo>
                  <a:cubicBezTo>
                    <a:pt x="3926" y="4714"/>
                    <a:pt x="4238" y="4453"/>
                    <a:pt x="4498" y="4144"/>
                  </a:cubicBezTo>
                  <a:cubicBezTo>
                    <a:pt x="4901" y="3665"/>
                    <a:pt x="5067" y="3010"/>
                    <a:pt x="5516" y="2575"/>
                  </a:cubicBezTo>
                  <a:cubicBezTo>
                    <a:pt x="5724" y="2373"/>
                    <a:pt x="6005" y="2265"/>
                    <a:pt x="6239" y="2095"/>
                  </a:cubicBezTo>
                  <a:cubicBezTo>
                    <a:pt x="6720" y="1744"/>
                    <a:pt x="6963" y="1158"/>
                    <a:pt x="7184" y="605"/>
                  </a:cubicBezTo>
                  <a:cubicBezTo>
                    <a:pt x="6724" y="913"/>
                    <a:pt x="6266" y="1223"/>
                    <a:pt x="5808" y="1532"/>
                  </a:cubicBezTo>
                  <a:cubicBezTo>
                    <a:pt x="5872" y="1254"/>
                    <a:pt x="5877" y="962"/>
                    <a:pt x="5824" y="680"/>
                  </a:cubicBezTo>
                  <a:cubicBezTo>
                    <a:pt x="5798" y="538"/>
                    <a:pt x="5639" y="141"/>
                    <a:pt x="5729" y="1"/>
                  </a:cubicBezTo>
                  <a:cubicBezTo>
                    <a:pt x="5545" y="299"/>
                    <a:pt x="5360" y="602"/>
                    <a:pt x="5272" y="940"/>
                  </a:cubicBezTo>
                  <a:cubicBezTo>
                    <a:pt x="5220" y="1140"/>
                    <a:pt x="5204" y="1347"/>
                    <a:pt x="5185" y="1551"/>
                  </a:cubicBezTo>
                  <a:cubicBezTo>
                    <a:pt x="5148" y="1973"/>
                    <a:pt x="5057" y="2383"/>
                    <a:pt x="4734" y="2682"/>
                  </a:cubicBezTo>
                  <a:cubicBezTo>
                    <a:pt x="4253" y="3130"/>
                    <a:pt x="3547" y="3265"/>
                    <a:pt x="2941" y="3478"/>
                  </a:cubicBezTo>
                  <a:cubicBezTo>
                    <a:pt x="3027" y="3391"/>
                    <a:pt x="3302" y="2974"/>
                    <a:pt x="3357" y="2852"/>
                  </a:cubicBezTo>
                  <a:cubicBezTo>
                    <a:pt x="2847" y="3174"/>
                    <a:pt x="2336" y="3496"/>
                    <a:pt x="1849" y="3854"/>
                  </a:cubicBezTo>
                  <a:cubicBezTo>
                    <a:pt x="1435" y="4159"/>
                    <a:pt x="1090" y="4544"/>
                    <a:pt x="780" y="4951"/>
                  </a:cubicBezTo>
                  <a:cubicBezTo>
                    <a:pt x="613" y="5172"/>
                    <a:pt x="452" y="5400"/>
                    <a:pt x="297" y="5630"/>
                  </a:cubicBezTo>
                  <a:cubicBezTo>
                    <a:pt x="212" y="5757"/>
                    <a:pt x="123" y="5886"/>
                    <a:pt x="54" y="6022"/>
                  </a:cubicBezTo>
                  <a:cubicBezTo>
                    <a:pt x="42" y="6046"/>
                    <a:pt x="0" y="6109"/>
                    <a:pt x="9" y="6138"/>
                  </a:cubicBezTo>
                  <a:cubicBezTo>
                    <a:pt x="10" y="6144"/>
                    <a:pt x="15" y="6149"/>
                    <a:pt x="23" y="6154"/>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5" name="Google Shape;12495;p298"/>
            <p:cNvSpPr/>
            <p:nvPr/>
          </p:nvSpPr>
          <p:spPr>
            <a:xfrm>
              <a:off x="4791000" y="2420875"/>
              <a:ext cx="86325" cy="102925"/>
            </a:xfrm>
            <a:custGeom>
              <a:rect b="b" l="l" r="r" t="t"/>
              <a:pathLst>
                <a:path extrusionOk="0" h="4117" w="3453">
                  <a:moveTo>
                    <a:pt x="18" y="4101"/>
                  </a:moveTo>
                  <a:cubicBezTo>
                    <a:pt x="59" y="4116"/>
                    <a:pt x="200" y="4057"/>
                    <a:pt x="236" y="4044"/>
                  </a:cubicBezTo>
                  <a:cubicBezTo>
                    <a:pt x="480" y="3963"/>
                    <a:pt x="714" y="3853"/>
                    <a:pt x="951" y="3752"/>
                  </a:cubicBezTo>
                  <a:cubicBezTo>
                    <a:pt x="1184" y="3654"/>
                    <a:pt x="1423" y="3584"/>
                    <a:pt x="1665" y="3512"/>
                  </a:cubicBezTo>
                  <a:cubicBezTo>
                    <a:pt x="1572" y="3505"/>
                    <a:pt x="1381" y="3471"/>
                    <a:pt x="1381" y="3471"/>
                  </a:cubicBezTo>
                  <a:cubicBezTo>
                    <a:pt x="1385" y="3449"/>
                    <a:pt x="1483" y="3393"/>
                    <a:pt x="1505" y="3376"/>
                  </a:cubicBezTo>
                  <a:cubicBezTo>
                    <a:pt x="1551" y="3339"/>
                    <a:pt x="1597" y="3302"/>
                    <a:pt x="1641" y="3264"/>
                  </a:cubicBezTo>
                  <a:cubicBezTo>
                    <a:pt x="1732" y="3188"/>
                    <a:pt x="1818" y="3108"/>
                    <a:pt x="1901" y="3024"/>
                  </a:cubicBezTo>
                  <a:cubicBezTo>
                    <a:pt x="2065" y="2859"/>
                    <a:pt x="2212" y="2677"/>
                    <a:pt x="2325" y="2474"/>
                  </a:cubicBezTo>
                  <a:cubicBezTo>
                    <a:pt x="2501" y="2160"/>
                    <a:pt x="2522" y="1772"/>
                    <a:pt x="2727" y="1476"/>
                  </a:cubicBezTo>
                  <a:cubicBezTo>
                    <a:pt x="2823" y="1340"/>
                    <a:pt x="2970" y="1248"/>
                    <a:pt x="3084" y="1127"/>
                  </a:cubicBezTo>
                  <a:cubicBezTo>
                    <a:pt x="3317" y="876"/>
                    <a:pt x="3390" y="518"/>
                    <a:pt x="3453" y="181"/>
                  </a:cubicBezTo>
                  <a:cubicBezTo>
                    <a:pt x="3227" y="406"/>
                    <a:pt x="3003" y="632"/>
                    <a:pt x="2778" y="856"/>
                  </a:cubicBezTo>
                  <a:cubicBezTo>
                    <a:pt x="2784" y="691"/>
                    <a:pt x="2754" y="527"/>
                    <a:pt x="2694" y="373"/>
                  </a:cubicBezTo>
                  <a:cubicBezTo>
                    <a:pt x="2663" y="296"/>
                    <a:pt x="2530" y="88"/>
                    <a:pt x="2565" y="0"/>
                  </a:cubicBezTo>
                  <a:cubicBezTo>
                    <a:pt x="2494" y="188"/>
                    <a:pt x="2423" y="380"/>
                    <a:pt x="2410" y="581"/>
                  </a:cubicBezTo>
                  <a:cubicBezTo>
                    <a:pt x="2403" y="699"/>
                    <a:pt x="2416" y="818"/>
                    <a:pt x="2429" y="935"/>
                  </a:cubicBezTo>
                  <a:cubicBezTo>
                    <a:pt x="2454" y="1178"/>
                    <a:pt x="2447" y="1419"/>
                    <a:pt x="2297" y="1624"/>
                  </a:cubicBezTo>
                  <a:cubicBezTo>
                    <a:pt x="2075" y="1928"/>
                    <a:pt x="1691" y="2083"/>
                    <a:pt x="1372" y="2270"/>
                  </a:cubicBezTo>
                  <a:cubicBezTo>
                    <a:pt x="1411" y="2211"/>
                    <a:pt x="1521" y="1946"/>
                    <a:pt x="1538" y="1871"/>
                  </a:cubicBezTo>
                  <a:cubicBezTo>
                    <a:pt x="1286" y="2109"/>
                    <a:pt x="1032" y="2347"/>
                    <a:pt x="797" y="2602"/>
                  </a:cubicBezTo>
                  <a:cubicBezTo>
                    <a:pt x="597" y="2819"/>
                    <a:pt x="444" y="3075"/>
                    <a:pt x="314" y="3339"/>
                  </a:cubicBezTo>
                  <a:cubicBezTo>
                    <a:pt x="243" y="3482"/>
                    <a:pt x="178" y="3628"/>
                    <a:pt x="116" y="3776"/>
                  </a:cubicBezTo>
                  <a:cubicBezTo>
                    <a:pt x="81" y="3856"/>
                    <a:pt x="45" y="3939"/>
                    <a:pt x="22" y="4023"/>
                  </a:cubicBezTo>
                  <a:cubicBezTo>
                    <a:pt x="17" y="4038"/>
                    <a:pt x="0" y="4079"/>
                    <a:pt x="8" y="4093"/>
                  </a:cubicBezTo>
                  <a:cubicBezTo>
                    <a:pt x="9" y="4096"/>
                    <a:pt x="13" y="4099"/>
                    <a:pt x="18" y="4101"/>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6" name="Google Shape;12496;p298"/>
            <p:cNvSpPr/>
            <p:nvPr/>
          </p:nvSpPr>
          <p:spPr>
            <a:xfrm>
              <a:off x="4903750" y="2378550"/>
              <a:ext cx="59550" cy="83725"/>
            </a:xfrm>
            <a:custGeom>
              <a:rect b="b" l="l" r="r" t="t"/>
              <a:pathLst>
                <a:path extrusionOk="0" h="3349" w="2382">
                  <a:moveTo>
                    <a:pt x="16" y="3340"/>
                  </a:moveTo>
                  <a:cubicBezTo>
                    <a:pt x="49" y="3349"/>
                    <a:pt x="154" y="3293"/>
                    <a:pt x="180" y="3282"/>
                  </a:cubicBezTo>
                  <a:cubicBezTo>
                    <a:pt x="362" y="3200"/>
                    <a:pt x="534" y="3099"/>
                    <a:pt x="710" y="3005"/>
                  </a:cubicBezTo>
                  <a:cubicBezTo>
                    <a:pt x="882" y="2913"/>
                    <a:pt x="1061" y="2841"/>
                    <a:pt x="1242" y="2769"/>
                  </a:cubicBezTo>
                  <a:cubicBezTo>
                    <a:pt x="1170" y="2771"/>
                    <a:pt x="1021" y="2758"/>
                    <a:pt x="1021" y="2758"/>
                  </a:cubicBezTo>
                  <a:cubicBezTo>
                    <a:pt x="1023" y="2741"/>
                    <a:pt x="1094" y="2690"/>
                    <a:pt x="1110" y="2676"/>
                  </a:cubicBezTo>
                  <a:cubicBezTo>
                    <a:pt x="1142" y="2644"/>
                    <a:pt x="1174" y="2612"/>
                    <a:pt x="1206" y="2580"/>
                  </a:cubicBezTo>
                  <a:cubicBezTo>
                    <a:pt x="1271" y="2514"/>
                    <a:pt x="1331" y="2447"/>
                    <a:pt x="1390" y="2377"/>
                  </a:cubicBezTo>
                  <a:cubicBezTo>
                    <a:pt x="1504" y="2238"/>
                    <a:pt x="1604" y="2088"/>
                    <a:pt x="1677" y="1924"/>
                  </a:cubicBezTo>
                  <a:cubicBezTo>
                    <a:pt x="1788" y="1668"/>
                    <a:pt x="1777" y="1368"/>
                    <a:pt x="1915" y="1126"/>
                  </a:cubicBezTo>
                  <a:cubicBezTo>
                    <a:pt x="1979" y="1015"/>
                    <a:pt x="2086" y="933"/>
                    <a:pt x="2164" y="831"/>
                  </a:cubicBezTo>
                  <a:cubicBezTo>
                    <a:pt x="2326" y="621"/>
                    <a:pt x="2357" y="341"/>
                    <a:pt x="2382" y="77"/>
                  </a:cubicBezTo>
                  <a:cubicBezTo>
                    <a:pt x="2224" y="267"/>
                    <a:pt x="2067" y="456"/>
                    <a:pt x="1910" y="644"/>
                  </a:cubicBezTo>
                  <a:cubicBezTo>
                    <a:pt x="1902" y="518"/>
                    <a:pt x="1868" y="393"/>
                    <a:pt x="1809" y="279"/>
                  </a:cubicBezTo>
                  <a:cubicBezTo>
                    <a:pt x="1781" y="222"/>
                    <a:pt x="1663" y="72"/>
                    <a:pt x="1684" y="0"/>
                  </a:cubicBezTo>
                  <a:cubicBezTo>
                    <a:pt x="1643" y="150"/>
                    <a:pt x="1601" y="304"/>
                    <a:pt x="1606" y="459"/>
                  </a:cubicBezTo>
                  <a:cubicBezTo>
                    <a:pt x="1609" y="550"/>
                    <a:pt x="1627" y="641"/>
                    <a:pt x="1646" y="731"/>
                  </a:cubicBezTo>
                  <a:cubicBezTo>
                    <a:pt x="1682" y="916"/>
                    <a:pt x="1694" y="1101"/>
                    <a:pt x="1594" y="1270"/>
                  </a:cubicBezTo>
                  <a:cubicBezTo>
                    <a:pt x="1444" y="1521"/>
                    <a:pt x="1159" y="1667"/>
                    <a:pt x="928" y="1833"/>
                  </a:cubicBezTo>
                  <a:cubicBezTo>
                    <a:pt x="954" y="1786"/>
                    <a:pt x="1019" y="1573"/>
                    <a:pt x="1027" y="1515"/>
                  </a:cubicBezTo>
                  <a:cubicBezTo>
                    <a:pt x="850" y="1716"/>
                    <a:pt x="671" y="1917"/>
                    <a:pt x="509" y="2130"/>
                  </a:cubicBezTo>
                  <a:cubicBezTo>
                    <a:pt x="371" y="2312"/>
                    <a:pt x="270" y="2520"/>
                    <a:pt x="190" y="2732"/>
                  </a:cubicBezTo>
                  <a:cubicBezTo>
                    <a:pt x="145" y="2847"/>
                    <a:pt x="106" y="2965"/>
                    <a:pt x="67" y="3083"/>
                  </a:cubicBezTo>
                  <a:cubicBezTo>
                    <a:pt x="47" y="3148"/>
                    <a:pt x="25" y="3214"/>
                    <a:pt x="13" y="3281"/>
                  </a:cubicBezTo>
                  <a:cubicBezTo>
                    <a:pt x="11" y="3292"/>
                    <a:pt x="0" y="3324"/>
                    <a:pt x="8" y="3335"/>
                  </a:cubicBezTo>
                  <a:cubicBezTo>
                    <a:pt x="9" y="3338"/>
                    <a:pt x="13" y="3339"/>
                    <a:pt x="15" y="3340"/>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7" name="Google Shape;12497;p298"/>
            <p:cNvSpPr/>
            <p:nvPr/>
          </p:nvSpPr>
          <p:spPr>
            <a:xfrm>
              <a:off x="4483875" y="2710600"/>
              <a:ext cx="120725" cy="46275"/>
            </a:xfrm>
            <a:custGeom>
              <a:rect b="b" l="l" r="r" t="t"/>
              <a:pathLst>
                <a:path extrusionOk="0" h="1851" w="4829">
                  <a:moveTo>
                    <a:pt x="3" y="1221"/>
                  </a:moveTo>
                  <a:cubicBezTo>
                    <a:pt x="22" y="1258"/>
                    <a:pt x="157" y="1305"/>
                    <a:pt x="187" y="1320"/>
                  </a:cubicBezTo>
                  <a:cubicBezTo>
                    <a:pt x="408" y="1417"/>
                    <a:pt x="638" y="1488"/>
                    <a:pt x="864" y="1568"/>
                  </a:cubicBezTo>
                  <a:cubicBezTo>
                    <a:pt x="1086" y="1647"/>
                    <a:pt x="1295" y="1749"/>
                    <a:pt x="1506" y="1850"/>
                  </a:cubicBezTo>
                  <a:cubicBezTo>
                    <a:pt x="1447" y="1788"/>
                    <a:pt x="1337" y="1645"/>
                    <a:pt x="1337" y="1645"/>
                  </a:cubicBezTo>
                  <a:cubicBezTo>
                    <a:pt x="1354" y="1632"/>
                    <a:pt x="1455" y="1655"/>
                    <a:pt x="1481" y="1657"/>
                  </a:cubicBezTo>
                  <a:cubicBezTo>
                    <a:pt x="1536" y="1661"/>
                    <a:pt x="1592" y="1663"/>
                    <a:pt x="1646" y="1666"/>
                  </a:cubicBezTo>
                  <a:cubicBezTo>
                    <a:pt x="1756" y="1670"/>
                    <a:pt x="1865" y="1670"/>
                    <a:pt x="1976" y="1665"/>
                  </a:cubicBezTo>
                  <a:cubicBezTo>
                    <a:pt x="2191" y="1653"/>
                    <a:pt x="2406" y="1621"/>
                    <a:pt x="2612" y="1552"/>
                  </a:cubicBezTo>
                  <a:cubicBezTo>
                    <a:pt x="2930" y="1445"/>
                    <a:pt x="3189" y="1193"/>
                    <a:pt x="3516" y="1119"/>
                  </a:cubicBezTo>
                  <a:cubicBezTo>
                    <a:pt x="3667" y="1084"/>
                    <a:pt x="3826" y="1114"/>
                    <a:pt x="3980" y="1101"/>
                  </a:cubicBezTo>
                  <a:cubicBezTo>
                    <a:pt x="4300" y="1075"/>
                    <a:pt x="4573" y="875"/>
                    <a:pt x="4829" y="683"/>
                  </a:cubicBezTo>
                  <a:lnTo>
                    <a:pt x="3939" y="724"/>
                  </a:lnTo>
                  <a:cubicBezTo>
                    <a:pt x="4047" y="613"/>
                    <a:pt x="4131" y="481"/>
                    <a:pt x="4186" y="337"/>
                  </a:cubicBezTo>
                  <a:cubicBezTo>
                    <a:pt x="4213" y="265"/>
                    <a:pt x="4252" y="40"/>
                    <a:pt x="4331" y="0"/>
                  </a:cubicBezTo>
                  <a:cubicBezTo>
                    <a:pt x="4165" y="85"/>
                    <a:pt x="3995" y="172"/>
                    <a:pt x="3860" y="302"/>
                  </a:cubicBezTo>
                  <a:cubicBezTo>
                    <a:pt x="3781" y="379"/>
                    <a:pt x="3715" y="470"/>
                    <a:pt x="3650" y="558"/>
                  </a:cubicBezTo>
                  <a:cubicBezTo>
                    <a:pt x="3515" y="741"/>
                    <a:pt x="3359" y="903"/>
                    <a:pt x="3128" y="949"/>
                  </a:cubicBezTo>
                  <a:cubicBezTo>
                    <a:pt x="2783" y="1019"/>
                    <a:pt x="2421" y="884"/>
                    <a:pt x="2086" y="813"/>
                  </a:cubicBezTo>
                  <a:cubicBezTo>
                    <a:pt x="2149" y="797"/>
                    <a:pt x="2392" y="683"/>
                    <a:pt x="2450" y="643"/>
                  </a:cubicBezTo>
                  <a:cubicBezTo>
                    <a:pt x="2127" y="648"/>
                    <a:pt x="1803" y="652"/>
                    <a:pt x="1480" y="680"/>
                  </a:cubicBezTo>
                  <a:cubicBezTo>
                    <a:pt x="1207" y="704"/>
                    <a:pt x="940" y="784"/>
                    <a:pt x="685" y="883"/>
                  </a:cubicBezTo>
                  <a:cubicBezTo>
                    <a:pt x="547" y="938"/>
                    <a:pt x="410" y="997"/>
                    <a:pt x="274" y="1059"/>
                  </a:cubicBezTo>
                  <a:cubicBezTo>
                    <a:pt x="200" y="1094"/>
                    <a:pt x="123" y="1127"/>
                    <a:pt x="54" y="1172"/>
                  </a:cubicBezTo>
                  <a:cubicBezTo>
                    <a:pt x="43" y="1178"/>
                    <a:pt x="4" y="1195"/>
                    <a:pt x="1" y="1210"/>
                  </a:cubicBezTo>
                  <a:cubicBezTo>
                    <a:pt x="1" y="1214"/>
                    <a:pt x="1" y="1218"/>
                    <a:pt x="3" y="1223"/>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8" name="Google Shape;12498;p298"/>
            <p:cNvSpPr/>
            <p:nvPr/>
          </p:nvSpPr>
          <p:spPr>
            <a:xfrm>
              <a:off x="4423100" y="2767775"/>
              <a:ext cx="134250" cy="43675"/>
            </a:xfrm>
            <a:custGeom>
              <a:rect b="b" l="l" r="r" t="t"/>
              <a:pathLst>
                <a:path extrusionOk="0" h="1747" w="5370">
                  <a:moveTo>
                    <a:pt x="3" y="899"/>
                  </a:moveTo>
                  <a:cubicBezTo>
                    <a:pt x="21" y="942"/>
                    <a:pt x="163" y="1007"/>
                    <a:pt x="196" y="1027"/>
                  </a:cubicBezTo>
                  <a:cubicBezTo>
                    <a:pt x="429" y="1156"/>
                    <a:pt x="674" y="1257"/>
                    <a:pt x="916" y="1369"/>
                  </a:cubicBezTo>
                  <a:cubicBezTo>
                    <a:pt x="1151" y="1479"/>
                    <a:pt x="1372" y="1613"/>
                    <a:pt x="1593" y="1746"/>
                  </a:cubicBezTo>
                  <a:cubicBezTo>
                    <a:pt x="1534" y="1671"/>
                    <a:pt x="1427" y="1502"/>
                    <a:pt x="1427" y="1502"/>
                  </a:cubicBezTo>
                  <a:cubicBezTo>
                    <a:pt x="1447" y="1490"/>
                    <a:pt x="1557" y="1526"/>
                    <a:pt x="1586" y="1531"/>
                  </a:cubicBezTo>
                  <a:cubicBezTo>
                    <a:pt x="1645" y="1541"/>
                    <a:pt x="1706" y="1550"/>
                    <a:pt x="1767" y="1557"/>
                  </a:cubicBezTo>
                  <a:cubicBezTo>
                    <a:pt x="1887" y="1573"/>
                    <a:pt x="2007" y="1584"/>
                    <a:pt x="2128" y="1589"/>
                  </a:cubicBezTo>
                  <a:cubicBezTo>
                    <a:pt x="2367" y="1599"/>
                    <a:pt x="2607" y="1585"/>
                    <a:pt x="2840" y="1531"/>
                  </a:cubicBezTo>
                  <a:cubicBezTo>
                    <a:pt x="3202" y="1447"/>
                    <a:pt x="3513" y="1195"/>
                    <a:pt x="3880" y="1147"/>
                  </a:cubicBezTo>
                  <a:cubicBezTo>
                    <a:pt x="4050" y="1125"/>
                    <a:pt x="4222" y="1174"/>
                    <a:pt x="4393" y="1176"/>
                  </a:cubicBezTo>
                  <a:cubicBezTo>
                    <a:pt x="4747" y="1179"/>
                    <a:pt x="5069" y="989"/>
                    <a:pt x="5370" y="803"/>
                  </a:cubicBezTo>
                  <a:cubicBezTo>
                    <a:pt x="5043" y="787"/>
                    <a:pt x="4715" y="772"/>
                    <a:pt x="4388" y="756"/>
                  </a:cubicBezTo>
                  <a:cubicBezTo>
                    <a:pt x="4517" y="647"/>
                    <a:pt x="4623" y="509"/>
                    <a:pt x="4698" y="357"/>
                  </a:cubicBezTo>
                  <a:cubicBezTo>
                    <a:pt x="4735" y="280"/>
                    <a:pt x="4802" y="35"/>
                    <a:pt x="4893" y="0"/>
                  </a:cubicBezTo>
                  <a:cubicBezTo>
                    <a:pt x="4700" y="77"/>
                    <a:pt x="4504" y="155"/>
                    <a:pt x="4343" y="285"/>
                  </a:cubicBezTo>
                  <a:cubicBezTo>
                    <a:pt x="4248" y="361"/>
                    <a:pt x="4166" y="454"/>
                    <a:pt x="4086" y="544"/>
                  </a:cubicBezTo>
                  <a:cubicBezTo>
                    <a:pt x="3919" y="731"/>
                    <a:pt x="3729" y="893"/>
                    <a:pt x="3470" y="922"/>
                  </a:cubicBezTo>
                  <a:cubicBezTo>
                    <a:pt x="3083" y="963"/>
                    <a:pt x="2700" y="777"/>
                    <a:pt x="2337" y="664"/>
                  </a:cubicBezTo>
                  <a:cubicBezTo>
                    <a:pt x="2409" y="653"/>
                    <a:pt x="2687" y="551"/>
                    <a:pt x="2756" y="514"/>
                  </a:cubicBezTo>
                  <a:cubicBezTo>
                    <a:pt x="2399" y="486"/>
                    <a:pt x="2043" y="457"/>
                    <a:pt x="1685" y="455"/>
                  </a:cubicBezTo>
                  <a:cubicBezTo>
                    <a:pt x="1381" y="454"/>
                    <a:pt x="1081" y="513"/>
                    <a:pt x="790" y="597"/>
                  </a:cubicBezTo>
                  <a:cubicBezTo>
                    <a:pt x="631" y="643"/>
                    <a:pt x="474" y="694"/>
                    <a:pt x="319" y="748"/>
                  </a:cubicBezTo>
                  <a:cubicBezTo>
                    <a:pt x="234" y="778"/>
                    <a:pt x="146" y="808"/>
                    <a:pt x="64" y="849"/>
                  </a:cubicBezTo>
                  <a:cubicBezTo>
                    <a:pt x="50" y="855"/>
                    <a:pt x="7" y="871"/>
                    <a:pt x="2" y="887"/>
                  </a:cubicBezTo>
                  <a:cubicBezTo>
                    <a:pt x="1" y="891"/>
                    <a:pt x="1" y="894"/>
                    <a:pt x="3" y="899"/>
                  </a:cubicBezTo>
                  <a:close/>
                </a:path>
              </a:pathLst>
            </a:custGeom>
            <a:solidFill>
              <a:srgbClr val="518EE9">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99" name="Google Shape;12499;p298"/>
          <p:cNvSpPr txBox="1"/>
          <p:nvPr/>
        </p:nvSpPr>
        <p:spPr>
          <a:xfrm flipH="1">
            <a:off x="3264363" y="1166225"/>
            <a:ext cx="1991700" cy="381300"/>
          </a:xfrm>
          <a:prstGeom prst="rect">
            <a:avLst/>
          </a:prstGeom>
          <a:solidFill>
            <a:srgbClr val="FFFFFF">
              <a:alpha val="20000"/>
            </a:srgbClr>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Literature Reviews </a:t>
            </a:r>
            <a:endParaRPr>
              <a:solidFill>
                <a:schemeClr val="lt1"/>
              </a:solidFill>
              <a:latin typeface="Open Sans"/>
              <a:ea typeface="Open Sans"/>
              <a:cs typeface="Open Sans"/>
              <a:sym typeface="Open Sans"/>
            </a:endParaRPr>
          </a:p>
        </p:txBody>
      </p:sp>
      <p:sp>
        <p:nvSpPr>
          <p:cNvPr id="12500" name="Google Shape;12500;p298"/>
          <p:cNvSpPr txBox="1"/>
          <p:nvPr/>
        </p:nvSpPr>
        <p:spPr>
          <a:xfrm flipH="1">
            <a:off x="4868300" y="2014250"/>
            <a:ext cx="3370800" cy="381300"/>
          </a:xfrm>
          <a:prstGeom prst="rect">
            <a:avLst/>
          </a:prstGeom>
          <a:solidFill>
            <a:srgbClr val="819EDB">
              <a:alpha val="50000"/>
            </a:srgbClr>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Protocol-driven Literature Reviews</a:t>
            </a:r>
            <a:endParaRPr>
              <a:solidFill>
                <a:schemeClr val="lt1"/>
              </a:solidFill>
              <a:latin typeface="Open Sans"/>
              <a:ea typeface="Open Sans"/>
              <a:cs typeface="Open Sans"/>
              <a:sym typeface="Open Sans"/>
            </a:endParaRPr>
          </a:p>
        </p:txBody>
      </p:sp>
      <p:cxnSp>
        <p:nvCxnSpPr>
          <p:cNvPr id="12501" name="Google Shape;12501;p298"/>
          <p:cNvCxnSpPr>
            <a:stCxn id="12500" idx="0"/>
            <a:endCxn id="12499" idx="2"/>
          </p:cNvCxnSpPr>
          <p:nvPr/>
        </p:nvCxnSpPr>
        <p:spPr>
          <a:xfrm rot="10800000">
            <a:off x="4260200" y="1547450"/>
            <a:ext cx="2293500" cy="466800"/>
          </a:xfrm>
          <a:prstGeom prst="straightConnector1">
            <a:avLst/>
          </a:prstGeom>
          <a:noFill/>
          <a:ln cap="flat" cmpd="sng" w="9525">
            <a:solidFill>
              <a:schemeClr val="accent3"/>
            </a:solidFill>
            <a:prstDash val="solid"/>
            <a:round/>
            <a:headEnd len="med" w="med" type="none"/>
            <a:tailEnd len="med" w="med" type="none"/>
          </a:ln>
        </p:spPr>
      </p:cxnSp>
      <p:sp>
        <p:nvSpPr>
          <p:cNvPr id="12502" name="Google Shape;12502;p298"/>
          <p:cNvSpPr txBox="1"/>
          <p:nvPr/>
        </p:nvSpPr>
        <p:spPr>
          <a:xfrm flipH="1">
            <a:off x="4868300" y="2830625"/>
            <a:ext cx="3370800" cy="381300"/>
          </a:xfrm>
          <a:prstGeom prst="rect">
            <a:avLst/>
          </a:prstGeom>
          <a:solidFill>
            <a:srgbClr val="819EDB">
              <a:alpha val="50000"/>
            </a:srgbClr>
          </a:solidFill>
          <a:ln>
            <a:noFill/>
          </a:ln>
        </p:spPr>
        <p:txBody>
          <a:bodyPr anchorCtr="0" anchor="b" bIns="91425" lIns="0" spcFirstLastPara="1" rIns="0"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Systematic Literature Reviews</a:t>
            </a:r>
            <a:endParaRPr>
              <a:solidFill>
                <a:schemeClr val="lt1"/>
              </a:solidFill>
              <a:latin typeface="Open Sans"/>
              <a:ea typeface="Open Sans"/>
              <a:cs typeface="Open Sans"/>
              <a:sym typeface="Open Sans"/>
            </a:endParaRPr>
          </a:p>
        </p:txBody>
      </p:sp>
      <p:sp>
        <p:nvSpPr>
          <p:cNvPr id="12503" name="Google Shape;12503;p298"/>
          <p:cNvSpPr txBox="1"/>
          <p:nvPr/>
        </p:nvSpPr>
        <p:spPr>
          <a:xfrm flipH="1">
            <a:off x="6436500" y="3649188"/>
            <a:ext cx="1991700" cy="572700"/>
          </a:xfrm>
          <a:prstGeom prst="rect">
            <a:avLst/>
          </a:prstGeom>
          <a:solidFill>
            <a:srgbClr val="819EDB">
              <a:alpha val="50000"/>
            </a:srgbClr>
          </a:solidFill>
          <a:ln cap="flat" cmpd="sng" w="114300">
            <a:solidFill>
              <a:srgbClr val="FFC800"/>
            </a:solidFill>
            <a:prstDash val="solid"/>
            <a:round/>
            <a:headEnd len="sm" w="sm" type="none"/>
            <a:tailEnd len="sm" w="sm" type="none"/>
          </a:ln>
        </p:spPr>
        <p:txBody>
          <a:bodyPr anchorCtr="0" anchor="b" bIns="91425" lIns="0" spcFirstLastPara="1" rIns="0"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Quantified Systematic </a:t>
            </a:r>
            <a:endParaRPr>
              <a:solidFill>
                <a:schemeClr val="lt1"/>
              </a:solidFill>
              <a:latin typeface="Open Sans"/>
              <a:ea typeface="Open Sans"/>
              <a:cs typeface="Open Sans"/>
              <a:sym typeface="Open Sans"/>
            </a:endParaRPr>
          </a:p>
          <a:p>
            <a:pPr indent="0" lvl="0" marL="0" rtl="0" algn="ctr">
              <a:spcBef>
                <a:spcPts val="0"/>
              </a:spcBef>
              <a:spcAft>
                <a:spcPts val="0"/>
              </a:spcAft>
              <a:buNone/>
            </a:pPr>
            <a:r>
              <a:rPr lang="en">
                <a:solidFill>
                  <a:schemeClr val="lt1"/>
                </a:solidFill>
                <a:latin typeface="Open Sans"/>
                <a:ea typeface="Open Sans"/>
                <a:cs typeface="Open Sans"/>
                <a:sym typeface="Open Sans"/>
              </a:rPr>
              <a:t>Literature Reviews</a:t>
            </a:r>
            <a:endParaRPr>
              <a:solidFill>
                <a:schemeClr val="lt1"/>
              </a:solidFill>
              <a:latin typeface="Open Sans"/>
              <a:ea typeface="Open Sans"/>
              <a:cs typeface="Open Sans"/>
              <a:sym typeface="Open Sans"/>
            </a:endParaRPr>
          </a:p>
        </p:txBody>
      </p:sp>
      <p:cxnSp>
        <p:nvCxnSpPr>
          <p:cNvPr id="12504" name="Google Shape;12504;p298"/>
          <p:cNvCxnSpPr>
            <a:stCxn id="12500" idx="2"/>
            <a:endCxn id="12502" idx="0"/>
          </p:cNvCxnSpPr>
          <p:nvPr/>
        </p:nvCxnSpPr>
        <p:spPr>
          <a:xfrm>
            <a:off x="6553700" y="2395550"/>
            <a:ext cx="0" cy="435000"/>
          </a:xfrm>
          <a:prstGeom prst="straightConnector1">
            <a:avLst/>
          </a:prstGeom>
          <a:noFill/>
          <a:ln cap="flat" cmpd="sng" w="9525">
            <a:solidFill>
              <a:schemeClr val="accent3"/>
            </a:solidFill>
            <a:prstDash val="solid"/>
            <a:round/>
            <a:headEnd len="med" w="med" type="none"/>
            <a:tailEnd len="med" w="med" type="none"/>
          </a:ln>
        </p:spPr>
      </p:cxnSp>
      <p:cxnSp>
        <p:nvCxnSpPr>
          <p:cNvPr id="12505" name="Google Shape;12505;p298"/>
          <p:cNvCxnSpPr>
            <a:stCxn id="12503" idx="0"/>
            <a:endCxn id="12502" idx="2"/>
          </p:cNvCxnSpPr>
          <p:nvPr/>
        </p:nvCxnSpPr>
        <p:spPr>
          <a:xfrm rot="10800000">
            <a:off x="6553650" y="3211788"/>
            <a:ext cx="878700" cy="437400"/>
          </a:xfrm>
          <a:prstGeom prst="straightConnector1">
            <a:avLst/>
          </a:prstGeom>
          <a:noFill/>
          <a:ln cap="flat" cmpd="sng" w="9525">
            <a:solidFill>
              <a:schemeClr val="accent3"/>
            </a:solidFill>
            <a:prstDash val="solid"/>
            <a:round/>
            <a:headEnd len="med" w="med" type="none"/>
            <a:tailEnd len="med" w="med" type="none"/>
          </a:ln>
        </p:spPr>
      </p:cxnSp>
      <p:sp>
        <p:nvSpPr>
          <p:cNvPr id="12506" name="Google Shape;12506;p298"/>
          <p:cNvSpPr txBox="1"/>
          <p:nvPr>
            <p:ph type="title"/>
          </p:nvPr>
        </p:nvSpPr>
        <p:spPr>
          <a:xfrm>
            <a:off x="4071925" y="4659150"/>
            <a:ext cx="318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600"/>
              <a:t>Adapted from Dekkers et al. 2022</a:t>
            </a:r>
            <a:endParaRPr b="0" sz="1600"/>
          </a:p>
          <a:p>
            <a:pPr indent="0" lvl="0" marL="0" rtl="0" algn="l">
              <a:spcBef>
                <a:spcPts val="0"/>
              </a:spcBef>
              <a:spcAft>
                <a:spcPts val="0"/>
              </a:spcAft>
              <a:buNone/>
            </a:pPr>
            <a:r>
              <a:t/>
            </a:r>
            <a:endParaRPr sz="2200"/>
          </a:p>
        </p:txBody>
      </p:sp>
      <p:sp>
        <p:nvSpPr>
          <p:cNvPr id="12507" name="Google Shape;12507;p298"/>
          <p:cNvSpPr txBox="1"/>
          <p:nvPr/>
        </p:nvSpPr>
        <p:spPr>
          <a:xfrm flipH="1">
            <a:off x="787750" y="2115850"/>
            <a:ext cx="3970800" cy="2441700"/>
          </a:xfrm>
          <a:prstGeom prst="rect">
            <a:avLst/>
          </a:prstGeom>
          <a:noFill/>
          <a:ln cap="flat" cmpd="sng" w="76200">
            <a:solidFill>
              <a:srgbClr val="FFC800"/>
            </a:solidFill>
            <a:prstDash val="solid"/>
            <a:round/>
            <a:headEnd len="sm" w="sm" type="none"/>
            <a:tailEnd len="sm" w="sm" type="none"/>
          </a:ln>
        </p:spPr>
        <p:txBody>
          <a:bodyPr anchorCtr="0" anchor="t" bIns="91425" lIns="0" spcFirstLastPara="1" rIns="0" wrap="square" tIns="91425">
            <a:noAutofit/>
          </a:bodyPr>
          <a:lstStyle/>
          <a:p>
            <a:pPr indent="-361950" lvl="0" marL="457200" rtl="0" algn="l">
              <a:spcBef>
                <a:spcPts val="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Comprehensive overview </a:t>
            </a:r>
            <a:endParaRPr sz="2100">
              <a:solidFill>
                <a:schemeClr val="lt1"/>
              </a:solidFill>
              <a:latin typeface="Open Sans"/>
              <a:ea typeface="Open Sans"/>
              <a:cs typeface="Open Sans"/>
              <a:sym typeface="Open Sans"/>
            </a:endParaRPr>
          </a:p>
          <a:p>
            <a:pPr indent="-361950" lvl="0" marL="457200" rtl="0" algn="l">
              <a:spcBef>
                <a:spcPts val="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Supports Evidence-based decision making </a:t>
            </a:r>
            <a:endParaRPr sz="2100">
              <a:solidFill>
                <a:schemeClr val="lt1"/>
              </a:solidFill>
              <a:latin typeface="Open Sans"/>
              <a:ea typeface="Open Sans"/>
              <a:cs typeface="Open Sans"/>
              <a:sym typeface="Open Sans"/>
            </a:endParaRPr>
          </a:p>
          <a:p>
            <a:pPr indent="-361950" lvl="0" marL="457200" rtl="0" algn="l">
              <a:spcBef>
                <a:spcPts val="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Identifies, evaluates, and summarises findings </a:t>
            </a:r>
            <a:endParaRPr sz="2100">
              <a:solidFill>
                <a:schemeClr val="lt1"/>
              </a:solidFill>
              <a:latin typeface="Open Sans"/>
              <a:ea typeface="Open Sans"/>
              <a:cs typeface="Open Sans"/>
              <a:sym typeface="Open Sans"/>
            </a:endParaRPr>
          </a:p>
          <a:p>
            <a:pPr indent="-361950" lvl="0" marL="457200" rtl="0" algn="l">
              <a:spcBef>
                <a:spcPts val="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Rich data to scaffold future work</a:t>
            </a:r>
            <a:endParaRPr sz="2100">
              <a:solidFill>
                <a:schemeClr val="lt1"/>
              </a:solidFill>
              <a:latin typeface="Open Sans"/>
              <a:ea typeface="Open Sans"/>
              <a:cs typeface="Open Sans"/>
              <a:sym typeface="Open Sans"/>
            </a:endParaRPr>
          </a:p>
        </p:txBody>
      </p:sp>
      <p:cxnSp>
        <p:nvCxnSpPr>
          <p:cNvPr id="12508" name="Google Shape;12508;p298"/>
          <p:cNvCxnSpPr>
            <a:stCxn id="12503" idx="3"/>
          </p:cNvCxnSpPr>
          <p:nvPr/>
        </p:nvCxnSpPr>
        <p:spPr>
          <a:xfrm rot="10800000">
            <a:off x="4759500" y="3640038"/>
            <a:ext cx="1677000" cy="29550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2" name="Shape 12512"/>
        <p:cNvGrpSpPr/>
        <p:nvPr/>
      </p:nvGrpSpPr>
      <p:grpSpPr>
        <a:xfrm>
          <a:off x="0" y="0"/>
          <a:ext cx="0" cy="0"/>
          <a:chOff x="0" y="0"/>
          <a:chExt cx="0" cy="0"/>
        </a:xfrm>
      </p:grpSpPr>
      <p:sp>
        <p:nvSpPr>
          <p:cNvPr id="12513" name="Google Shape;12513;p299"/>
          <p:cNvSpPr txBox="1"/>
          <p:nvPr>
            <p:ph type="title"/>
          </p:nvPr>
        </p:nvSpPr>
        <p:spPr>
          <a:xfrm>
            <a:off x="317300" y="380975"/>
            <a:ext cx="295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PRISMA Flow Diagram</a:t>
            </a:r>
            <a:endParaRPr/>
          </a:p>
        </p:txBody>
      </p:sp>
      <p:pic>
        <p:nvPicPr>
          <p:cNvPr id="12514" name="Google Shape;12514;p299"/>
          <p:cNvPicPr preferRelativeResize="0"/>
          <p:nvPr/>
        </p:nvPicPr>
        <p:blipFill rotWithShape="1">
          <a:blip r:embed="rId3">
            <a:alphaModFix/>
          </a:blip>
          <a:srcRect b="38045" l="5777" r="26088" t="7117"/>
          <a:stretch/>
        </p:blipFill>
        <p:spPr>
          <a:xfrm>
            <a:off x="4612725" y="190525"/>
            <a:ext cx="4209977" cy="4792627"/>
          </a:xfrm>
          <a:prstGeom prst="rect">
            <a:avLst/>
          </a:prstGeom>
          <a:noFill/>
          <a:ln>
            <a:noFill/>
          </a:ln>
        </p:spPr>
      </p:pic>
      <p:sp>
        <p:nvSpPr>
          <p:cNvPr id="12515" name="Google Shape;12515;p299"/>
          <p:cNvSpPr txBox="1"/>
          <p:nvPr>
            <p:ph type="title"/>
          </p:nvPr>
        </p:nvSpPr>
        <p:spPr>
          <a:xfrm>
            <a:off x="7137850" y="4474550"/>
            <a:ext cx="16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600">
                <a:solidFill>
                  <a:schemeClr val="dk1"/>
                </a:solidFill>
              </a:rPr>
              <a:t>Page </a:t>
            </a:r>
            <a:r>
              <a:rPr b="0" lang="en" sz="1600">
                <a:solidFill>
                  <a:schemeClr val="dk1"/>
                </a:solidFill>
              </a:rPr>
              <a:t>et al. 2021</a:t>
            </a:r>
            <a:endParaRPr b="0" sz="1600">
              <a:solidFill>
                <a:schemeClr val="dk1"/>
              </a:solidFill>
            </a:endParaRPr>
          </a:p>
          <a:p>
            <a:pPr indent="0" lvl="0" marL="0" rtl="0" algn="l">
              <a:spcBef>
                <a:spcPts val="0"/>
              </a:spcBef>
              <a:spcAft>
                <a:spcPts val="0"/>
              </a:spcAft>
              <a:buNone/>
            </a:pPr>
            <a:r>
              <a:t/>
            </a:r>
            <a:endParaRPr sz="2200"/>
          </a:p>
        </p:txBody>
      </p:sp>
      <p:sp>
        <p:nvSpPr>
          <p:cNvPr id="12516" name="Google Shape;12516;p299"/>
          <p:cNvSpPr txBox="1"/>
          <p:nvPr/>
        </p:nvSpPr>
        <p:spPr>
          <a:xfrm flipH="1">
            <a:off x="564575" y="1865550"/>
            <a:ext cx="3970800" cy="24417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i="1" lang="en" sz="2100">
                <a:solidFill>
                  <a:schemeClr val="lt1"/>
                </a:solidFill>
                <a:latin typeface="Open Sans"/>
                <a:ea typeface="Open Sans"/>
                <a:cs typeface="Open Sans"/>
                <a:sym typeface="Open Sans"/>
              </a:rPr>
              <a:t>Identification </a:t>
            </a:r>
            <a:endParaRPr i="1" sz="2100">
              <a:solidFill>
                <a:schemeClr val="lt1"/>
              </a:solidFill>
              <a:latin typeface="Open Sans"/>
              <a:ea typeface="Open Sans"/>
              <a:cs typeface="Open Sans"/>
              <a:sym typeface="Open Sans"/>
            </a:endParaRPr>
          </a:p>
          <a:p>
            <a:pPr indent="457200" lvl="0" marL="0" rtl="0" algn="l">
              <a:spcBef>
                <a:spcPts val="0"/>
              </a:spcBef>
              <a:spcAft>
                <a:spcPts val="0"/>
              </a:spcAft>
              <a:buNone/>
            </a:pPr>
            <a:r>
              <a:rPr lang="en" sz="2100">
                <a:solidFill>
                  <a:schemeClr val="lt1"/>
                </a:solidFill>
                <a:latin typeface="Open Sans"/>
                <a:ea typeface="Open Sans"/>
                <a:cs typeface="Open Sans"/>
                <a:sym typeface="Open Sans"/>
              </a:rPr>
              <a:t>Search String + Databases </a:t>
            </a:r>
            <a:endParaRPr sz="2100">
              <a:solidFill>
                <a:schemeClr val="lt1"/>
              </a:solidFill>
              <a:latin typeface="Open Sans"/>
              <a:ea typeface="Open Sans"/>
              <a:cs typeface="Open Sans"/>
              <a:sym typeface="Open Sans"/>
            </a:endParaRPr>
          </a:p>
          <a:p>
            <a:pPr indent="0" lvl="0" marL="457200" rtl="0" algn="l">
              <a:spcBef>
                <a:spcPts val="0"/>
              </a:spcBef>
              <a:spcAft>
                <a:spcPts val="0"/>
              </a:spcAft>
              <a:buNone/>
            </a:pPr>
            <a:r>
              <a:t/>
            </a:r>
            <a:endParaRPr sz="2100">
              <a:solidFill>
                <a:schemeClr val="lt1"/>
              </a:solidFill>
              <a:latin typeface="Open Sans"/>
              <a:ea typeface="Open Sans"/>
              <a:cs typeface="Open Sans"/>
              <a:sym typeface="Open Sans"/>
            </a:endParaRPr>
          </a:p>
          <a:p>
            <a:pPr indent="0" lvl="0" marL="0" rtl="0" algn="l">
              <a:spcBef>
                <a:spcPts val="0"/>
              </a:spcBef>
              <a:spcAft>
                <a:spcPts val="0"/>
              </a:spcAft>
              <a:buNone/>
            </a:pPr>
            <a:r>
              <a:rPr i="1" lang="en" sz="2100">
                <a:solidFill>
                  <a:schemeClr val="lt1"/>
                </a:solidFill>
                <a:latin typeface="Open Sans"/>
                <a:ea typeface="Open Sans"/>
                <a:cs typeface="Open Sans"/>
                <a:sym typeface="Open Sans"/>
              </a:rPr>
              <a:t>Screening</a:t>
            </a:r>
            <a:r>
              <a:rPr lang="en" sz="2100">
                <a:solidFill>
                  <a:schemeClr val="lt1"/>
                </a:solidFill>
                <a:latin typeface="Open Sans"/>
                <a:ea typeface="Open Sans"/>
                <a:cs typeface="Open Sans"/>
                <a:sym typeface="Open Sans"/>
              </a:rPr>
              <a:t> </a:t>
            </a:r>
            <a:endParaRPr sz="2100">
              <a:solidFill>
                <a:schemeClr val="lt1"/>
              </a:solidFill>
              <a:latin typeface="Open Sans"/>
              <a:ea typeface="Open Sans"/>
              <a:cs typeface="Open Sans"/>
              <a:sym typeface="Open Sans"/>
            </a:endParaRPr>
          </a:p>
          <a:p>
            <a:pPr indent="457200" lvl="0" marL="0" rtl="0" algn="l">
              <a:spcBef>
                <a:spcPts val="0"/>
              </a:spcBef>
              <a:spcAft>
                <a:spcPts val="0"/>
              </a:spcAft>
              <a:buNone/>
            </a:pPr>
            <a:r>
              <a:rPr lang="en" sz="2100">
                <a:solidFill>
                  <a:schemeClr val="lt1"/>
                </a:solidFill>
                <a:latin typeface="Open Sans"/>
                <a:ea typeface="Open Sans"/>
                <a:cs typeface="Open Sans"/>
                <a:sym typeface="Open Sans"/>
              </a:rPr>
              <a:t>Access + Criteria </a:t>
            </a:r>
            <a:endParaRPr sz="2100">
              <a:solidFill>
                <a:schemeClr val="lt1"/>
              </a:solidFill>
              <a:latin typeface="Open Sans"/>
              <a:ea typeface="Open Sans"/>
              <a:cs typeface="Open Sans"/>
              <a:sym typeface="Open Sans"/>
            </a:endParaRPr>
          </a:p>
          <a:p>
            <a:pPr indent="457200" lvl="0" marL="0" rtl="0" algn="l">
              <a:spcBef>
                <a:spcPts val="0"/>
              </a:spcBef>
              <a:spcAft>
                <a:spcPts val="0"/>
              </a:spcAft>
              <a:buNone/>
            </a:pPr>
            <a:r>
              <a:t/>
            </a:r>
            <a:endParaRPr sz="2100">
              <a:solidFill>
                <a:schemeClr val="lt1"/>
              </a:solidFill>
              <a:latin typeface="Open Sans"/>
              <a:ea typeface="Open Sans"/>
              <a:cs typeface="Open Sans"/>
              <a:sym typeface="Open Sans"/>
            </a:endParaRPr>
          </a:p>
          <a:p>
            <a:pPr indent="457200" lvl="0" marL="0" rtl="0" algn="l">
              <a:spcBef>
                <a:spcPts val="0"/>
              </a:spcBef>
              <a:spcAft>
                <a:spcPts val="0"/>
              </a:spcAft>
              <a:buNone/>
            </a:pPr>
            <a:r>
              <a:rPr b="1" lang="en" sz="2100">
                <a:solidFill>
                  <a:schemeClr val="lt1"/>
                </a:solidFill>
                <a:latin typeface="Open Sans"/>
                <a:ea typeface="Open Sans"/>
                <a:cs typeface="Open Sans"/>
                <a:sym typeface="Open Sans"/>
              </a:rPr>
              <a:t>= List of Included Studies </a:t>
            </a:r>
            <a:endParaRPr b="1" sz="2100">
              <a:solidFill>
                <a:schemeClr val="lt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0" name="Shape 12520"/>
        <p:cNvGrpSpPr/>
        <p:nvPr/>
      </p:nvGrpSpPr>
      <p:grpSpPr>
        <a:xfrm>
          <a:off x="0" y="0"/>
          <a:ext cx="0" cy="0"/>
          <a:chOff x="0" y="0"/>
          <a:chExt cx="0" cy="0"/>
        </a:xfrm>
      </p:grpSpPr>
      <p:sp>
        <p:nvSpPr>
          <p:cNvPr id="12521" name="Google Shape;12521;p300"/>
          <p:cNvSpPr txBox="1"/>
          <p:nvPr>
            <p:ph type="title"/>
          </p:nvPr>
        </p:nvSpPr>
        <p:spPr>
          <a:xfrm>
            <a:off x="297400" y="355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PRISMA facilitates replicability, not rigor </a:t>
            </a:r>
            <a:endParaRPr sz="3100"/>
          </a:p>
        </p:txBody>
      </p:sp>
      <p:graphicFrame>
        <p:nvGraphicFramePr>
          <p:cNvPr id="12522" name="Google Shape;12522;p300"/>
          <p:cNvGraphicFramePr/>
          <p:nvPr/>
        </p:nvGraphicFramePr>
        <p:xfrm>
          <a:off x="379563" y="1288940"/>
          <a:ext cx="3000000" cy="3000000"/>
        </p:xfrm>
        <a:graphic>
          <a:graphicData uri="http://schemas.openxmlformats.org/drawingml/2006/table">
            <a:tbl>
              <a:tblPr>
                <a:noFill/>
                <a:tableStyleId>{2FCE873E-4E7D-47ED-8169-4204251A2F92}</a:tableStyleId>
              </a:tblPr>
              <a:tblGrid>
                <a:gridCol w="1623825"/>
                <a:gridCol w="2615550"/>
                <a:gridCol w="3953575"/>
              </a:tblGrid>
              <a:tr h="564500">
                <a:tc>
                  <a:txBody>
                    <a:bodyPr/>
                    <a:lstStyle/>
                    <a:p>
                      <a:pPr indent="0" lvl="0" marL="0" rtl="0" algn="l">
                        <a:lnSpc>
                          <a:spcPct val="100000"/>
                        </a:lnSpc>
                        <a:spcBef>
                          <a:spcPts val="0"/>
                        </a:spcBef>
                        <a:spcAft>
                          <a:spcPts val="0"/>
                        </a:spcAft>
                        <a:buNone/>
                      </a:pPr>
                      <a:r>
                        <a:rPr b="1" lang="en" sz="1600">
                          <a:solidFill>
                            <a:schemeClr val="lt1"/>
                          </a:solidFill>
                          <a:latin typeface="Open Sans"/>
                          <a:ea typeface="Open Sans"/>
                          <a:cs typeface="Open Sans"/>
                          <a:sym typeface="Open Sans"/>
                        </a:rPr>
                        <a:t>Method Section</a:t>
                      </a:r>
                      <a:endParaRPr b="1" sz="1600">
                        <a:solidFill>
                          <a:schemeClr val="lt1"/>
                        </a:solidFill>
                        <a:latin typeface="Open Sans"/>
                        <a:ea typeface="Open Sans"/>
                        <a:cs typeface="Open Sans"/>
                        <a:sym typeface="Open Sans"/>
                      </a:endParaRPr>
                    </a:p>
                  </a:txBody>
                  <a:tcPr marT="0" marB="0" marR="91425" marL="91425" anchor="ctr">
                    <a:lnL cap="flat" cmpd="sng" w="7625">
                      <a:solidFill>
                        <a:schemeClr val="lt1">
                          <a:alpha val="0"/>
                        </a:schemeClr>
                      </a:solidFill>
                      <a:prstDash val="solid"/>
                      <a:round/>
                      <a:headEnd len="sm" w="sm" type="none"/>
                      <a:tailEnd len="sm" w="sm" type="none"/>
                    </a:lnL>
                    <a:lnR cap="flat" cmpd="sng" w="7625">
                      <a:solidFill>
                        <a:schemeClr val="lt1">
                          <a:alpha val="0"/>
                        </a:schemeClr>
                      </a:solidFill>
                      <a:prstDash val="solid"/>
                      <a:round/>
                      <a:headEnd len="sm" w="sm" type="none"/>
                      <a:tailEnd len="sm" w="sm" type="none"/>
                    </a:lnR>
                    <a:lnT cap="flat" cmpd="sng" w="7625">
                      <a:solidFill>
                        <a:schemeClr val="lt1">
                          <a:alpha val="0"/>
                        </a:schemeClr>
                      </a:solidFill>
                      <a:prstDash val="solid"/>
                      <a:round/>
                      <a:headEnd len="sm" w="sm" type="none"/>
                      <a:tailEnd len="sm" w="sm" type="none"/>
                    </a:lnT>
                    <a:lnB cap="flat" cmpd="sng" w="7625">
                      <a:solidFill>
                        <a:schemeClr val="lt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600">
                          <a:solidFill>
                            <a:schemeClr val="lt1"/>
                          </a:solidFill>
                          <a:latin typeface="Open Sans"/>
                          <a:ea typeface="Open Sans"/>
                          <a:cs typeface="Open Sans"/>
                          <a:sym typeface="Open Sans"/>
                        </a:rPr>
                        <a:t>Weakness</a:t>
                      </a:r>
                      <a:endParaRPr b="1" sz="1600">
                        <a:solidFill>
                          <a:schemeClr val="lt1"/>
                        </a:solidFill>
                        <a:latin typeface="Open Sans"/>
                        <a:ea typeface="Open Sans"/>
                        <a:cs typeface="Open Sans"/>
                        <a:sym typeface="Open Sans"/>
                      </a:endParaRPr>
                    </a:p>
                  </a:txBody>
                  <a:tcPr marT="0" marB="0" marR="91425" marL="91425" anchor="ctr">
                    <a:lnL cap="flat" cmpd="sng" w="7625">
                      <a:solidFill>
                        <a:schemeClr val="lt1">
                          <a:alpha val="0"/>
                        </a:schemeClr>
                      </a:solidFill>
                      <a:prstDash val="solid"/>
                      <a:round/>
                      <a:headEnd len="sm" w="sm" type="none"/>
                      <a:tailEnd len="sm" w="sm" type="none"/>
                    </a:lnL>
                    <a:lnR cap="flat" cmpd="sng" w="7625">
                      <a:solidFill>
                        <a:schemeClr val="lt1">
                          <a:alpha val="0"/>
                        </a:schemeClr>
                      </a:solidFill>
                      <a:prstDash val="solid"/>
                      <a:round/>
                      <a:headEnd len="sm" w="sm" type="none"/>
                      <a:tailEnd len="sm" w="sm" type="none"/>
                    </a:lnR>
                    <a:lnT cap="flat" cmpd="sng" w="7625">
                      <a:solidFill>
                        <a:schemeClr val="lt1">
                          <a:alpha val="0"/>
                        </a:schemeClr>
                      </a:solidFill>
                      <a:prstDash val="solid"/>
                      <a:round/>
                      <a:headEnd len="sm" w="sm" type="none"/>
                      <a:tailEnd len="sm" w="sm" type="none"/>
                    </a:lnT>
                    <a:lnB cap="flat" cmpd="sng" w="7625">
                      <a:solidFill>
                        <a:schemeClr val="lt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600">
                          <a:solidFill>
                            <a:schemeClr val="lt1"/>
                          </a:solidFill>
                          <a:latin typeface="Open Sans"/>
                          <a:ea typeface="Open Sans"/>
                          <a:cs typeface="Open Sans"/>
                          <a:sym typeface="Open Sans"/>
                        </a:rPr>
                        <a:t>Possible solutions</a:t>
                      </a:r>
                      <a:endParaRPr b="1" sz="1600">
                        <a:solidFill>
                          <a:schemeClr val="lt1"/>
                        </a:solidFill>
                        <a:latin typeface="Open Sans"/>
                        <a:ea typeface="Open Sans"/>
                        <a:cs typeface="Open Sans"/>
                        <a:sym typeface="Open Sans"/>
                      </a:endParaRPr>
                    </a:p>
                  </a:txBody>
                  <a:tcPr marT="0" marB="0" marR="91425" marL="91425" anchor="ctr">
                    <a:lnL cap="flat" cmpd="sng" w="7625">
                      <a:solidFill>
                        <a:schemeClr val="lt1">
                          <a:alpha val="0"/>
                        </a:schemeClr>
                      </a:solidFill>
                      <a:prstDash val="solid"/>
                      <a:round/>
                      <a:headEnd len="sm" w="sm" type="none"/>
                      <a:tailEnd len="sm" w="sm" type="none"/>
                    </a:lnL>
                    <a:lnR cap="flat" cmpd="sng" w="7625">
                      <a:solidFill>
                        <a:schemeClr val="lt1">
                          <a:alpha val="0"/>
                        </a:schemeClr>
                      </a:solidFill>
                      <a:prstDash val="solid"/>
                      <a:round/>
                      <a:headEnd len="sm" w="sm" type="none"/>
                      <a:tailEnd len="sm" w="sm" type="none"/>
                    </a:lnR>
                    <a:lnT cap="flat" cmpd="sng" w="7625">
                      <a:solidFill>
                        <a:schemeClr val="lt1">
                          <a:alpha val="0"/>
                        </a:schemeClr>
                      </a:solidFill>
                      <a:prstDash val="solid"/>
                      <a:round/>
                      <a:headEnd len="sm" w="sm" type="none"/>
                      <a:tailEnd len="sm" w="sm" type="none"/>
                    </a:lnT>
                    <a:lnB cap="flat" cmpd="sng" w="7625">
                      <a:solidFill>
                        <a:schemeClr val="lt1"/>
                      </a:solidFill>
                      <a:prstDash val="solid"/>
                      <a:round/>
                      <a:headEnd len="sm" w="sm" type="none"/>
                      <a:tailEnd len="sm" w="sm" type="none"/>
                    </a:lnB>
                  </a:tcPr>
                </a:tc>
              </a:tr>
              <a:tr h="542375">
                <a:tc rowSpan="2">
                  <a:txBody>
                    <a:bodyPr/>
                    <a:lstStyle/>
                    <a:p>
                      <a:pPr indent="0" lvl="0" marL="0" rtl="0" algn="l">
                        <a:spcBef>
                          <a:spcPts val="0"/>
                        </a:spcBef>
                        <a:spcAft>
                          <a:spcPts val="0"/>
                        </a:spcAft>
                        <a:buNone/>
                      </a:pPr>
                      <a:r>
                        <a:rPr lang="en" sz="1600">
                          <a:solidFill>
                            <a:schemeClr val="lt1"/>
                          </a:solidFill>
                          <a:latin typeface="Open Sans"/>
                          <a:ea typeface="Open Sans"/>
                          <a:cs typeface="Open Sans"/>
                          <a:sym typeface="Open Sans"/>
                        </a:rPr>
                        <a:t>Identification</a:t>
                      </a:r>
                      <a:endParaRPr sz="1600">
                        <a:solidFill>
                          <a:schemeClr val="lt1"/>
                        </a:solidFill>
                        <a:latin typeface="Open Sans"/>
                        <a:ea typeface="Open Sans"/>
                        <a:cs typeface="Open Sans"/>
                        <a:sym typeface="Open Sans"/>
                      </a:endParaRPr>
                    </a:p>
                  </a:txBody>
                  <a:tcPr marT="0" marB="0" marR="91425" marL="91425" anchor="ctr">
                    <a:lnL cap="flat" cmpd="sng" w="7625">
                      <a:solidFill>
                        <a:schemeClr val="lt1">
                          <a:alpha val="0"/>
                        </a:schemeClr>
                      </a:solidFill>
                      <a:prstDash val="solid"/>
                      <a:round/>
                      <a:headEnd len="sm" w="sm" type="none"/>
                      <a:tailEnd len="sm" w="sm" type="none"/>
                    </a:lnL>
                    <a:lnR cap="flat" cmpd="sng" w="7625">
                      <a:solidFill>
                        <a:schemeClr val="lt1">
                          <a:alpha val="0"/>
                        </a:schemeClr>
                      </a:solidFill>
                      <a:prstDash val="solid"/>
                      <a:round/>
                      <a:headEnd len="sm" w="sm" type="none"/>
                      <a:tailEnd len="sm" w="sm" type="none"/>
                    </a:lnR>
                    <a:lnT cap="flat" cmpd="sng" w="7625">
                      <a:solidFill>
                        <a:schemeClr val="lt1"/>
                      </a:solidFill>
                      <a:prstDash val="solid"/>
                      <a:round/>
                      <a:headEnd len="sm" w="sm" type="none"/>
                      <a:tailEnd len="sm" w="sm" type="none"/>
                    </a:lnT>
                    <a:lnB cap="flat" cmpd="sng" w="7625">
                      <a:solidFill>
                        <a:schemeClr val="lt1"/>
                      </a:solidFill>
                      <a:prstDash val="solid"/>
                      <a:round/>
                      <a:headEnd len="sm" w="sm" type="none"/>
                      <a:tailEnd len="sm" w="sm" type="none"/>
                    </a:lnB>
                    <a:solidFill>
                      <a:srgbClr val="FFFFFF">
                        <a:alpha val="20000"/>
                      </a:srgbClr>
                    </a:solidFill>
                  </a:tcPr>
                </a:tc>
                <a:tc rowSpan="2">
                  <a:txBody>
                    <a:bodyPr/>
                    <a:lstStyle/>
                    <a:p>
                      <a:pPr indent="0" lvl="0" marL="0" rtl="0" algn="l">
                        <a:spcBef>
                          <a:spcPts val="0"/>
                        </a:spcBef>
                        <a:spcAft>
                          <a:spcPts val="0"/>
                        </a:spcAft>
                        <a:buNone/>
                      </a:pPr>
                      <a:r>
                        <a:rPr lang="en" sz="1600">
                          <a:solidFill>
                            <a:schemeClr val="lt1"/>
                          </a:solidFill>
                          <a:latin typeface="Open Sans"/>
                          <a:ea typeface="Open Sans"/>
                          <a:cs typeface="Open Sans"/>
                          <a:sym typeface="Open Sans"/>
                        </a:rPr>
                        <a:t>Comprehensiveness Unclear</a:t>
                      </a:r>
                      <a:endParaRPr sz="1600">
                        <a:solidFill>
                          <a:schemeClr val="lt1"/>
                        </a:solidFill>
                        <a:latin typeface="Open Sans"/>
                        <a:ea typeface="Open Sans"/>
                        <a:cs typeface="Open Sans"/>
                        <a:sym typeface="Open Sans"/>
                      </a:endParaRPr>
                    </a:p>
                  </a:txBody>
                  <a:tcPr marT="0" marB="0" marR="91425" marL="91425" anchor="ctr">
                    <a:lnL cap="flat" cmpd="sng" w="7625">
                      <a:solidFill>
                        <a:schemeClr val="lt1">
                          <a:alpha val="0"/>
                        </a:schemeClr>
                      </a:solidFill>
                      <a:prstDash val="solid"/>
                      <a:round/>
                      <a:headEnd len="sm" w="sm" type="none"/>
                      <a:tailEnd len="sm" w="sm" type="none"/>
                    </a:lnL>
                    <a:lnR cap="flat" cmpd="sng" w="7625">
                      <a:solidFill>
                        <a:schemeClr val="lt1">
                          <a:alpha val="0"/>
                        </a:schemeClr>
                      </a:solidFill>
                      <a:prstDash val="solid"/>
                      <a:round/>
                      <a:headEnd len="sm" w="sm" type="none"/>
                      <a:tailEnd len="sm" w="sm" type="none"/>
                    </a:lnR>
                    <a:lnT cap="flat" cmpd="sng" w="7625">
                      <a:solidFill>
                        <a:schemeClr val="lt1"/>
                      </a:solidFill>
                      <a:prstDash val="solid"/>
                      <a:round/>
                      <a:headEnd len="sm" w="sm" type="none"/>
                      <a:tailEnd len="sm" w="sm" type="none"/>
                    </a:lnT>
                    <a:lnB cap="flat" cmpd="sng" w="7625">
                      <a:solidFill>
                        <a:schemeClr val="lt1"/>
                      </a:solidFill>
                      <a:prstDash val="solid"/>
                      <a:round/>
                      <a:headEnd len="sm" w="sm" type="none"/>
                      <a:tailEnd len="sm" w="sm" type="none"/>
                    </a:lnB>
                    <a:solidFill>
                      <a:srgbClr val="FFFFFF">
                        <a:alpha val="20000"/>
                      </a:srgbClr>
                    </a:solidFill>
                  </a:tcPr>
                </a:tc>
                <a:tc>
                  <a:txBody>
                    <a:bodyPr/>
                    <a:lstStyle/>
                    <a:p>
                      <a:pPr indent="0" lvl="0" marL="0" rtl="0" algn="l">
                        <a:lnSpc>
                          <a:spcPct val="100000"/>
                        </a:lnSpc>
                        <a:spcBef>
                          <a:spcPts val="0"/>
                        </a:spcBef>
                        <a:spcAft>
                          <a:spcPts val="0"/>
                        </a:spcAft>
                        <a:buNone/>
                      </a:pPr>
                      <a:r>
                        <a:rPr lang="en" sz="1600">
                          <a:solidFill>
                            <a:schemeClr val="lt1"/>
                          </a:solidFill>
                          <a:latin typeface="Open Sans"/>
                          <a:ea typeface="Open Sans"/>
                          <a:cs typeface="Open Sans"/>
                          <a:sym typeface="Open Sans"/>
                        </a:rPr>
                        <a:t>Create metrics that validate search strategies (e.g., relevancy ratio)</a:t>
                      </a:r>
                      <a:endParaRPr sz="1600">
                        <a:solidFill>
                          <a:schemeClr val="lt1"/>
                        </a:solidFill>
                        <a:latin typeface="Open Sans"/>
                        <a:ea typeface="Open Sans"/>
                        <a:cs typeface="Open Sans"/>
                        <a:sym typeface="Open Sans"/>
                      </a:endParaRPr>
                    </a:p>
                  </a:txBody>
                  <a:tcPr marT="0" marB="0" marR="91425" marL="91425" anchor="ctr">
                    <a:lnL cap="flat" cmpd="sng" w="7625">
                      <a:solidFill>
                        <a:schemeClr val="lt1">
                          <a:alpha val="0"/>
                        </a:schemeClr>
                      </a:solidFill>
                      <a:prstDash val="solid"/>
                      <a:round/>
                      <a:headEnd len="sm" w="sm" type="none"/>
                      <a:tailEnd len="sm" w="sm" type="none"/>
                    </a:lnL>
                    <a:lnR cap="flat" cmpd="sng" w="7625">
                      <a:solidFill>
                        <a:schemeClr val="lt1">
                          <a:alpha val="0"/>
                        </a:schemeClr>
                      </a:solidFill>
                      <a:prstDash val="solid"/>
                      <a:round/>
                      <a:headEnd len="sm" w="sm" type="none"/>
                      <a:tailEnd len="sm" w="sm" type="none"/>
                    </a:lnR>
                    <a:lnT cap="flat" cmpd="sng" w="7625">
                      <a:solidFill>
                        <a:schemeClr val="lt1"/>
                      </a:solidFill>
                      <a:prstDash val="solid"/>
                      <a:round/>
                      <a:headEnd len="sm" w="sm" type="none"/>
                      <a:tailEnd len="sm" w="sm" type="none"/>
                    </a:lnT>
                    <a:lnB cap="flat" cmpd="sng" w="7625">
                      <a:solidFill>
                        <a:schemeClr val="lt1"/>
                      </a:solidFill>
                      <a:prstDash val="solid"/>
                      <a:round/>
                      <a:headEnd len="sm" w="sm" type="none"/>
                      <a:tailEnd len="sm" w="sm" type="none"/>
                    </a:lnB>
                    <a:solidFill>
                      <a:srgbClr val="FFFFFF">
                        <a:alpha val="20000"/>
                      </a:srgbClr>
                    </a:solidFill>
                  </a:tcPr>
                </a:tc>
              </a:tr>
              <a:tr h="212900">
                <a:tc vMerge="1"/>
                <a:tc vMerge="1"/>
                <a:tc>
                  <a:txBody>
                    <a:bodyPr/>
                    <a:lstStyle/>
                    <a:p>
                      <a:pPr indent="0" lvl="0" marL="0" rtl="0" algn="l">
                        <a:lnSpc>
                          <a:spcPct val="100000"/>
                        </a:lnSpc>
                        <a:spcBef>
                          <a:spcPts val="0"/>
                        </a:spcBef>
                        <a:spcAft>
                          <a:spcPts val="0"/>
                        </a:spcAft>
                        <a:buNone/>
                      </a:pPr>
                      <a:r>
                        <a:t/>
                      </a:r>
                      <a:endParaRPr sz="1600">
                        <a:solidFill>
                          <a:schemeClr val="lt1"/>
                        </a:solidFill>
                        <a:latin typeface="Open Sans"/>
                        <a:ea typeface="Open Sans"/>
                        <a:cs typeface="Open Sans"/>
                        <a:sym typeface="Open Sans"/>
                      </a:endParaRPr>
                    </a:p>
                    <a:p>
                      <a:pPr indent="0" lvl="0" marL="0" rtl="0" algn="l">
                        <a:lnSpc>
                          <a:spcPct val="100000"/>
                        </a:lnSpc>
                        <a:spcBef>
                          <a:spcPts val="0"/>
                        </a:spcBef>
                        <a:spcAft>
                          <a:spcPts val="0"/>
                        </a:spcAft>
                        <a:buNone/>
                      </a:pPr>
                      <a:r>
                        <a:rPr lang="en" sz="1600">
                          <a:solidFill>
                            <a:schemeClr val="lt1"/>
                          </a:solidFill>
                          <a:latin typeface="Open Sans"/>
                          <a:ea typeface="Open Sans"/>
                          <a:cs typeface="Open Sans"/>
                          <a:sym typeface="Open Sans"/>
                        </a:rPr>
                        <a:t>Test literature accumulation across databases and approaches</a:t>
                      </a:r>
                      <a:endParaRPr sz="1600">
                        <a:solidFill>
                          <a:schemeClr val="lt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sz="1600">
                        <a:solidFill>
                          <a:schemeClr val="lt1"/>
                        </a:solidFill>
                        <a:latin typeface="Open Sans"/>
                        <a:ea typeface="Open Sans"/>
                        <a:cs typeface="Open Sans"/>
                        <a:sym typeface="Open Sans"/>
                      </a:endParaRPr>
                    </a:p>
                  </a:txBody>
                  <a:tcPr marT="0" marB="0" marR="91425" marL="91425" anchor="ctr">
                    <a:lnL cap="flat" cmpd="sng" w="7625">
                      <a:solidFill>
                        <a:schemeClr val="lt1">
                          <a:alpha val="0"/>
                        </a:schemeClr>
                      </a:solidFill>
                      <a:prstDash val="solid"/>
                      <a:round/>
                      <a:headEnd len="sm" w="sm" type="none"/>
                      <a:tailEnd len="sm" w="sm" type="none"/>
                    </a:lnL>
                    <a:lnR cap="flat" cmpd="sng" w="7625">
                      <a:solidFill>
                        <a:schemeClr val="lt1">
                          <a:alpha val="0"/>
                        </a:schemeClr>
                      </a:solidFill>
                      <a:prstDash val="solid"/>
                      <a:round/>
                      <a:headEnd len="sm" w="sm" type="none"/>
                      <a:tailEnd len="sm" w="sm" type="none"/>
                    </a:lnR>
                    <a:lnT cap="flat" cmpd="sng" w="7625">
                      <a:solidFill>
                        <a:schemeClr val="lt1"/>
                      </a:solidFill>
                      <a:prstDash val="solid"/>
                      <a:round/>
                      <a:headEnd len="sm" w="sm" type="none"/>
                      <a:tailEnd len="sm" w="sm" type="none"/>
                    </a:lnT>
                    <a:lnB cap="flat" cmpd="sng" w="7625">
                      <a:solidFill>
                        <a:schemeClr val="lt1"/>
                      </a:solidFill>
                      <a:prstDash val="solid"/>
                      <a:round/>
                      <a:headEnd len="sm" w="sm" type="none"/>
                      <a:tailEnd len="sm" w="sm" type="none"/>
                    </a:lnB>
                    <a:solidFill>
                      <a:srgbClr val="FFFFFF">
                        <a:alpha val="20000"/>
                      </a:srgbClr>
                    </a:solidFill>
                  </a:tcPr>
                </a:tc>
              </a:tr>
              <a:tr h="716250">
                <a:tc>
                  <a:txBody>
                    <a:bodyPr/>
                    <a:lstStyle/>
                    <a:p>
                      <a:pPr indent="0" lvl="0" marL="0" rtl="0" algn="l">
                        <a:lnSpc>
                          <a:spcPct val="100000"/>
                        </a:lnSpc>
                        <a:spcBef>
                          <a:spcPts val="0"/>
                        </a:spcBef>
                        <a:spcAft>
                          <a:spcPts val="0"/>
                        </a:spcAft>
                        <a:buNone/>
                      </a:pPr>
                      <a:r>
                        <a:rPr lang="en" sz="1600">
                          <a:solidFill>
                            <a:schemeClr val="lt1"/>
                          </a:solidFill>
                          <a:latin typeface="Open Sans"/>
                          <a:ea typeface="Open Sans"/>
                          <a:cs typeface="Open Sans"/>
                          <a:sym typeface="Open Sans"/>
                        </a:rPr>
                        <a:t>Inclusion</a:t>
                      </a:r>
                      <a:endParaRPr sz="1600">
                        <a:solidFill>
                          <a:schemeClr val="lt1"/>
                        </a:solidFill>
                        <a:latin typeface="Open Sans"/>
                        <a:ea typeface="Open Sans"/>
                        <a:cs typeface="Open Sans"/>
                        <a:sym typeface="Open Sans"/>
                      </a:endParaRPr>
                    </a:p>
                  </a:txBody>
                  <a:tcPr marT="0" marB="0" marR="91425" marL="91425" anchor="ctr">
                    <a:lnL cap="flat" cmpd="sng" w="7625">
                      <a:solidFill>
                        <a:schemeClr val="lt1">
                          <a:alpha val="0"/>
                        </a:schemeClr>
                      </a:solidFill>
                      <a:prstDash val="solid"/>
                      <a:round/>
                      <a:headEnd len="sm" w="sm" type="none"/>
                      <a:tailEnd len="sm" w="sm" type="none"/>
                    </a:lnL>
                    <a:lnR cap="flat" cmpd="sng" w="7625">
                      <a:solidFill>
                        <a:schemeClr val="lt1">
                          <a:alpha val="0"/>
                        </a:schemeClr>
                      </a:solidFill>
                      <a:prstDash val="solid"/>
                      <a:round/>
                      <a:headEnd len="sm" w="sm" type="none"/>
                      <a:tailEnd len="sm" w="sm" type="none"/>
                    </a:lnR>
                    <a:lnT cap="flat" cmpd="sng" w="7625">
                      <a:solidFill>
                        <a:schemeClr val="lt1"/>
                      </a:solidFill>
                      <a:prstDash val="solid"/>
                      <a:round/>
                      <a:headEnd len="sm" w="sm" type="none"/>
                      <a:tailEnd len="sm" w="sm" type="none"/>
                    </a:lnT>
                    <a:lnB cap="flat" cmpd="sng" w="7625">
                      <a:solidFill>
                        <a:schemeClr val="lt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600">
                          <a:solidFill>
                            <a:schemeClr val="lt1"/>
                          </a:solidFill>
                          <a:latin typeface="Open Sans"/>
                          <a:ea typeface="Open Sans"/>
                          <a:cs typeface="Open Sans"/>
                          <a:sym typeface="Open Sans"/>
                        </a:rPr>
                        <a:t>Bias: </a:t>
                      </a:r>
                      <a:r>
                        <a:rPr lang="en" sz="1600">
                          <a:solidFill>
                            <a:schemeClr val="lt1"/>
                          </a:solidFill>
                          <a:latin typeface="Open Sans"/>
                          <a:ea typeface="Open Sans"/>
                          <a:cs typeface="Open Sans"/>
                          <a:sym typeface="Open Sans"/>
                        </a:rPr>
                        <a:t>G</a:t>
                      </a:r>
                      <a:r>
                        <a:rPr i="1" lang="en" sz="1600">
                          <a:solidFill>
                            <a:schemeClr val="lt1"/>
                          </a:solidFill>
                          <a:latin typeface="Open Sans"/>
                          <a:ea typeface="Open Sans"/>
                          <a:cs typeface="Open Sans"/>
                          <a:sym typeface="Open Sans"/>
                        </a:rPr>
                        <a:t>eographic, Language, Accessibility </a:t>
                      </a:r>
                      <a:endParaRPr sz="1600">
                        <a:solidFill>
                          <a:schemeClr val="lt1"/>
                        </a:solidFill>
                        <a:latin typeface="Open Sans"/>
                        <a:ea typeface="Open Sans"/>
                        <a:cs typeface="Open Sans"/>
                        <a:sym typeface="Open Sans"/>
                      </a:endParaRPr>
                    </a:p>
                  </a:txBody>
                  <a:tcPr marT="0" marB="0" marR="91425" marL="91425" anchor="ctr">
                    <a:lnL cap="flat" cmpd="sng" w="7625">
                      <a:solidFill>
                        <a:schemeClr val="lt1">
                          <a:alpha val="0"/>
                        </a:schemeClr>
                      </a:solidFill>
                      <a:prstDash val="solid"/>
                      <a:round/>
                      <a:headEnd len="sm" w="sm" type="none"/>
                      <a:tailEnd len="sm" w="sm" type="none"/>
                    </a:lnL>
                    <a:lnR cap="flat" cmpd="sng" w="7625">
                      <a:solidFill>
                        <a:schemeClr val="lt1">
                          <a:alpha val="0"/>
                        </a:schemeClr>
                      </a:solidFill>
                      <a:prstDash val="solid"/>
                      <a:round/>
                      <a:headEnd len="sm" w="sm" type="none"/>
                      <a:tailEnd len="sm" w="sm" type="none"/>
                    </a:lnR>
                    <a:lnT cap="flat" cmpd="sng" w="7625">
                      <a:solidFill>
                        <a:schemeClr val="lt1"/>
                      </a:solidFill>
                      <a:prstDash val="solid"/>
                      <a:round/>
                      <a:headEnd len="sm" w="sm" type="none"/>
                      <a:tailEnd len="sm" w="sm" type="none"/>
                    </a:lnT>
                    <a:lnB cap="flat" cmpd="sng" w="7625">
                      <a:solidFill>
                        <a:schemeClr val="lt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600">
                          <a:solidFill>
                            <a:schemeClr val="lt1"/>
                          </a:solidFill>
                          <a:latin typeface="Open Sans"/>
                          <a:ea typeface="Open Sans"/>
                          <a:cs typeface="Open Sans"/>
                          <a:sym typeface="Open Sans"/>
                        </a:rPr>
                        <a:t>Implement hybrid approaches; </a:t>
                      </a:r>
                      <a:endParaRPr sz="1600">
                        <a:solidFill>
                          <a:schemeClr val="lt1"/>
                        </a:solidFill>
                        <a:latin typeface="Open Sans"/>
                        <a:ea typeface="Open Sans"/>
                        <a:cs typeface="Open Sans"/>
                        <a:sym typeface="Open Sans"/>
                      </a:endParaRPr>
                    </a:p>
                    <a:p>
                      <a:pPr indent="0" lvl="0" marL="0" rtl="0" algn="l">
                        <a:spcBef>
                          <a:spcPts val="0"/>
                        </a:spcBef>
                        <a:spcAft>
                          <a:spcPts val="0"/>
                        </a:spcAft>
                        <a:buNone/>
                      </a:pPr>
                      <a:r>
                        <a:rPr lang="en" sz="1600">
                          <a:solidFill>
                            <a:schemeClr val="lt1"/>
                          </a:solidFill>
                          <a:latin typeface="Open Sans"/>
                          <a:ea typeface="Open Sans"/>
                          <a:cs typeface="Open Sans"/>
                          <a:sym typeface="Open Sans"/>
                        </a:rPr>
                        <a:t>Retain search strategy metadata with the document outputs so corpora can be assessed separately and compared </a:t>
                      </a:r>
                      <a:endParaRPr sz="1600">
                        <a:solidFill>
                          <a:schemeClr val="lt1"/>
                        </a:solidFill>
                        <a:latin typeface="Open Sans"/>
                        <a:ea typeface="Open Sans"/>
                        <a:cs typeface="Open Sans"/>
                        <a:sym typeface="Open Sans"/>
                      </a:endParaRPr>
                    </a:p>
                  </a:txBody>
                  <a:tcPr marT="0" marB="0" marR="91425" marL="91425" anchor="ctr">
                    <a:lnL cap="flat" cmpd="sng" w="7625">
                      <a:solidFill>
                        <a:schemeClr val="lt1">
                          <a:alpha val="0"/>
                        </a:schemeClr>
                      </a:solidFill>
                      <a:prstDash val="solid"/>
                      <a:round/>
                      <a:headEnd len="sm" w="sm" type="none"/>
                      <a:tailEnd len="sm" w="sm" type="none"/>
                    </a:lnL>
                    <a:lnR cap="flat" cmpd="sng" w="7625">
                      <a:solidFill>
                        <a:schemeClr val="lt1">
                          <a:alpha val="0"/>
                        </a:schemeClr>
                      </a:solidFill>
                      <a:prstDash val="solid"/>
                      <a:round/>
                      <a:headEnd len="sm" w="sm" type="none"/>
                      <a:tailEnd len="sm" w="sm" type="none"/>
                    </a:lnR>
                    <a:lnT cap="flat" cmpd="sng" w="7625">
                      <a:solidFill>
                        <a:schemeClr val="lt1"/>
                      </a:solidFill>
                      <a:prstDash val="solid"/>
                      <a:round/>
                      <a:headEnd len="sm" w="sm" type="none"/>
                      <a:tailEnd len="sm" w="sm" type="none"/>
                    </a:lnT>
                    <a:lnB cap="flat" cmpd="sng" w="7625">
                      <a:solidFill>
                        <a:schemeClr val="lt1"/>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6" name="Shape 12526"/>
        <p:cNvGrpSpPr/>
        <p:nvPr/>
      </p:nvGrpSpPr>
      <p:grpSpPr>
        <a:xfrm>
          <a:off x="0" y="0"/>
          <a:ext cx="0" cy="0"/>
          <a:chOff x="0" y="0"/>
          <a:chExt cx="0" cy="0"/>
        </a:xfrm>
      </p:grpSpPr>
      <p:grpSp>
        <p:nvGrpSpPr>
          <p:cNvPr id="12527" name="Google Shape;12527;p301"/>
          <p:cNvGrpSpPr/>
          <p:nvPr/>
        </p:nvGrpSpPr>
        <p:grpSpPr>
          <a:xfrm>
            <a:off x="590252" y="1395042"/>
            <a:ext cx="4189441" cy="3308499"/>
            <a:chOff x="5076775" y="1958876"/>
            <a:chExt cx="3353968" cy="2648707"/>
          </a:xfrm>
        </p:grpSpPr>
        <p:sp>
          <p:nvSpPr>
            <p:cNvPr id="12528" name="Google Shape;12528;p301"/>
            <p:cNvSpPr/>
            <p:nvPr/>
          </p:nvSpPr>
          <p:spPr>
            <a:xfrm>
              <a:off x="5076775" y="1958876"/>
              <a:ext cx="3353968" cy="2648707"/>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9" name="Google Shape;12529;p301"/>
            <p:cNvSpPr/>
            <p:nvPr/>
          </p:nvSpPr>
          <p:spPr>
            <a:xfrm>
              <a:off x="5189425" y="2075775"/>
              <a:ext cx="3123300" cy="183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30" name="Google Shape;12530;p301"/>
          <p:cNvSpPr txBox="1"/>
          <p:nvPr>
            <p:ph type="title"/>
          </p:nvPr>
        </p:nvSpPr>
        <p:spPr>
          <a:xfrm>
            <a:off x="185500" y="219400"/>
            <a:ext cx="7763700" cy="84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Case Study 1: What do ringtails eat?  </a:t>
            </a:r>
            <a:endParaRPr/>
          </a:p>
        </p:txBody>
      </p:sp>
      <p:grpSp>
        <p:nvGrpSpPr>
          <p:cNvPr id="12531" name="Google Shape;12531;p301"/>
          <p:cNvGrpSpPr/>
          <p:nvPr/>
        </p:nvGrpSpPr>
        <p:grpSpPr>
          <a:xfrm>
            <a:off x="8366765" y="3571064"/>
            <a:ext cx="946219" cy="1594667"/>
            <a:chOff x="2567024" y="2978878"/>
            <a:chExt cx="344820" cy="581126"/>
          </a:xfrm>
        </p:grpSpPr>
        <p:sp>
          <p:nvSpPr>
            <p:cNvPr id="12532" name="Google Shape;12532;p301"/>
            <p:cNvSpPr/>
            <p:nvPr/>
          </p:nvSpPr>
          <p:spPr>
            <a:xfrm>
              <a:off x="2567024" y="2978878"/>
              <a:ext cx="344820" cy="581126"/>
            </a:xfrm>
            <a:custGeom>
              <a:rect b="b" l="l" r="r" t="t"/>
              <a:pathLst>
                <a:path extrusionOk="0" h="14770" w="8764">
                  <a:moveTo>
                    <a:pt x="6897" y="12615"/>
                  </a:moveTo>
                  <a:cubicBezTo>
                    <a:pt x="6712" y="12922"/>
                    <a:pt x="6600" y="13248"/>
                    <a:pt x="6541" y="13601"/>
                  </a:cubicBezTo>
                  <a:cubicBezTo>
                    <a:pt x="6490" y="13908"/>
                    <a:pt x="6588" y="14433"/>
                    <a:pt x="6262" y="14613"/>
                  </a:cubicBezTo>
                  <a:cubicBezTo>
                    <a:pt x="6157" y="14670"/>
                    <a:pt x="6033" y="14673"/>
                    <a:pt x="5913" y="14677"/>
                  </a:cubicBezTo>
                  <a:cubicBezTo>
                    <a:pt x="5356" y="14692"/>
                    <a:pt x="4749" y="14770"/>
                    <a:pt x="4255" y="14452"/>
                  </a:cubicBezTo>
                  <a:cubicBezTo>
                    <a:pt x="3965" y="14265"/>
                    <a:pt x="3750" y="14062"/>
                    <a:pt x="3492" y="13903"/>
                  </a:cubicBezTo>
                  <a:cubicBezTo>
                    <a:pt x="3319" y="13797"/>
                    <a:pt x="3124" y="13711"/>
                    <a:pt x="2875" y="13667"/>
                  </a:cubicBezTo>
                  <a:cubicBezTo>
                    <a:pt x="2466" y="13594"/>
                    <a:pt x="2050" y="13613"/>
                    <a:pt x="1637" y="13586"/>
                  </a:cubicBezTo>
                  <a:cubicBezTo>
                    <a:pt x="1588" y="13584"/>
                    <a:pt x="1541" y="13579"/>
                    <a:pt x="1492" y="13575"/>
                  </a:cubicBezTo>
                  <a:cubicBezTo>
                    <a:pt x="1118" y="13538"/>
                    <a:pt x="730" y="13419"/>
                    <a:pt x="484" y="13133"/>
                  </a:cubicBezTo>
                  <a:cubicBezTo>
                    <a:pt x="299" y="12914"/>
                    <a:pt x="219" y="12604"/>
                    <a:pt x="297" y="12328"/>
                  </a:cubicBezTo>
                  <a:cubicBezTo>
                    <a:pt x="377" y="12052"/>
                    <a:pt x="623" y="11825"/>
                    <a:pt x="908" y="11791"/>
                  </a:cubicBezTo>
                  <a:cubicBezTo>
                    <a:pt x="1341" y="11736"/>
                    <a:pt x="1703" y="12088"/>
                    <a:pt x="2083" y="12301"/>
                  </a:cubicBezTo>
                  <a:cubicBezTo>
                    <a:pt x="2319" y="12433"/>
                    <a:pt x="2583" y="12516"/>
                    <a:pt x="2853" y="12545"/>
                  </a:cubicBezTo>
                  <a:cubicBezTo>
                    <a:pt x="2952" y="12556"/>
                    <a:pt x="3072" y="12547"/>
                    <a:pt x="3122" y="12462"/>
                  </a:cubicBezTo>
                  <a:cubicBezTo>
                    <a:pt x="3155" y="12405"/>
                    <a:pt x="3144" y="12332"/>
                    <a:pt x="3124" y="12270"/>
                  </a:cubicBezTo>
                  <a:cubicBezTo>
                    <a:pt x="2961" y="11701"/>
                    <a:pt x="2393" y="11460"/>
                    <a:pt x="1872" y="11313"/>
                  </a:cubicBezTo>
                  <a:cubicBezTo>
                    <a:pt x="925" y="11044"/>
                    <a:pt x="244" y="10693"/>
                    <a:pt x="105" y="9638"/>
                  </a:cubicBezTo>
                  <a:cubicBezTo>
                    <a:pt x="0" y="8845"/>
                    <a:pt x="216" y="7874"/>
                    <a:pt x="783" y="7283"/>
                  </a:cubicBezTo>
                  <a:cubicBezTo>
                    <a:pt x="886" y="7177"/>
                    <a:pt x="1014" y="7091"/>
                    <a:pt x="1154" y="7032"/>
                  </a:cubicBezTo>
                  <a:cubicBezTo>
                    <a:pt x="1489" y="6891"/>
                    <a:pt x="1886" y="6907"/>
                    <a:pt x="2133" y="7163"/>
                  </a:cubicBezTo>
                  <a:cubicBezTo>
                    <a:pt x="2365" y="7403"/>
                    <a:pt x="2400" y="7765"/>
                    <a:pt x="2479" y="8089"/>
                  </a:cubicBezTo>
                  <a:cubicBezTo>
                    <a:pt x="2589" y="8544"/>
                    <a:pt x="2790" y="9009"/>
                    <a:pt x="3091" y="9371"/>
                  </a:cubicBezTo>
                  <a:cubicBezTo>
                    <a:pt x="3347" y="9681"/>
                    <a:pt x="3620" y="9948"/>
                    <a:pt x="3763" y="9603"/>
                  </a:cubicBezTo>
                  <a:cubicBezTo>
                    <a:pt x="3782" y="9558"/>
                    <a:pt x="3799" y="9501"/>
                    <a:pt x="3813" y="9434"/>
                  </a:cubicBezTo>
                  <a:cubicBezTo>
                    <a:pt x="3982" y="8621"/>
                    <a:pt x="3539" y="7729"/>
                    <a:pt x="3294" y="6969"/>
                  </a:cubicBezTo>
                  <a:cubicBezTo>
                    <a:pt x="2923" y="5808"/>
                    <a:pt x="2394" y="4693"/>
                    <a:pt x="2087" y="3510"/>
                  </a:cubicBezTo>
                  <a:cubicBezTo>
                    <a:pt x="1848" y="2591"/>
                    <a:pt x="1801" y="1186"/>
                    <a:pt x="2576" y="491"/>
                  </a:cubicBezTo>
                  <a:cubicBezTo>
                    <a:pt x="2755" y="330"/>
                    <a:pt x="2951" y="223"/>
                    <a:pt x="3153" y="162"/>
                  </a:cubicBezTo>
                  <a:cubicBezTo>
                    <a:pt x="3687" y="1"/>
                    <a:pt x="4264" y="173"/>
                    <a:pt x="4716" y="588"/>
                  </a:cubicBezTo>
                  <a:cubicBezTo>
                    <a:pt x="5341" y="1160"/>
                    <a:pt x="5520" y="1949"/>
                    <a:pt x="5567" y="2764"/>
                  </a:cubicBezTo>
                  <a:cubicBezTo>
                    <a:pt x="5719" y="5412"/>
                    <a:pt x="4649" y="8122"/>
                    <a:pt x="5363" y="10677"/>
                  </a:cubicBezTo>
                  <a:cubicBezTo>
                    <a:pt x="5466" y="11045"/>
                    <a:pt x="6044" y="11618"/>
                    <a:pt x="6330" y="11075"/>
                  </a:cubicBezTo>
                  <a:cubicBezTo>
                    <a:pt x="6531" y="10692"/>
                    <a:pt x="6660" y="10180"/>
                    <a:pt x="6684" y="9746"/>
                  </a:cubicBezTo>
                  <a:cubicBezTo>
                    <a:pt x="6712" y="9266"/>
                    <a:pt x="6540" y="8733"/>
                    <a:pt x="6999" y="8383"/>
                  </a:cubicBezTo>
                  <a:cubicBezTo>
                    <a:pt x="7521" y="7985"/>
                    <a:pt x="8242" y="8512"/>
                    <a:pt x="8408" y="9043"/>
                  </a:cubicBezTo>
                  <a:cubicBezTo>
                    <a:pt x="8763" y="10188"/>
                    <a:pt x="7443" y="11704"/>
                    <a:pt x="6897" y="126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3" name="Google Shape;12533;p301"/>
            <p:cNvSpPr/>
            <p:nvPr/>
          </p:nvSpPr>
          <p:spPr>
            <a:xfrm>
              <a:off x="2583470" y="3310240"/>
              <a:ext cx="32538" cy="29037"/>
            </a:xfrm>
            <a:custGeom>
              <a:rect b="b" l="l" r="r" t="t"/>
              <a:pathLst>
                <a:path extrusionOk="0" h="738" w="827">
                  <a:moveTo>
                    <a:pt x="443" y="1"/>
                  </a:moveTo>
                  <a:cubicBezTo>
                    <a:pt x="379" y="1"/>
                    <a:pt x="313" y="16"/>
                    <a:pt x="252" y="48"/>
                  </a:cubicBezTo>
                  <a:cubicBezTo>
                    <a:pt x="1" y="178"/>
                    <a:pt x="13" y="547"/>
                    <a:pt x="251" y="686"/>
                  </a:cubicBezTo>
                  <a:cubicBezTo>
                    <a:pt x="310" y="721"/>
                    <a:pt x="375" y="737"/>
                    <a:pt x="438" y="737"/>
                  </a:cubicBezTo>
                  <a:cubicBezTo>
                    <a:pt x="637" y="737"/>
                    <a:pt x="827" y="582"/>
                    <a:pt x="827" y="369"/>
                  </a:cubicBezTo>
                  <a:cubicBezTo>
                    <a:pt x="827" y="145"/>
                    <a:pt x="642" y="1"/>
                    <a:pt x="4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4" name="Google Shape;12534;p301"/>
            <p:cNvSpPr/>
            <p:nvPr/>
          </p:nvSpPr>
          <p:spPr>
            <a:xfrm>
              <a:off x="2706658" y="3013935"/>
              <a:ext cx="32538" cy="28997"/>
            </a:xfrm>
            <a:custGeom>
              <a:rect b="b" l="l" r="r" t="t"/>
              <a:pathLst>
                <a:path extrusionOk="0" h="737" w="827">
                  <a:moveTo>
                    <a:pt x="442" y="1"/>
                  </a:moveTo>
                  <a:cubicBezTo>
                    <a:pt x="378" y="1"/>
                    <a:pt x="313" y="15"/>
                    <a:pt x="251" y="47"/>
                  </a:cubicBezTo>
                  <a:cubicBezTo>
                    <a:pt x="0" y="179"/>
                    <a:pt x="12" y="546"/>
                    <a:pt x="249" y="686"/>
                  </a:cubicBezTo>
                  <a:cubicBezTo>
                    <a:pt x="308" y="721"/>
                    <a:pt x="373" y="737"/>
                    <a:pt x="437" y="737"/>
                  </a:cubicBezTo>
                  <a:cubicBezTo>
                    <a:pt x="636" y="737"/>
                    <a:pt x="826" y="582"/>
                    <a:pt x="826" y="369"/>
                  </a:cubicBezTo>
                  <a:cubicBezTo>
                    <a:pt x="826" y="145"/>
                    <a:pt x="641"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5" name="Google Shape;12535;p301"/>
            <p:cNvSpPr/>
            <p:nvPr/>
          </p:nvSpPr>
          <p:spPr>
            <a:xfrm>
              <a:off x="2757610" y="3478243"/>
              <a:ext cx="36630" cy="29155"/>
            </a:xfrm>
            <a:custGeom>
              <a:rect b="b" l="l" r="r" t="t"/>
              <a:pathLst>
                <a:path extrusionOk="0" h="741" w="931">
                  <a:moveTo>
                    <a:pt x="496" y="0"/>
                  </a:moveTo>
                  <a:cubicBezTo>
                    <a:pt x="387" y="0"/>
                    <a:pt x="275" y="44"/>
                    <a:pt x="194" y="133"/>
                  </a:cubicBezTo>
                  <a:cubicBezTo>
                    <a:pt x="0" y="341"/>
                    <a:pt x="137" y="684"/>
                    <a:pt x="408" y="734"/>
                  </a:cubicBezTo>
                  <a:cubicBezTo>
                    <a:pt x="431" y="739"/>
                    <a:pt x="454" y="741"/>
                    <a:pt x="477" y="741"/>
                  </a:cubicBezTo>
                  <a:cubicBezTo>
                    <a:pt x="726" y="741"/>
                    <a:pt x="931" y="484"/>
                    <a:pt x="842" y="242"/>
                  </a:cubicBezTo>
                  <a:cubicBezTo>
                    <a:pt x="785" y="81"/>
                    <a:pt x="643" y="0"/>
                    <a:pt x="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6" name="Google Shape;12536;p301"/>
            <p:cNvSpPr/>
            <p:nvPr/>
          </p:nvSpPr>
          <p:spPr>
            <a:xfrm>
              <a:off x="2596100" y="3471633"/>
              <a:ext cx="36709" cy="29548"/>
            </a:xfrm>
            <a:custGeom>
              <a:rect b="b" l="l" r="r" t="t"/>
              <a:pathLst>
                <a:path extrusionOk="0" h="751" w="933">
                  <a:moveTo>
                    <a:pt x="476" y="1"/>
                  </a:moveTo>
                  <a:cubicBezTo>
                    <a:pt x="325" y="1"/>
                    <a:pt x="174" y="93"/>
                    <a:pt x="106" y="249"/>
                  </a:cubicBezTo>
                  <a:cubicBezTo>
                    <a:pt x="0" y="491"/>
                    <a:pt x="205" y="750"/>
                    <a:pt x="453" y="750"/>
                  </a:cubicBezTo>
                  <a:cubicBezTo>
                    <a:pt x="471" y="750"/>
                    <a:pt x="489" y="749"/>
                    <a:pt x="507" y="746"/>
                  </a:cubicBezTo>
                  <a:cubicBezTo>
                    <a:pt x="789" y="703"/>
                    <a:pt x="933" y="355"/>
                    <a:pt x="756" y="136"/>
                  </a:cubicBezTo>
                  <a:cubicBezTo>
                    <a:pt x="680" y="43"/>
                    <a:pt x="578" y="1"/>
                    <a:pt x="4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7" name="Google Shape;12537;p301"/>
            <p:cNvSpPr/>
            <p:nvPr/>
          </p:nvSpPr>
          <p:spPr>
            <a:xfrm>
              <a:off x="2598736" y="3290214"/>
              <a:ext cx="14361" cy="10781"/>
            </a:xfrm>
            <a:custGeom>
              <a:rect b="b" l="l" r="r" t="t"/>
              <a:pathLst>
                <a:path extrusionOk="0" h="274" w="365">
                  <a:moveTo>
                    <a:pt x="225" y="0"/>
                  </a:moveTo>
                  <a:cubicBezTo>
                    <a:pt x="92" y="0"/>
                    <a:pt x="0" y="179"/>
                    <a:pt x="135" y="256"/>
                  </a:cubicBezTo>
                  <a:cubicBezTo>
                    <a:pt x="157" y="268"/>
                    <a:pt x="180" y="274"/>
                    <a:pt x="202" y="274"/>
                  </a:cubicBezTo>
                  <a:cubicBezTo>
                    <a:pt x="277" y="274"/>
                    <a:pt x="344" y="209"/>
                    <a:pt x="356" y="137"/>
                  </a:cubicBezTo>
                  <a:cubicBezTo>
                    <a:pt x="364" y="79"/>
                    <a:pt x="340" y="23"/>
                    <a:pt x="259" y="4"/>
                  </a:cubicBezTo>
                  <a:cubicBezTo>
                    <a:pt x="248" y="2"/>
                    <a:pt x="236"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8" name="Google Shape;12538;p301"/>
            <p:cNvSpPr/>
            <p:nvPr/>
          </p:nvSpPr>
          <p:spPr>
            <a:xfrm>
              <a:off x="2631274" y="3467777"/>
              <a:ext cx="18571" cy="13810"/>
            </a:xfrm>
            <a:custGeom>
              <a:rect b="b" l="l" r="r" t="t"/>
              <a:pathLst>
                <a:path extrusionOk="0" h="351" w="472">
                  <a:moveTo>
                    <a:pt x="229" y="1"/>
                  </a:moveTo>
                  <a:cubicBezTo>
                    <a:pt x="163" y="1"/>
                    <a:pt x="96" y="32"/>
                    <a:pt x="55" y="84"/>
                  </a:cubicBezTo>
                  <a:cubicBezTo>
                    <a:pt x="8" y="143"/>
                    <a:pt x="0" y="225"/>
                    <a:pt x="80" y="298"/>
                  </a:cubicBezTo>
                  <a:cubicBezTo>
                    <a:pt x="120" y="335"/>
                    <a:pt x="168" y="351"/>
                    <a:pt x="216" y="351"/>
                  </a:cubicBezTo>
                  <a:cubicBezTo>
                    <a:pt x="347" y="351"/>
                    <a:pt x="471" y="229"/>
                    <a:pt x="387" y="88"/>
                  </a:cubicBezTo>
                  <a:cubicBezTo>
                    <a:pt x="350" y="27"/>
                    <a:pt x="290" y="1"/>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9" name="Google Shape;12539;p301"/>
            <p:cNvSpPr/>
            <p:nvPr/>
          </p:nvSpPr>
          <p:spPr>
            <a:xfrm>
              <a:off x="2734672" y="3041869"/>
              <a:ext cx="17705" cy="15266"/>
            </a:xfrm>
            <a:custGeom>
              <a:rect b="b" l="l" r="r" t="t"/>
              <a:pathLst>
                <a:path extrusionOk="0" h="388" w="450">
                  <a:moveTo>
                    <a:pt x="193" y="1"/>
                  </a:moveTo>
                  <a:cubicBezTo>
                    <a:pt x="136" y="1"/>
                    <a:pt x="81" y="32"/>
                    <a:pt x="51" y="112"/>
                  </a:cubicBezTo>
                  <a:cubicBezTo>
                    <a:pt x="0" y="250"/>
                    <a:pt x="114" y="388"/>
                    <a:pt x="232" y="388"/>
                  </a:cubicBezTo>
                  <a:cubicBezTo>
                    <a:pt x="278" y="388"/>
                    <a:pt x="324" y="367"/>
                    <a:pt x="362" y="317"/>
                  </a:cubicBezTo>
                  <a:cubicBezTo>
                    <a:pt x="450" y="198"/>
                    <a:pt x="363" y="42"/>
                    <a:pt x="240" y="7"/>
                  </a:cubicBezTo>
                  <a:cubicBezTo>
                    <a:pt x="225" y="3"/>
                    <a:pt x="20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0" name="Google Shape;12540;p301"/>
            <p:cNvSpPr/>
            <p:nvPr/>
          </p:nvSpPr>
          <p:spPr>
            <a:xfrm>
              <a:off x="2727865" y="3360680"/>
              <a:ext cx="17509" cy="15148"/>
            </a:xfrm>
            <a:custGeom>
              <a:rect b="b" l="l" r="r" t="t"/>
              <a:pathLst>
                <a:path extrusionOk="0" h="385" w="445">
                  <a:moveTo>
                    <a:pt x="258" y="1"/>
                  </a:moveTo>
                  <a:cubicBezTo>
                    <a:pt x="235" y="1"/>
                    <a:pt x="211" y="6"/>
                    <a:pt x="184" y="16"/>
                  </a:cubicBezTo>
                  <a:cubicBezTo>
                    <a:pt x="1" y="89"/>
                    <a:pt x="15" y="385"/>
                    <a:pt x="219" y="385"/>
                  </a:cubicBezTo>
                  <a:cubicBezTo>
                    <a:pt x="225" y="385"/>
                    <a:pt x="232" y="385"/>
                    <a:pt x="239" y="384"/>
                  </a:cubicBezTo>
                  <a:cubicBezTo>
                    <a:pt x="386" y="370"/>
                    <a:pt x="444" y="202"/>
                    <a:pt x="389" y="88"/>
                  </a:cubicBezTo>
                  <a:cubicBezTo>
                    <a:pt x="363" y="37"/>
                    <a:pt x="319"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1" name="Google Shape;12541;p301"/>
            <p:cNvSpPr/>
            <p:nvPr/>
          </p:nvSpPr>
          <p:spPr>
            <a:xfrm>
              <a:off x="2788102" y="3467108"/>
              <a:ext cx="17469" cy="15148"/>
            </a:xfrm>
            <a:custGeom>
              <a:rect b="b" l="l" r="r" t="t"/>
              <a:pathLst>
                <a:path extrusionOk="0" h="385" w="444">
                  <a:moveTo>
                    <a:pt x="258" y="0"/>
                  </a:moveTo>
                  <a:cubicBezTo>
                    <a:pt x="236" y="0"/>
                    <a:pt x="211" y="5"/>
                    <a:pt x="184" y="16"/>
                  </a:cubicBezTo>
                  <a:cubicBezTo>
                    <a:pt x="0" y="89"/>
                    <a:pt x="15" y="384"/>
                    <a:pt x="218" y="384"/>
                  </a:cubicBezTo>
                  <a:cubicBezTo>
                    <a:pt x="225" y="384"/>
                    <a:pt x="231" y="384"/>
                    <a:pt x="238" y="383"/>
                  </a:cubicBezTo>
                  <a:cubicBezTo>
                    <a:pt x="386" y="371"/>
                    <a:pt x="444" y="201"/>
                    <a:pt x="388" y="87"/>
                  </a:cubicBezTo>
                  <a:cubicBezTo>
                    <a:pt x="364" y="37"/>
                    <a:pt x="320"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2" name="Google Shape;12542;p301"/>
            <p:cNvSpPr/>
            <p:nvPr/>
          </p:nvSpPr>
          <p:spPr>
            <a:xfrm>
              <a:off x="2720822" y="3295407"/>
              <a:ext cx="12236" cy="11135"/>
            </a:xfrm>
            <a:custGeom>
              <a:rect b="b" l="l" r="r" t="t"/>
              <a:pathLst>
                <a:path extrusionOk="0" h="283" w="311">
                  <a:moveTo>
                    <a:pt x="122" y="1"/>
                  </a:moveTo>
                  <a:cubicBezTo>
                    <a:pt x="121" y="1"/>
                    <a:pt x="119" y="1"/>
                    <a:pt x="118" y="1"/>
                  </a:cubicBezTo>
                  <a:cubicBezTo>
                    <a:pt x="60" y="4"/>
                    <a:pt x="9" y="37"/>
                    <a:pt x="5" y="119"/>
                  </a:cubicBezTo>
                  <a:cubicBezTo>
                    <a:pt x="1" y="215"/>
                    <a:pt x="84" y="282"/>
                    <a:pt x="161" y="282"/>
                  </a:cubicBezTo>
                  <a:cubicBezTo>
                    <a:pt x="208" y="282"/>
                    <a:pt x="253" y="257"/>
                    <a:pt x="274" y="197"/>
                  </a:cubicBezTo>
                  <a:cubicBezTo>
                    <a:pt x="311" y="93"/>
                    <a:pt x="216" y="1"/>
                    <a:pt x="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3" name="Google Shape;12543;p301"/>
            <p:cNvSpPr/>
            <p:nvPr/>
          </p:nvSpPr>
          <p:spPr>
            <a:xfrm>
              <a:off x="2614631" y="3300955"/>
              <a:ext cx="7161" cy="5430"/>
            </a:xfrm>
            <a:custGeom>
              <a:rect b="b" l="l" r="r" t="t"/>
              <a:pathLst>
                <a:path extrusionOk="0" h="138" w="182">
                  <a:moveTo>
                    <a:pt x="113" y="0"/>
                  </a:moveTo>
                  <a:cubicBezTo>
                    <a:pt x="47" y="0"/>
                    <a:pt x="1" y="90"/>
                    <a:pt x="68" y="129"/>
                  </a:cubicBezTo>
                  <a:cubicBezTo>
                    <a:pt x="79" y="135"/>
                    <a:pt x="90" y="138"/>
                    <a:pt x="101" y="138"/>
                  </a:cubicBezTo>
                  <a:cubicBezTo>
                    <a:pt x="139" y="138"/>
                    <a:pt x="173" y="106"/>
                    <a:pt x="178" y="69"/>
                  </a:cubicBezTo>
                  <a:cubicBezTo>
                    <a:pt x="182" y="41"/>
                    <a:pt x="170" y="12"/>
                    <a:pt x="130" y="2"/>
                  </a:cubicBezTo>
                  <a:cubicBezTo>
                    <a:pt x="124" y="1"/>
                    <a:pt x="119"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4" name="Google Shape;12544;p301"/>
            <p:cNvSpPr/>
            <p:nvPr/>
          </p:nvSpPr>
          <p:spPr>
            <a:xfrm>
              <a:off x="2626592" y="3389520"/>
              <a:ext cx="7200" cy="5390"/>
            </a:xfrm>
            <a:custGeom>
              <a:rect b="b" l="l" r="r" t="t"/>
              <a:pathLst>
                <a:path extrusionOk="0" h="137" w="183">
                  <a:moveTo>
                    <a:pt x="112" y="1"/>
                  </a:moveTo>
                  <a:cubicBezTo>
                    <a:pt x="46" y="1"/>
                    <a:pt x="0" y="90"/>
                    <a:pt x="67" y="128"/>
                  </a:cubicBezTo>
                  <a:cubicBezTo>
                    <a:pt x="79" y="134"/>
                    <a:pt x="90" y="137"/>
                    <a:pt x="101" y="137"/>
                  </a:cubicBezTo>
                  <a:cubicBezTo>
                    <a:pt x="139" y="137"/>
                    <a:pt x="172" y="105"/>
                    <a:pt x="178" y="68"/>
                  </a:cubicBezTo>
                  <a:cubicBezTo>
                    <a:pt x="183" y="40"/>
                    <a:pt x="170"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5" name="Google Shape;12545;p301"/>
            <p:cNvSpPr/>
            <p:nvPr/>
          </p:nvSpPr>
          <p:spPr>
            <a:xfrm>
              <a:off x="2622618" y="3460931"/>
              <a:ext cx="6846" cy="5902"/>
            </a:xfrm>
            <a:custGeom>
              <a:rect b="b" l="l" r="r" t="t"/>
              <a:pathLst>
                <a:path extrusionOk="0" h="150" w="174">
                  <a:moveTo>
                    <a:pt x="85" y="0"/>
                  </a:moveTo>
                  <a:cubicBezTo>
                    <a:pt x="68" y="0"/>
                    <a:pt x="50" y="8"/>
                    <a:pt x="36" y="29"/>
                  </a:cubicBezTo>
                  <a:cubicBezTo>
                    <a:pt x="0" y="79"/>
                    <a:pt x="39" y="149"/>
                    <a:pt x="89" y="149"/>
                  </a:cubicBezTo>
                  <a:cubicBezTo>
                    <a:pt x="102" y="149"/>
                    <a:pt x="116" y="145"/>
                    <a:pt x="129" y="134"/>
                  </a:cubicBezTo>
                  <a:cubicBezTo>
                    <a:pt x="173" y="100"/>
                    <a:pt x="156" y="34"/>
                    <a:pt x="115" y="9"/>
                  </a:cubicBezTo>
                  <a:cubicBezTo>
                    <a:pt x="106" y="3"/>
                    <a:pt x="95"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6" name="Google Shape;12546;p301"/>
            <p:cNvSpPr/>
            <p:nvPr/>
          </p:nvSpPr>
          <p:spPr>
            <a:xfrm>
              <a:off x="2755603" y="3066302"/>
              <a:ext cx="17745" cy="15266"/>
            </a:xfrm>
            <a:custGeom>
              <a:rect b="b" l="l" r="r" t="t"/>
              <a:pathLst>
                <a:path extrusionOk="0" h="388" w="451">
                  <a:moveTo>
                    <a:pt x="192" y="1"/>
                  </a:moveTo>
                  <a:cubicBezTo>
                    <a:pt x="134" y="1"/>
                    <a:pt x="80" y="32"/>
                    <a:pt x="51" y="112"/>
                  </a:cubicBezTo>
                  <a:cubicBezTo>
                    <a:pt x="1" y="250"/>
                    <a:pt x="114" y="388"/>
                    <a:pt x="232" y="388"/>
                  </a:cubicBezTo>
                  <a:cubicBezTo>
                    <a:pt x="278" y="388"/>
                    <a:pt x="325" y="367"/>
                    <a:pt x="362" y="316"/>
                  </a:cubicBezTo>
                  <a:cubicBezTo>
                    <a:pt x="450" y="199"/>
                    <a:pt x="363" y="42"/>
                    <a:pt x="241" y="8"/>
                  </a:cubicBezTo>
                  <a:cubicBezTo>
                    <a:pt x="225" y="3"/>
                    <a:pt x="208" y="1"/>
                    <a:pt x="1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7" name="Google Shape;12547;p301"/>
            <p:cNvSpPr/>
            <p:nvPr/>
          </p:nvSpPr>
          <p:spPr>
            <a:xfrm>
              <a:off x="2764731" y="3054381"/>
              <a:ext cx="7200" cy="5430"/>
            </a:xfrm>
            <a:custGeom>
              <a:rect b="b" l="l" r="r" t="t"/>
              <a:pathLst>
                <a:path extrusionOk="0" h="138" w="183">
                  <a:moveTo>
                    <a:pt x="113" y="1"/>
                  </a:moveTo>
                  <a:cubicBezTo>
                    <a:pt x="47" y="1"/>
                    <a:pt x="1" y="90"/>
                    <a:pt x="68" y="129"/>
                  </a:cubicBezTo>
                  <a:cubicBezTo>
                    <a:pt x="79" y="135"/>
                    <a:pt x="90" y="138"/>
                    <a:pt x="101" y="138"/>
                  </a:cubicBezTo>
                  <a:cubicBezTo>
                    <a:pt x="139" y="138"/>
                    <a:pt x="173" y="106"/>
                    <a:pt x="178" y="69"/>
                  </a:cubicBezTo>
                  <a:cubicBezTo>
                    <a:pt x="182" y="41"/>
                    <a:pt x="170" y="12"/>
                    <a:pt x="130" y="2"/>
                  </a:cubicBezTo>
                  <a:cubicBezTo>
                    <a:pt x="124" y="1"/>
                    <a:pt x="119" y="1"/>
                    <a:pt x="1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8" name="Google Shape;12548;p301"/>
            <p:cNvSpPr/>
            <p:nvPr/>
          </p:nvSpPr>
          <p:spPr>
            <a:xfrm>
              <a:off x="2752967" y="3098723"/>
              <a:ext cx="7161" cy="5430"/>
            </a:xfrm>
            <a:custGeom>
              <a:rect b="b" l="l" r="r" t="t"/>
              <a:pathLst>
                <a:path extrusionOk="0" h="138" w="182">
                  <a:moveTo>
                    <a:pt x="112" y="0"/>
                  </a:moveTo>
                  <a:cubicBezTo>
                    <a:pt x="46" y="0"/>
                    <a:pt x="0" y="90"/>
                    <a:pt x="68" y="129"/>
                  </a:cubicBezTo>
                  <a:cubicBezTo>
                    <a:pt x="79" y="135"/>
                    <a:pt x="90" y="138"/>
                    <a:pt x="101" y="138"/>
                  </a:cubicBezTo>
                  <a:cubicBezTo>
                    <a:pt x="138" y="138"/>
                    <a:pt x="172" y="106"/>
                    <a:pt x="178" y="69"/>
                  </a:cubicBezTo>
                  <a:cubicBezTo>
                    <a:pt x="181" y="41"/>
                    <a:pt x="169" y="12"/>
                    <a:pt x="129" y="2"/>
                  </a:cubicBezTo>
                  <a:cubicBezTo>
                    <a:pt x="124" y="1"/>
                    <a:pt x="118" y="0"/>
                    <a:pt x="1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9" name="Google Shape;12549;p301"/>
            <p:cNvSpPr/>
            <p:nvPr/>
          </p:nvSpPr>
          <p:spPr>
            <a:xfrm>
              <a:off x="2741911" y="3017200"/>
              <a:ext cx="7161" cy="5430"/>
            </a:xfrm>
            <a:custGeom>
              <a:rect b="b" l="l" r="r" t="t"/>
              <a:pathLst>
                <a:path extrusionOk="0" h="138" w="182">
                  <a:moveTo>
                    <a:pt x="112" y="1"/>
                  </a:moveTo>
                  <a:cubicBezTo>
                    <a:pt x="45" y="1"/>
                    <a:pt x="0" y="90"/>
                    <a:pt x="67" y="128"/>
                  </a:cubicBezTo>
                  <a:cubicBezTo>
                    <a:pt x="79" y="134"/>
                    <a:pt x="90" y="137"/>
                    <a:pt x="102" y="137"/>
                  </a:cubicBezTo>
                  <a:cubicBezTo>
                    <a:pt x="139" y="137"/>
                    <a:pt x="172" y="105"/>
                    <a:pt x="178" y="68"/>
                  </a:cubicBezTo>
                  <a:cubicBezTo>
                    <a:pt x="181" y="40"/>
                    <a:pt x="169" y="11"/>
                    <a:pt x="129" y="3"/>
                  </a:cubicBezTo>
                  <a:cubicBezTo>
                    <a:pt x="124" y="1"/>
                    <a:pt x="118"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0" name="Google Shape;12550;p301"/>
            <p:cNvSpPr/>
            <p:nvPr/>
          </p:nvSpPr>
          <p:spPr>
            <a:xfrm>
              <a:off x="2748049" y="3367959"/>
              <a:ext cx="6925" cy="5548"/>
            </a:xfrm>
            <a:custGeom>
              <a:rect b="b" l="l" r="r" t="t"/>
              <a:pathLst>
                <a:path extrusionOk="0" h="141" w="176">
                  <a:moveTo>
                    <a:pt x="111" y="0"/>
                  </a:moveTo>
                  <a:cubicBezTo>
                    <a:pt x="107" y="0"/>
                    <a:pt x="104" y="0"/>
                    <a:pt x="100" y="1"/>
                  </a:cubicBezTo>
                  <a:cubicBezTo>
                    <a:pt x="23" y="10"/>
                    <a:pt x="1" y="126"/>
                    <a:pt x="84" y="140"/>
                  </a:cubicBezTo>
                  <a:cubicBezTo>
                    <a:pt x="88" y="140"/>
                    <a:pt x="92" y="141"/>
                    <a:pt x="96" y="141"/>
                  </a:cubicBezTo>
                  <a:cubicBezTo>
                    <a:pt x="144" y="141"/>
                    <a:pt x="176" y="90"/>
                    <a:pt x="167" y="47"/>
                  </a:cubicBezTo>
                  <a:cubicBezTo>
                    <a:pt x="162" y="21"/>
                    <a:pt x="144"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1" name="Google Shape;12551;p301"/>
            <p:cNvSpPr/>
            <p:nvPr/>
          </p:nvSpPr>
          <p:spPr>
            <a:xfrm>
              <a:off x="2591772" y="3353677"/>
              <a:ext cx="18217" cy="13771"/>
            </a:xfrm>
            <a:custGeom>
              <a:rect b="b" l="l" r="r" t="t"/>
              <a:pathLst>
                <a:path extrusionOk="0" h="350" w="463">
                  <a:moveTo>
                    <a:pt x="237" y="0"/>
                  </a:moveTo>
                  <a:cubicBezTo>
                    <a:pt x="116" y="0"/>
                    <a:pt x="0" y="101"/>
                    <a:pt x="61" y="240"/>
                  </a:cubicBezTo>
                  <a:cubicBezTo>
                    <a:pt x="94" y="315"/>
                    <a:pt x="164" y="349"/>
                    <a:pt x="235" y="349"/>
                  </a:cubicBezTo>
                  <a:cubicBezTo>
                    <a:pt x="292" y="349"/>
                    <a:pt x="350" y="327"/>
                    <a:pt x="390" y="287"/>
                  </a:cubicBezTo>
                  <a:cubicBezTo>
                    <a:pt x="445" y="234"/>
                    <a:pt x="462" y="155"/>
                    <a:pt x="393" y="72"/>
                  </a:cubicBezTo>
                  <a:cubicBezTo>
                    <a:pt x="351" y="22"/>
                    <a:pt x="293" y="0"/>
                    <a:pt x="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2" name="Google Shape;12552;p301"/>
            <p:cNvSpPr/>
            <p:nvPr/>
          </p:nvSpPr>
          <p:spPr>
            <a:xfrm>
              <a:off x="2636428" y="3389520"/>
              <a:ext cx="18217" cy="13731"/>
            </a:xfrm>
            <a:custGeom>
              <a:rect b="b" l="l" r="r" t="t"/>
              <a:pathLst>
                <a:path extrusionOk="0" h="349" w="463">
                  <a:moveTo>
                    <a:pt x="237" y="1"/>
                  </a:moveTo>
                  <a:cubicBezTo>
                    <a:pt x="116" y="1"/>
                    <a:pt x="1" y="101"/>
                    <a:pt x="61" y="240"/>
                  </a:cubicBezTo>
                  <a:cubicBezTo>
                    <a:pt x="94" y="315"/>
                    <a:pt x="164" y="349"/>
                    <a:pt x="235" y="349"/>
                  </a:cubicBezTo>
                  <a:cubicBezTo>
                    <a:pt x="292" y="349"/>
                    <a:pt x="349" y="327"/>
                    <a:pt x="390" y="287"/>
                  </a:cubicBezTo>
                  <a:cubicBezTo>
                    <a:pt x="444" y="234"/>
                    <a:pt x="463" y="155"/>
                    <a:pt x="393" y="72"/>
                  </a:cubicBezTo>
                  <a:cubicBezTo>
                    <a:pt x="352" y="22"/>
                    <a:pt x="294" y="1"/>
                    <a:pt x="2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3" name="Google Shape;12553;p301"/>
            <p:cNvSpPr/>
            <p:nvPr/>
          </p:nvSpPr>
          <p:spPr>
            <a:xfrm>
              <a:off x="2580362" y="3347775"/>
              <a:ext cx="6728" cy="5941"/>
            </a:xfrm>
            <a:custGeom>
              <a:rect b="b" l="l" r="r" t="t"/>
              <a:pathLst>
                <a:path extrusionOk="0" h="151" w="171">
                  <a:moveTo>
                    <a:pt x="83" y="1"/>
                  </a:moveTo>
                  <a:cubicBezTo>
                    <a:pt x="72" y="1"/>
                    <a:pt x="61" y="4"/>
                    <a:pt x="49" y="11"/>
                  </a:cubicBezTo>
                  <a:cubicBezTo>
                    <a:pt x="0" y="40"/>
                    <a:pt x="8" y="106"/>
                    <a:pt x="46" y="136"/>
                  </a:cubicBezTo>
                  <a:cubicBezTo>
                    <a:pt x="57" y="145"/>
                    <a:pt x="69" y="150"/>
                    <a:pt x="82" y="150"/>
                  </a:cubicBezTo>
                  <a:cubicBezTo>
                    <a:pt x="97" y="150"/>
                    <a:pt x="112" y="143"/>
                    <a:pt x="127" y="128"/>
                  </a:cubicBezTo>
                  <a:cubicBezTo>
                    <a:pt x="170" y="80"/>
                    <a:pt x="137" y="1"/>
                    <a:pt x="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4" name="Google Shape;12554;p301"/>
            <p:cNvSpPr/>
            <p:nvPr/>
          </p:nvSpPr>
          <p:spPr>
            <a:xfrm>
              <a:off x="2664284" y="3486112"/>
              <a:ext cx="6846" cy="5862"/>
            </a:xfrm>
            <a:custGeom>
              <a:rect b="b" l="l" r="r" t="t"/>
              <a:pathLst>
                <a:path extrusionOk="0" h="149" w="174">
                  <a:moveTo>
                    <a:pt x="84" y="0"/>
                  </a:moveTo>
                  <a:cubicBezTo>
                    <a:pt x="67" y="0"/>
                    <a:pt x="50" y="9"/>
                    <a:pt x="36" y="29"/>
                  </a:cubicBezTo>
                  <a:cubicBezTo>
                    <a:pt x="0" y="79"/>
                    <a:pt x="39" y="148"/>
                    <a:pt x="89" y="148"/>
                  </a:cubicBezTo>
                  <a:cubicBezTo>
                    <a:pt x="102" y="148"/>
                    <a:pt x="115" y="144"/>
                    <a:pt x="129" y="133"/>
                  </a:cubicBezTo>
                  <a:cubicBezTo>
                    <a:pt x="173" y="99"/>
                    <a:pt x="156" y="34"/>
                    <a:pt x="115" y="9"/>
                  </a:cubicBezTo>
                  <a:cubicBezTo>
                    <a:pt x="105" y="4"/>
                    <a:pt x="95"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5" name="Google Shape;12555;p301"/>
            <p:cNvSpPr/>
            <p:nvPr/>
          </p:nvSpPr>
          <p:spPr>
            <a:xfrm>
              <a:off x="2712127" y="3051706"/>
              <a:ext cx="7239" cy="5430"/>
            </a:xfrm>
            <a:custGeom>
              <a:rect b="b" l="l" r="r" t="t"/>
              <a:pathLst>
                <a:path extrusionOk="0" h="138" w="184">
                  <a:moveTo>
                    <a:pt x="113" y="0"/>
                  </a:moveTo>
                  <a:cubicBezTo>
                    <a:pt x="47" y="0"/>
                    <a:pt x="0" y="90"/>
                    <a:pt x="68" y="129"/>
                  </a:cubicBezTo>
                  <a:cubicBezTo>
                    <a:pt x="79" y="135"/>
                    <a:pt x="91" y="138"/>
                    <a:pt x="102" y="138"/>
                  </a:cubicBezTo>
                  <a:cubicBezTo>
                    <a:pt x="139" y="138"/>
                    <a:pt x="172" y="106"/>
                    <a:pt x="178" y="69"/>
                  </a:cubicBezTo>
                  <a:cubicBezTo>
                    <a:pt x="183" y="41"/>
                    <a:pt x="169" y="12"/>
                    <a:pt x="130" y="2"/>
                  </a:cubicBezTo>
                  <a:cubicBezTo>
                    <a:pt x="124" y="1"/>
                    <a:pt x="118" y="0"/>
                    <a:pt x="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6" name="Google Shape;12556;p301"/>
            <p:cNvSpPr/>
            <p:nvPr/>
          </p:nvSpPr>
          <p:spPr>
            <a:xfrm>
              <a:off x="2754855" y="3404825"/>
              <a:ext cx="6964" cy="5587"/>
            </a:xfrm>
            <a:custGeom>
              <a:rect b="b" l="l" r="r" t="t"/>
              <a:pathLst>
                <a:path extrusionOk="0" h="142" w="177">
                  <a:moveTo>
                    <a:pt x="111" y="1"/>
                  </a:moveTo>
                  <a:cubicBezTo>
                    <a:pt x="108" y="1"/>
                    <a:pt x="104" y="1"/>
                    <a:pt x="100" y="1"/>
                  </a:cubicBezTo>
                  <a:cubicBezTo>
                    <a:pt x="23" y="10"/>
                    <a:pt x="1" y="126"/>
                    <a:pt x="84" y="140"/>
                  </a:cubicBezTo>
                  <a:cubicBezTo>
                    <a:pt x="88" y="141"/>
                    <a:pt x="93" y="141"/>
                    <a:pt x="97" y="141"/>
                  </a:cubicBezTo>
                  <a:cubicBezTo>
                    <a:pt x="145" y="141"/>
                    <a:pt x="176" y="90"/>
                    <a:pt x="167" y="47"/>
                  </a:cubicBezTo>
                  <a:cubicBezTo>
                    <a:pt x="162" y="21"/>
                    <a:pt x="145" y="1"/>
                    <a:pt x="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7" name="Google Shape;12557;p301"/>
            <p:cNvSpPr/>
            <p:nvPr/>
          </p:nvSpPr>
          <p:spPr>
            <a:xfrm>
              <a:off x="2714960" y="3281322"/>
              <a:ext cx="7200" cy="5430"/>
            </a:xfrm>
            <a:custGeom>
              <a:rect b="b" l="l" r="r" t="t"/>
              <a:pathLst>
                <a:path extrusionOk="0" h="138" w="183">
                  <a:moveTo>
                    <a:pt x="114" y="0"/>
                  </a:moveTo>
                  <a:cubicBezTo>
                    <a:pt x="47" y="0"/>
                    <a:pt x="0" y="90"/>
                    <a:pt x="69" y="129"/>
                  </a:cubicBezTo>
                  <a:cubicBezTo>
                    <a:pt x="80" y="135"/>
                    <a:pt x="91" y="138"/>
                    <a:pt x="102" y="138"/>
                  </a:cubicBezTo>
                  <a:cubicBezTo>
                    <a:pt x="139" y="138"/>
                    <a:pt x="173" y="106"/>
                    <a:pt x="178" y="69"/>
                  </a:cubicBezTo>
                  <a:cubicBezTo>
                    <a:pt x="183" y="41"/>
                    <a:pt x="170" y="12"/>
                    <a:pt x="131" y="2"/>
                  </a:cubicBezTo>
                  <a:cubicBezTo>
                    <a:pt x="125" y="1"/>
                    <a:pt x="119" y="0"/>
                    <a:pt x="1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8" name="Google Shape;12558;p301"/>
            <p:cNvSpPr/>
            <p:nvPr/>
          </p:nvSpPr>
          <p:spPr>
            <a:xfrm>
              <a:off x="2597949" y="3463842"/>
              <a:ext cx="6846" cy="5902"/>
            </a:xfrm>
            <a:custGeom>
              <a:rect b="b" l="l" r="r" t="t"/>
              <a:pathLst>
                <a:path extrusionOk="0" h="150" w="174">
                  <a:moveTo>
                    <a:pt x="85" y="0"/>
                  </a:moveTo>
                  <a:cubicBezTo>
                    <a:pt x="68" y="0"/>
                    <a:pt x="51" y="9"/>
                    <a:pt x="36" y="29"/>
                  </a:cubicBezTo>
                  <a:cubicBezTo>
                    <a:pt x="1" y="80"/>
                    <a:pt x="39" y="150"/>
                    <a:pt x="90" y="150"/>
                  </a:cubicBezTo>
                  <a:cubicBezTo>
                    <a:pt x="102" y="150"/>
                    <a:pt x="116" y="145"/>
                    <a:pt x="129" y="135"/>
                  </a:cubicBezTo>
                  <a:cubicBezTo>
                    <a:pt x="174" y="100"/>
                    <a:pt x="158" y="34"/>
                    <a:pt x="116" y="9"/>
                  </a:cubicBezTo>
                  <a:cubicBezTo>
                    <a:pt x="106" y="4"/>
                    <a:pt x="96" y="0"/>
                    <a:pt x="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59" name="Google Shape;12559;p301"/>
          <p:cNvSpPr/>
          <p:nvPr/>
        </p:nvSpPr>
        <p:spPr>
          <a:xfrm>
            <a:off x="973381" y="4234460"/>
            <a:ext cx="667127" cy="909038"/>
          </a:xfrm>
          <a:custGeom>
            <a:rect b="b" l="l" r="r" t="t"/>
            <a:pathLst>
              <a:path extrusionOk="0" h="7951" w="4895">
                <a:moveTo>
                  <a:pt x="1186" y="7393"/>
                </a:moveTo>
                <a:cubicBezTo>
                  <a:pt x="935" y="7300"/>
                  <a:pt x="701" y="7182"/>
                  <a:pt x="563" y="6979"/>
                </a:cubicBezTo>
                <a:cubicBezTo>
                  <a:pt x="1" y="6153"/>
                  <a:pt x="709" y="4929"/>
                  <a:pt x="301" y="4028"/>
                </a:cubicBezTo>
                <a:cubicBezTo>
                  <a:pt x="448" y="4353"/>
                  <a:pt x="772" y="4619"/>
                  <a:pt x="920" y="4957"/>
                </a:cubicBezTo>
                <a:cubicBezTo>
                  <a:pt x="1042" y="5240"/>
                  <a:pt x="1006" y="5612"/>
                  <a:pt x="1182" y="5870"/>
                </a:cubicBezTo>
                <a:cubicBezTo>
                  <a:pt x="1317" y="6067"/>
                  <a:pt x="1748" y="6317"/>
                  <a:pt x="1938" y="6109"/>
                </a:cubicBezTo>
                <a:cubicBezTo>
                  <a:pt x="2125" y="5904"/>
                  <a:pt x="1894" y="5449"/>
                  <a:pt x="1838" y="5236"/>
                </a:cubicBezTo>
                <a:cubicBezTo>
                  <a:pt x="1669" y="4584"/>
                  <a:pt x="2040" y="3927"/>
                  <a:pt x="1897" y="3246"/>
                </a:cubicBezTo>
                <a:cubicBezTo>
                  <a:pt x="1734" y="2473"/>
                  <a:pt x="1487" y="1741"/>
                  <a:pt x="1878" y="969"/>
                </a:cubicBezTo>
                <a:cubicBezTo>
                  <a:pt x="2050" y="627"/>
                  <a:pt x="2418" y="390"/>
                  <a:pt x="2490" y="0"/>
                </a:cubicBezTo>
                <a:cubicBezTo>
                  <a:pt x="2117" y="1164"/>
                  <a:pt x="2399" y="2077"/>
                  <a:pt x="2910" y="3164"/>
                </a:cubicBezTo>
                <a:cubicBezTo>
                  <a:pt x="3102" y="3574"/>
                  <a:pt x="3161" y="3656"/>
                  <a:pt x="3214" y="4119"/>
                </a:cubicBezTo>
                <a:cubicBezTo>
                  <a:pt x="3260" y="4514"/>
                  <a:pt x="3178" y="4903"/>
                  <a:pt x="3310" y="5253"/>
                </a:cubicBezTo>
                <a:cubicBezTo>
                  <a:pt x="3806" y="5043"/>
                  <a:pt x="3749" y="4473"/>
                  <a:pt x="3934" y="4019"/>
                </a:cubicBezTo>
                <a:cubicBezTo>
                  <a:pt x="4169" y="3443"/>
                  <a:pt x="4387" y="3121"/>
                  <a:pt x="4895" y="2780"/>
                </a:cubicBezTo>
                <a:cubicBezTo>
                  <a:pt x="4777" y="3338"/>
                  <a:pt x="4654" y="3782"/>
                  <a:pt x="4632" y="4328"/>
                </a:cubicBezTo>
                <a:cubicBezTo>
                  <a:pt x="4610" y="4872"/>
                  <a:pt x="4724" y="5252"/>
                  <a:pt x="4467" y="5796"/>
                </a:cubicBezTo>
                <a:cubicBezTo>
                  <a:pt x="4149" y="6468"/>
                  <a:pt x="3667" y="6753"/>
                  <a:pt x="3171" y="7248"/>
                </a:cubicBezTo>
                <a:cubicBezTo>
                  <a:pt x="2700" y="7719"/>
                  <a:pt x="2568" y="7950"/>
                  <a:pt x="1850" y="7628"/>
                </a:cubicBezTo>
                <a:cubicBezTo>
                  <a:pt x="1655" y="7540"/>
                  <a:pt x="1414" y="7477"/>
                  <a:pt x="1186" y="739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60" name="Google Shape;12560;p301"/>
          <p:cNvPicPr preferRelativeResize="0"/>
          <p:nvPr/>
        </p:nvPicPr>
        <p:blipFill rotWithShape="1">
          <a:blip r:embed="rId3">
            <a:alphaModFix/>
          </a:blip>
          <a:srcRect b="34651" l="33530" r="32208" t="40300"/>
          <a:stretch/>
        </p:blipFill>
        <p:spPr>
          <a:xfrm>
            <a:off x="734500" y="1615600"/>
            <a:ext cx="3900948" cy="2138976"/>
          </a:xfrm>
          <a:prstGeom prst="rect">
            <a:avLst/>
          </a:prstGeom>
          <a:noFill/>
          <a:ln cap="flat" cmpd="sng" w="9525">
            <a:solidFill>
              <a:schemeClr val="dk1"/>
            </a:solidFill>
            <a:prstDash val="solid"/>
            <a:round/>
            <a:headEnd len="sm" w="sm" type="none"/>
            <a:tailEnd len="sm" w="sm" type="none"/>
          </a:ln>
        </p:spPr>
      </p:pic>
      <p:sp>
        <p:nvSpPr>
          <p:cNvPr id="12561" name="Google Shape;12561;p301"/>
          <p:cNvSpPr txBox="1"/>
          <p:nvPr>
            <p:ph type="title"/>
          </p:nvPr>
        </p:nvSpPr>
        <p:spPr>
          <a:xfrm>
            <a:off x="4988625" y="1395050"/>
            <a:ext cx="4258500" cy="84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3100"/>
              <a:t>Bassariscus astutus</a:t>
            </a:r>
            <a:endParaRPr i="1" sz="3100"/>
          </a:p>
        </p:txBody>
      </p:sp>
      <p:sp>
        <p:nvSpPr>
          <p:cNvPr id="12562" name="Google Shape;12562;p301"/>
          <p:cNvSpPr txBox="1"/>
          <p:nvPr>
            <p:ph type="title"/>
          </p:nvPr>
        </p:nvSpPr>
        <p:spPr>
          <a:xfrm>
            <a:off x="4988625" y="3181913"/>
            <a:ext cx="4258500" cy="84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n</a:t>
            </a:r>
            <a:r>
              <a:rPr lang="en" sz="2400"/>
              <a:t>ative to the </a:t>
            </a:r>
            <a:r>
              <a:rPr lang="en" sz="2400"/>
              <a:t>US and Mexico</a:t>
            </a:r>
            <a:endParaRPr sz="2400"/>
          </a:p>
          <a:p>
            <a:pPr indent="0" lvl="0" marL="0" rtl="0" algn="l">
              <a:spcBef>
                <a:spcPts val="0"/>
              </a:spcBef>
              <a:spcAft>
                <a:spcPts val="0"/>
              </a:spcAft>
              <a:buNone/>
            </a:pPr>
            <a:r>
              <a:t/>
            </a:r>
            <a:endParaRPr i="1" sz="2400"/>
          </a:p>
          <a:p>
            <a:pPr indent="0" lvl="0" marL="0" rtl="0" algn="l">
              <a:spcBef>
                <a:spcPts val="0"/>
              </a:spcBef>
              <a:spcAft>
                <a:spcPts val="0"/>
              </a:spcAft>
              <a:buNone/>
            </a:pPr>
            <a:r>
              <a:rPr b="0" lang="en" sz="2400"/>
              <a:t>resistant to urbanization?</a:t>
            </a:r>
            <a:endParaRPr b="0" sz="2400"/>
          </a:p>
          <a:p>
            <a:pPr indent="0" lvl="0" marL="0" rtl="0" algn="l">
              <a:spcBef>
                <a:spcPts val="0"/>
              </a:spcBef>
              <a:spcAft>
                <a:spcPts val="0"/>
              </a:spcAft>
              <a:buNone/>
            </a:pPr>
            <a:r>
              <a:t/>
            </a:r>
            <a:endParaRPr i="1" sz="2400"/>
          </a:p>
        </p:txBody>
      </p:sp>
      <p:sp>
        <p:nvSpPr>
          <p:cNvPr id="12563" name="Google Shape;12563;p301"/>
          <p:cNvSpPr txBox="1"/>
          <p:nvPr>
            <p:ph type="title"/>
          </p:nvPr>
        </p:nvSpPr>
        <p:spPr>
          <a:xfrm>
            <a:off x="666450" y="3458225"/>
            <a:ext cx="32799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1200">
                <a:solidFill>
                  <a:srgbClr val="222222"/>
                </a:solidFill>
              </a:rPr>
              <a:t>Photo courtesy of Saguaro National Park</a:t>
            </a:r>
            <a:endParaRPr sz="1800">
              <a:solidFill>
                <a:srgbClr val="22222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Beautiful Ocean by Slidesgo ">
  <a:themeElements>
    <a:clrScheme name="Simple Light">
      <a:dk1>
        <a:srgbClr val="080B24"/>
      </a:dk1>
      <a:lt1>
        <a:srgbClr val="FFFFFF"/>
      </a:lt1>
      <a:dk2>
        <a:srgbClr val="518EE9"/>
      </a:dk2>
      <a:lt2>
        <a:srgbClr val="7095E4"/>
      </a:lt2>
      <a:accent1>
        <a:srgbClr val="234C8E"/>
      </a:accent1>
      <a:accent2>
        <a:srgbClr val="1C3E8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Beautiful Ocean by Slidesgo ">
  <a:themeElements>
    <a:clrScheme name="Simple Light">
      <a:dk1>
        <a:srgbClr val="080B24"/>
      </a:dk1>
      <a:lt1>
        <a:srgbClr val="FFFFFF"/>
      </a:lt1>
      <a:dk2>
        <a:srgbClr val="518EE9"/>
      </a:dk2>
      <a:lt2>
        <a:srgbClr val="7095E4"/>
      </a:lt2>
      <a:accent1>
        <a:srgbClr val="234C8E"/>
      </a:accent1>
      <a:accent2>
        <a:srgbClr val="1C3E8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Beautiful Ocean by Slidesgo ">
  <a:themeElements>
    <a:clrScheme name="Simple Light">
      <a:dk1>
        <a:srgbClr val="080B24"/>
      </a:dk1>
      <a:lt1>
        <a:srgbClr val="FFFFFF"/>
      </a:lt1>
      <a:dk2>
        <a:srgbClr val="518EE9"/>
      </a:dk2>
      <a:lt2>
        <a:srgbClr val="7095E4"/>
      </a:lt2>
      <a:accent1>
        <a:srgbClr val="234C8E"/>
      </a:accent1>
      <a:accent2>
        <a:srgbClr val="1C3E8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Beautiful Ocean by Slidesgo ">
  <a:themeElements>
    <a:clrScheme name="Simple Light">
      <a:dk1>
        <a:srgbClr val="080B24"/>
      </a:dk1>
      <a:lt1>
        <a:srgbClr val="FFFFFF"/>
      </a:lt1>
      <a:dk2>
        <a:srgbClr val="518EE9"/>
      </a:dk2>
      <a:lt2>
        <a:srgbClr val="7095E4"/>
      </a:lt2>
      <a:accent1>
        <a:srgbClr val="234C8E"/>
      </a:accent1>
      <a:accent2>
        <a:srgbClr val="1C3E8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utiful Ocean by Slidesgo ">
  <a:themeElements>
    <a:clrScheme name="Simple Light">
      <a:dk1>
        <a:srgbClr val="080B24"/>
      </a:dk1>
      <a:lt1>
        <a:srgbClr val="FFFFFF"/>
      </a:lt1>
      <a:dk2>
        <a:srgbClr val="518EE9"/>
      </a:dk2>
      <a:lt2>
        <a:srgbClr val="7095E4"/>
      </a:lt2>
      <a:accent1>
        <a:srgbClr val="234C8E"/>
      </a:accent1>
      <a:accent2>
        <a:srgbClr val="1C3E8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eautiful Ocean by Slidesgo ">
  <a:themeElements>
    <a:clrScheme name="Simple Light">
      <a:dk1>
        <a:srgbClr val="080B24"/>
      </a:dk1>
      <a:lt1>
        <a:srgbClr val="FFFFFF"/>
      </a:lt1>
      <a:dk2>
        <a:srgbClr val="518EE9"/>
      </a:dk2>
      <a:lt2>
        <a:srgbClr val="7095E4"/>
      </a:lt2>
      <a:accent1>
        <a:srgbClr val="234C8E"/>
      </a:accent1>
      <a:accent2>
        <a:srgbClr val="1C3E8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eautiful Ocean by Slidesgo ">
  <a:themeElements>
    <a:clrScheme name="Simple Light">
      <a:dk1>
        <a:srgbClr val="080B24"/>
      </a:dk1>
      <a:lt1>
        <a:srgbClr val="FFFFFF"/>
      </a:lt1>
      <a:dk2>
        <a:srgbClr val="518EE9"/>
      </a:dk2>
      <a:lt2>
        <a:srgbClr val="7095E4"/>
      </a:lt2>
      <a:accent1>
        <a:srgbClr val="234C8E"/>
      </a:accent1>
      <a:accent2>
        <a:srgbClr val="1C3E8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Beautiful Ocean by Slidesgo ">
  <a:themeElements>
    <a:clrScheme name="Simple Light">
      <a:dk1>
        <a:srgbClr val="080B24"/>
      </a:dk1>
      <a:lt1>
        <a:srgbClr val="FFFFFF"/>
      </a:lt1>
      <a:dk2>
        <a:srgbClr val="518EE9"/>
      </a:dk2>
      <a:lt2>
        <a:srgbClr val="7095E4"/>
      </a:lt2>
      <a:accent1>
        <a:srgbClr val="234C8E"/>
      </a:accent1>
      <a:accent2>
        <a:srgbClr val="1C3E8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Beautiful Ocean by Slidesgo ">
  <a:themeElements>
    <a:clrScheme name="Simple Light">
      <a:dk1>
        <a:srgbClr val="080B24"/>
      </a:dk1>
      <a:lt1>
        <a:srgbClr val="FFFFFF"/>
      </a:lt1>
      <a:dk2>
        <a:srgbClr val="518EE9"/>
      </a:dk2>
      <a:lt2>
        <a:srgbClr val="7095E4"/>
      </a:lt2>
      <a:accent1>
        <a:srgbClr val="234C8E"/>
      </a:accent1>
      <a:accent2>
        <a:srgbClr val="1C3E8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Beautiful Ocean by Slidesgo ">
  <a:themeElements>
    <a:clrScheme name="Simple Light">
      <a:dk1>
        <a:srgbClr val="080B24"/>
      </a:dk1>
      <a:lt1>
        <a:srgbClr val="FFFFFF"/>
      </a:lt1>
      <a:dk2>
        <a:srgbClr val="518EE9"/>
      </a:dk2>
      <a:lt2>
        <a:srgbClr val="7095E4"/>
      </a:lt2>
      <a:accent1>
        <a:srgbClr val="234C8E"/>
      </a:accent1>
      <a:accent2>
        <a:srgbClr val="1C3E8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